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1" r:id="rId1"/>
  </p:sldMasterIdLst>
  <p:sldIdLst>
    <p:sldId id="305" r:id="rId2"/>
    <p:sldId id="306" r:id="rId3"/>
    <p:sldId id="299" r:id="rId4"/>
    <p:sldId id="300" r:id="rId5"/>
    <p:sldId id="303" r:id="rId6"/>
    <p:sldId id="291" r:id="rId7"/>
    <p:sldId id="293" r:id="rId8"/>
    <p:sldId id="302" r:id="rId9"/>
    <p:sldId id="301" r:id="rId10"/>
    <p:sldId id="276" r:id="rId11"/>
    <p:sldId id="283" r:id="rId12"/>
    <p:sldId id="286" r:id="rId13"/>
    <p:sldId id="279" r:id="rId14"/>
    <p:sldId id="280" r:id="rId15"/>
    <p:sldId id="284" r:id="rId16"/>
    <p:sldId id="290" r:id="rId17"/>
    <p:sldId id="304" r:id="rId18"/>
    <p:sldId id="26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66" d="100"/>
          <a:sy n="66" d="100"/>
        </p:scale>
        <p:origin x="-81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B9FC905-50BC-46C6-BB48-AEFB4B1FD736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14D2532-2074-4608-91E5-4D885DD6FA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121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C905-50BC-46C6-BB48-AEFB4B1FD736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2532-2074-4608-91E5-4D885DD6FA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65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C905-50BC-46C6-BB48-AEFB4B1FD736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2532-2074-4608-91E5-4D885DD6FA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95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C905-50BC-46C6-BB48-AEFB4B1FD736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2532-2074-4608-91E5-4D885DD6FA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662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C905-50BC-46C6-BB48-AEFB4B1FD736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2532-2074-4608-91E5-4D885DD6FA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16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C905-50BC-46C6-BB48-AEFB4B1FD736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2532-2074-4608-91E5-4D885DD6FA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04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C905-50BC-46C6-BB48-AEFB4B1FD736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2532-2074-4608-91E5-4D885DD6FA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690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C905-50BC-46C6-BB48-AEFB4B1FD736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2532-2074-4608-91E5-4D885DD6FA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451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C905-50BC-46C6-BB48-AEFB4B1FD736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2532-2074-4608-91E5-4D885DD6FA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33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C905-50BC-46C6-BB48-AEFB4B1FD736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14D2532-2074-4608-91E5-4D885DD6FA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2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B9FC905-50BC-46C6-BB48-AEFB4B1FD736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14D2532-2074-4608-91E5-4D885DD6FA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764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BB9FC905-50BC-46C6-BB48-AEFB4B1FD736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514D2532-2074-4608-91E5-4D885DD6FA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402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486" y="537029"/>
            <a:ext cx="2844800" cy="20174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8412" y="820448"/>
            <a:ext cx="3352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Академик Ж.С.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Ақылбаевтың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6121" y="1361105"/>
            <a:ext cx="3156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Балқаш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00426" y="1865477"/>
            <a:ext cx="1134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21601" y="820448"/>
            <a:ext cx="25254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Балхашский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колледж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76457" y="1361105"/>
            <a:ext cx="3178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актуального образования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61943" y="1865477"/>
            <a:ext cx="3165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академика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Акылбаева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Ж.С.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3924" y="3174504"/>
            <a:ext cx="117348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Пәннің атауы: 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kk-KZ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Туристік қызметі ұйымдастру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53504" y="5917079"/>
            <a:ext cx="47163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Арнайы пәндер оқытушысы: Ержанова 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72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10515600" cy="1191491"/>
          </a:xfrm>
          <a:scene3d>
            <a:camera prst="obliqueBottomLeft"/>
            <a:lightRig rig="threePt" dir="t"/>
          </a:scene3d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kk-KZ" sz="1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2008 жылы Мұражай қызметкерлері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1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Ә.Х. Марғұлан атындағы археология  институтымен  бірлесе отырып,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1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б.з.д. XIII ғасыр «мұртты» қорғандарға зерттеу жұмыстары жүргізілді.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926" y="1534958"/>
            <a:ext cx="3471073" cy="2413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46" y="1524001"/>
            <a:ext cx="3283527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4" descr="IM00033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509" y="3934691"/>
            <a:ext cx="3768436" cy="21890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pic>
        <p:nvPicPr>
          <p:cNvPr id="7" name="Picture 4" descr="IM00044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146" y="3962401"/>
            <a:ext cx="3477492" cy="21890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</p:spTree>
    <p:extLst>
      <p:ext uri="{BB962C8B-B14F-4D97-AF65-F5344CB8AC3E}">
        <p14:creationId xmlns:p14="http://schemas.microsoft.com/office/powerpoint/2010/main" val="164573122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900526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№1 қорғаннан табылған алтын сырға. </a:t>
            </a:r>
            <a:b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Осы қорғаннан табылған қызықты әрі әлі де </a:t>
            </a:r>
            <a:b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анықтай түсуді қажет ететін дерек ол бас сүйек, </a:t>
            </a:r>
            <a:b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арнайы хирургиялық әдіс (трепанация) жасалған.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User\AppData\Local\Microsoft\Windows\Temporary Internet Files\Content.Word\20150416_13421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11" y="2143695"/>
            <a:ext cx="4019896" cy="253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F:\ \ғылыми жұмыс\SAM_164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3" t="21661" r="17523" b="5812"/>
          <a:stretch/>
        </p:blipFill>
        <p:spPr bwMode="auto">
          <a:xfrm>
            <a:off x="6336406" y="2159430"/>
            <a:ext cx="3863661" cy="253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1371600"/>
          </a:xfrm>
        </p:spPr>
        <p:txBody>
          <a:bodyPr>
            <a:normAutofit/>
          </a:bodyPr>
          <a:lstStyle/>
          <a:p>
            <a:pPr algn="ctr"/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Балқаш қалалық тарихи-өлкетану мұражай </a:t>
            </a:r>
            <a:b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қызметкерлері жүргізген экспедиция.</a:t>
            </a:r>
            <a:b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2010-2014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жж.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F:\экспедиция-2014\100GEDSC\IMG_860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69374" y="1219200"/>
            <a:ext cx="3826626" cy="2673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F:\экспедиция-2014\100GEDSC\IMG_856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905" y="1219201"/>
            <a:ext cx="3603989" cy="2673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F:\экспедиция-2014\100GEDSC\IMG_869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374" y="4170217"/>
            <a:ext cx="3793752" cy="2687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F:\экспедиция-2014\100GEDSC\IMG_871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905" y="4170217"/>
            <a:ext cx="3617333" cy="2687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6509" y="365126"/>
            <a:ext cx="9497291" cy="11588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kk-KZ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Халық ақыны, әнші, композитор,</a:t>
            </a:r>
            <a:br>
              <a:rPr lang="kk-KZ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 КСР-інің еңбек сіңірген өнер қайраткері </a:t>
            </a:r>
            <a:br>
              <a:rPr lang="kk-KZ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Шашубай Қошқарбайұлы мазары.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4765964"/>
            <a:ext cx="3636818" cy="54032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4436" y="1917703"/>
            <a:ext cx="3339420" cy="2543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6898" y="1917703"/>
            <a:ext cx="3380509" cy="2543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543973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3228" y="4211391"/>
            <a:ext cx="4360572" cy="875763"/>
          </a:xfrm>
        </p:spPr>
        <p:txBody>
          <a:bodyPr>
            <a:noAutofit/>
          </a:bodyPr>
          <a:lstStyle/>
          <a:p>
            <a:r>
              <a:rPr lang="kk-KZ" sz="20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10648" y="5318974"/>
            <a:ext cx="5043152" cy="857987"/>
          </a:xfrm>
          <a:scene3d>
            <a:camera prst="perspectiveAbove"/>
            <a:lightRig rig="threePt" dir="t"/>
          </a:scene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 Жидебай Қожаназарұлы  .</a:t>
            </a:r>
          </a:p>
          <a:p>
            <a:pPr marL="0" indent="0">
              <a:buNone/>
            </a:pPr>
            <a:r>
              <a:rPr lang="kk-KZ" sz="1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F:\экспедиция-2014\100GEDSC\IMG_87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268" y="729095"/>
            <a:ext cx="3940935" cy="3296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F:\экспедиция-2014\100GEDSC\IMG_87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728" y="729095"/>
            <a:ext cx="2903271" cy="4383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7461543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10145" y="3657601"/>
            <a:ext cx="5070764" cy="1177636"/>
          </a:xfrm>
        </p:spPr>
        <p:txBody>
          <a:bodyPr>
            <a:normAutofit fontScale="92500" lnSpcReduction="10000"/>
          </a:bodyPr>
          <a:lstStyle/>
          <a:p>
            <a:endParaRPr lang="kk-KZ" b="1" i="1" dirty="0" smtClean="0"/>
          </a:p>
          <a:p>
            <a:pPr algn="ctr"/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Қазақбай Қуат Балапанұлы </a:t>
            </a:r>
          </a:p>
          <a:p>
            <a:pPr algn="ctr"/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(1832-1895)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2295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F:\экспедиция-2014\100GEDSC\IMG_872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571" y="493590"/>
            <a:ext cx="4078576" cy="3080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F:\экспедиция-2014\100GEDSC\IMG_87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874" y="471055"/>
            <a:ext cx="3338944" cy="4752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4" y="463639"/>
            <a:ext cx="10772775" cy="6394361"/>
          </a:xfrm>
        </p:spPr>
      </p:pic>
      <p:pic>
        <p:nvPicPr>
          <p:cNvPr id="5" name="Рисунок 4" descr="F:\экспедиция-2014\100GEDSC\IMG_87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36" y="303681"/>
            <a:ext cx="1010072" cy="1094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:\экспедиция-2014\100GEDSC\IMG_870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567" y="298272"/>
            <a:ext cx="1100409" cy="1099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User\Desktop\100GEDSC\IMG_804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033" y="848245"/>
            <a:ext cx="1384356" cy="823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F:\горы\розовый пик Бек вечером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303" y="2193625"/>
            <a:ext cx="1430070" cy="1121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035" y="2645788"/>
            <a:ext cx="1571548" cy="1120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81268" y="3350968"/>
            <a:ext cx="1352282" cy="1125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516" y="3655380"/>
            <a:ext cx="1700010" cy="1215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72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bnews.kz/storage/d8/d8e4e501f533fa94c166cd490f2bacd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9127" y="817419"/>
            <a:ext cx="5347855" cy="446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Left"/>
            <a:lightRig rig="threePt" dir="t"/>
          </a:scene3d>
        </p:spPr>
      </p:pic>
      <p:pic>
        <p:nvPicPr>
          <p:cNvPr id="5" name="Содержимое 4" descr="http://kmte.selec.ru/data/kmte/catalog/pic_big_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018" y="817419"/>
            <a:ext cx="5430982" cy="446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592920" y="5749637"/>
            <a:ext cx="8911687" cy="1591321"/>
          </a:xfrm>
        </p:spPr>
        <p:txBody>
          <a:bodyPr>
            <a:normAutofit/>
          </a:bodyPr>
          <a:lstStyle/>
          <a:p>
            <a:pPr algn="ctr"/>
            <a:r>
              <a:rPr lang="kk-K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Демалыс орындарын салуға тамаша мүмкіндік.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5564" y="5680365"/>
            <a:ext cx="9939048" cy="13577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bankreceptov.ru/pic/ekaterpark_0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0"/>
            <a:ext cx="4031672" cy="29233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http://img-2003-05.photosight.ru/30/22042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2254" y="0"/>
            <a:ext cx="3906982" cy="28263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 descr="http://go3.imgsmail.ru/imgpreview?key=778d782a5c6443ac&amp;mb=imgdb_preview_185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2255" y="3020291"/>
            <a:ext cx="4031672" cy="27709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 descr="http://www.moidesktop.ru/wp-content/uploads/2009/09/wall_1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5271" y="3048001"/>
            <a:ext cx="3906983" cy="27016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86894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:\горы\розовый пик Бек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55" y="3279784"/>
            <a:ext cx="4045528" cy="26877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Right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 descr="Бектау-Ата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2" y="495019"/>
            <a:ext cx="3976255" cy="27154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Right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Содержимое 5" descr="Бектау-Ата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53" y="259492"/>
            <a:ext cx="4029364" cy="29648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Right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431957">
            <a:off x="6038981" y="4120724"/>
            <a:ext cx="5244224" cy="1097081"/>
          </a:xfrm>
          <a:scene3d>
            <a:camera prst="perspectiveContrastingRightFacing"/>
            <a:lightRig rig="soft" dir="t"/>
          </a:scene3d>
          <a:sp3d>
            <a:bevelT w="152400" h="50800" prst="softRound"/>
          </a:sp3d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Солтүстік Балқаш өңірінің туристік ресурсы.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:\горы\розовый пик Бек вечером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31" y="314910"/>
            <a:ext cx="3998767" cy="28540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Right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36101973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5087155"/>
            <a:ext cx="5022359" cy="1352282"/>
          </a:xfrm>
        </p:spPr>
        <p:txBody>
          <a:bodyPr>
            <a:normAutofit/>
          </a:bodyPr>
          <a:lstStyle/>
          <a:p>
            <a:pPr algn="ctr"/>
            <a:r>
              <a:rPr lang="kk-KZ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Қоңырқұлжа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11" y="1295432"/>
            <a:ext cx="5758383" cy="4113696"/>
          </a:xfrm>
          <a:scene3d>
            <a:camera prst="perspectiveLeft"/>
            <a:lightRig rig="threePt" dir="t"/>
          </a:scene3d>
        </p:spPr>
      </p:pic>
      <p:pic>
        <p:nvPicPr>
          <p:cNvPr id="4" name="Объект 4" descr="F:\горы\розовый пик Бек вечером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82" y="1295431"/>
            <a:ext cx="5782613" cy="4113696"/>
          </a:xfrm>
          <a:prstGeom prst="rect">
            <a:avLst/>
          </a:prstGeom>
          <a:noFill/>
          <a:ln>
            <a:noFill/>
          </a:ln>
          <a:scene3d>
            <a:camera prst="perspectiveRight"/>
            <a:lightRig rig="threePt" dir="t"/>
          </a:scene3d>
        </p:spPr>
      </p:pic>
      <p:sp>
        <p:nvSpPr>
          <p:cNvPr id="6" name="Прямоугольник 5"/>
          <p:cNvSpPr/>
          <p:nvPr/>
        </p:nvSpPr>
        <p:spPr>
          <a:xfrm>
            <a:off x="5821252" y="0"/>
            <a:ext cx="5818733" cy="6177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  <a:spcBef>
                <a:spcPts val="1300"/>
              </a:spcBef>
            </a:pPr>
            <a:endParaRPr lang="kk-KZ" sz="4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85000"/>
              </a:lnSpc>
              <a:spcBef>
                <a:spcPts val="1300"/>
              </a:spcBef>
            </a:pPr>
            <a:endParaRPr lang="kk-KZ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85000"/>
              </a:lnSpc>
              <a:spcBef>
                <a:spcPts val="1300"/>
              </a:spcBef>
            </a:pPr>
            <a:endParaRPr lang="kk-KZ" sz="4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85000"/>
              </a:lnSpc>
              <a:spcBef>
                <a:spcPts val="1300"/>
              </a:spcBef>
            </a:pPr>
            <a:endParaRPr lang="kk-KZ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85000"/>
              </a:lnSpc>
              <a:spcBef>
                <a:spcPts val="1300"/>
              </a:spcBef>
            </a:pPr>
            <a:endParaRPr lang="kk-KZ" sz="4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85000"/>
              </a:lnSpc>
              <a:spcBef>
                <a:spcPts val="1300"/>
              </a:spcBef>
            </a:pPr>
            <a:endParaRPr lang="kk-KZ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85000"/>
              </a:lnSpc>
              <a:spcBef>
                <a:spcPts val="1300"/>
              </a:spcBef>
            </a:pPr>
            <a:endParaRPr lang="kk-KZ" sz="4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85000"/>
              </a:lnSpc>
              <a:spcBef>
                <a:spcPts val="1300"/>
              </a:spcBef>
            </a:pPr>
            <a:r>
              <a:rPr lang="kk-KZ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Сарықұлжа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54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721217"/>
            <a:ext cx="10772775" cy="143651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kk-KZ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Бектауата  -  Әулиеқыз  тасы.</a:t>
            </a:r>
            <a: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 descr="C:\Users\User\Desktop\100GEDSC\IMG_815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4" y="1841679"/>
            <a:ext cx="5164027" cy="4422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 descr="C:\Users\User\Desktop\100GEDSC\IMG_8152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58" y="1841679"/>
            <a:ext cx="5383369" cy="44224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397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5" y="4872251"/>
            <a:ext cx="9646836" cy="114641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kk-KZ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Саңырау  құлақ                Сандықтас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F:\горы\гриб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1" y="980748"/>
            <a:ext cx="4913195" cy="3468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48" y="980748"/>
            <a:ext cx="4797187" cy="3468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251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4"/>
            <a:ext cx="10772775" cy="723960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Бектауата таулары.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656" y="6065949"/>
            <a:ext cx="10753725" cy="61818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Бектау-Ат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7" y="1468192"/>
            <a:ext cx="5324898" cy="3992450"/>
          </a:xfrm>
          <a:prstGeom prst="rect">
            <a:avLst/>
          </a:prstGeom>
          <a:noFill/>
          <a:ln>
            <a:noFill/>
          </a:ln>
          <a:scene3d>
            <a:camera prst="perspectiveRight"/>
            <a:lightRig rig="threePt" dir="t"/>
          </a:scene3d>
        </p:spPr>
      </p:pic>
      <p:pic>
        <p:nvPicPr>
          <p:cNvPr id="5" name="Рисунок 4" descr="Бектау-Ата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644" y="1468192"/>
            <a:ext cx="5544355" cy="3992450"/>
          </a:xfrm>
          <a:prstGeom prst="rect">
            <a:avLst/>
          </a:prstGeom>
          <a:noFill/>
          <a:ln>
            <a:noFill/>
          </a:ln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7629950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http://img.nur.kz/n/bektau/00/7/23_e45fyge5h8ug3f54yg54h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4" y="141831"/>
            <a:ext cx="5357210" cy="416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g.nur.kz/n/bektau/06/8/12_we45fyghr7uhgf45y3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806" y="141831"/>
            <a:ext cx="5130180" cy="416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Объект 10" descr="http://img.nur.kz/n/bektau/0f/8/25_e5ghr67higuf4yg456.jpg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528811" y="4468969"/>
            <a:ext cx="4958366" cy="265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362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421876"/>
            <a:ext cx="10772775" cy="131018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ағын су қоймалары.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Бектау-Ат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44" y="755542"/>
            <a:ext cx="4817659" cy="354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 descr="Бектау-Ата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48" y="755542"/>
            <a:ext cx="4681181" cy="3543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577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-395785"/>
            <a:ext cx="10772775" cy="1361701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kk-KZ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ектауата жеріндегі әр кезеңдерге жататын ескерткіштер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233" y="4288666"/>
            <a:ext cx="4961386" cy="28637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28" y="784565"/>
            <a:ext cx="4873521" cy="32861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28" y="4288666"/>
            <a:ext cx="4961387" cy="3104844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233" y="784564"/>
            <a:ext cx="4929294" cy="3286196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28" y="936965"/>
            <a:ext cx="4873521" cy="328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5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</TotalTime>
  <Words>101</Words>
  <Application>Microsoft Office PowerPoint</Application>
  <PresentationFormat>Произвольный</PresentationFormat>
  <Paragraphs>36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Метрополия</vt:lpstr>
      <vt:lpstr>Презентация PowerPoint</vt:lpstr>
      <vt:lpstr>Солтүстік Балқаш өңірінің туристік ресурсы.</vt:lpstr>
      <vt:lpstr>Қоңырқұлжа</vt:lpstr>
      <vt:lpstr>Бектауата  -  Әулиеқыз  тасы. </vt:lpstr>
      <vt:lpstr> Саңырау  құлақ                Сандықтас </vt:lpstr>
      <vt:lpstr>Бектауата таулары.</vt:lpstr>
      <vt:lpstr>Презентация PowerPoint</vt:lpstr>
      <vt:lpstr>Шағын су қоймалары.</vt:lpstr>
      <vt:lpstr>Бектауата жеріндегі әр кезеңдерге жататын ескерткіштер</vt:lpstr>
      <vt:lpstr>2008 жылы Мұражай қызметкерлері   Ә.Х. Марғұлан атындағы археология  институтымен  бірлесе отырып,  б.з.д. XIII ғасыр «мұртты» қорғандарға зерттеу жұмыстары жүргізілді. </vt:lpstr>
      <vt:lpstr>  №1 қорғаннан табылған алтын сырға.  Осы қорғаннан табылған қызықты әрі әлі де  анықтай түсуді қажет ететін дерек ол бас сүйек,  арнайы хирургиялық әдіс (трепанация) жасалған.</vt:lpstr>
      <vt:lpstr>Балқаш қалалық тарихи-өлкетану мұражай  қызметкерлері жүргізген экспедиция. 2010-2014жж. </vt:lpstr>
      <vt:lpstr> Халық ақыны, әнші, композитор, Қазақ КСР-інің еңбек сіңірген өнер қайраткері  Шашубай Қошқарбайұлы мазары. </vt:lpstr>
      <vt:lpstr> </vt:lpstr>
      <vt:lpstr>Презентация PowerPoint</vt:lpstr>
      <vt:lpstr>Презентация PowerPoint</vt:lpstr>
      <vt:lpstr>Презентация PowerPoint</vt:lpstr>
      <vt:lpstr>Демалыс орындарын салуға тамаша мүмкіндік.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76</cp:revision>
  <dcterms:created xsi:type="dcterms:W3CDTF">2014-08-20T05:17:57Z</dcterms:created>
  <dcterms:modified xsi:type="dcterms:W3CDTF">2020-04-23T12:00:15Z</dcterms:modified>
</cp:coreProperties>
</file>