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75" r:id="rId3"/>
    <p:sldId id="256" r:id="rId4"/>
    <p:sldId id="274" r:id="rId5"/>
    <p:sldId id="276" r:id="rId6"/>
    <p:sldId id="278" r:id="rId7"/>
    <p:sldId id="279" r:id="rId8"/>
    <p:sldId id="280" r:id="rId9"/>
    <p:sldId id="281" r:id="rId10"/>
    <p:sldId id="277" r:id="rId11"/>
    <p:sldId id="260" r:id="rId12"/>
    <p:sldId id="269" r:id="rId13"/>
    <p:sldId id="263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9FF66"/>
    <a:srgbClr val="FFCCCC"/>
    <a:srgbClr val="CCFF66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001" autoAdjust="0"/>
    <p:restoredTop sz="94718" autoAdjust="0"/>
  </p:normalViewPr>
  <p:slideViewPr>
    <p:cSldViewPr>
      <p:cViewPr>
        <p:scale>
          <a:sx n="77" d="100"/>
          <a:sy n="77" d="100"/>
        </p:scale>
        <p:origin x="-164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AF4FD41-BA55-4E7E-BE97-0E25CFE18C5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A287E89-1FE3-44E8-89AD-82CE375E3F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FD41-BA55-4E7E-BE97-0E25CFE18C5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7E89-1FE3-44E8-89AD-82CE375E3F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FD41-BA55-4E7E-BE97-0E25CFE18C5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7E89-1FE3-44E8-89AD-82CE375E3F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FD41-BA55-4E7E-BE97-0E25CFE18C5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7E89-1FE3-44E8-89AD-82CE375E3F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AF4FD41-BA55-4E7E-BE97-0E25CFE18C5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A287E89-1FE3-44E8-89AD-82CE375E3F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FD41-BA55-4E7E-BE97-0E25CFE18C5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7E89-1FE3-44E8-89AD-82CE375E3F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FD41-BA55-4E7E-BE97-0E25CFE18C5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7E89-1FE3-44E8-89AD-82CE375E3F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FD41-BA55-4E7E-BE97-0E25CFE18C5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7E89-1FE3-44E8-89AD-82CE375E3F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FD41-BA55-4E7E-BE97-0E25CFE18C5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7E89-1FE3-44E8-89AD-82CE375E3F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FD41-BA55-4E7E-BE97-0E25CFE18C5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7E89-1FE3-44E8-89AD-82CE375E3F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FD41-BA55-4E7E-BE97-0E25CFE18C5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7E89-1FE3-44E8-89AD-82CE375E3F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F4FD41-BA55-4E7E-BE97-0E25CFE18C5A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A287E89-1FE3-44E8-89AD-82CE375E3F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58;&#1077;&#1082;&#1089;&#1090;&#1099;%20&#1080;%20&#1084;&#1091;&#1079;%20&#1076;&#1083;&#1103;%20&#1087;&#1086;&#1079;&#1080;&#1090;%20&#1085;&#1072;&#1089;&#1090;&#1088;/&#1042;&#1086;&#1083;&#1096;&#1077;&#1073;&#1085;&#1072;&#1103;%20&#1082;&#1086;&#1084;&#1087;&#1086;&#1079;&#1080;&#1094;&#1080;&#1103;%20%20%20&#1061;&#1088;&#1091;&#1089;&#1090;&#1072;&#1083;&#1100;&#1085;&#1072;&#1103;%20&#1075;&#1088;&#1091;&#1089;&#1090;&#1100;&#1087;&#1088;&#1086;&#1076;&#1086;&#1083;&#1078;&#1077;&#1085;&#1080;&#1077;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Origen_-_Dance_of_the_clouds_(iPlayer.fm)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6480720"/>
          </a:xfrm>
          <a:solidFill>
            <a:srgbClr val="99FF66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layer.myshared.ru/664493/data/images/im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Рисунок 4" descr="http://www.playcast.ru/uploads/2014/05/14/8586035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99978">
            <a:off x="6347338" y="317014"/>
            <a:ext cx="2533650" cy="220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59632" y="1772816"/>
            <a:ext cx="5958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Ұйымдастырылған оқу іс-әрекеті: </a:t>
            </a:r>
            <a:r>
              <a:rPr lang="kk-KZ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Экология негіздері</a:t>
            </a:r>
          </a:p>
          <a:p>
            <a:r>
              <a:rPr lang="kk-KZ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Білім беру саласы: </a:t>
            </a:r>
            <a:r>
              <a:rPr lang="kk-KZ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“Әлеумет”</a:t>
            </a:r>
            <a:endParaRPr lang="ru-RU" sz="24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Теміртау қаласы  №7 “Қуаныш” балабақшасы Умарова Гулнар Маметовна</a:t>
            </a:r>
          </a:p>
          <a:p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 №5 “Бұлақ” ересектер тобының тәрбиешісі.</a:t>
            </a:r>
          </a:p>
          <a:p>
            <a:endParaRPr lang="kk-KZ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D:\ГУЛНАР\4a8e21a9-c465-4369-85f2-223abd739b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149080"/>
            <a:ext cx="1872208" cy="22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layer.myshared.ru/664493/data/images/im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87624" y="1844824"/>
            <a:ext cx="67687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Аздаған уақыт бұрын ғана, кез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білімді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күн жүйесінде қанша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планета бар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сұраққа ойланбастан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берер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еді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Бірақ бұл дұрыс емес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Мәселе мынада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 2006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дәлірек айтсақ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26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тамыз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Халықаралық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астрономия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одағы конгрессінің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2,5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мың қатысушысы таң қаларлық шешім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қабылдап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Плутонды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күн жүйесіне кіретін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планеталар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тізімінен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алып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тастады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Бұған себеп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ғалымдардың әрбір планетаға қойылатын талаптарына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Плутонның сәйкес келмеуінде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Күннен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 миллиард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қашықтықта орналасқан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өте салқын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ергежейлі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және күнді 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248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жылда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айналып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шығатындықтан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480720"/>
          </a:xfrm>
          <a:solidFill>
            <a:srgbClr val="99FF66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kk-KZ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kk-KZ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pic>
        <p:nvPicPr>
          <p:cNvPr id="5" name="Рисунок 4" descr="http://player.myshared.ru/664493/data/images/img0.jpg">
            <a:hlinkClick r:id="rId3" action="ppaction://hlinkfile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23528" y="1665138"/>
            <a:ext cx="4479323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</a:tabLst>
            </a:pPr>
            <a:endParaRPr kumimoji="0" lang="kk-KZ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</a:tabLst>
            </a:pPr>
            <a:endParaRPr lang="kk-KZ" sz="14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</a:tabLst>
            </a:pPr>
            <a:endParaRPr kumimoji="0" lang="kk-KZ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</a:tabLst>
            </a:pPr>
            <a:endParaRPr lang="kk-KZ" sz="1400" b="1" i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</a:tabLst>
            </a:pPr>
            <a:endParaRPr kumimoji="0" lang="kk-KZ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Origen_-_Dance_of_the_clouds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11560" y="1052736"/>
            <a:ext cx="304800" cy="3048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23728" y="1412776"/>
            <a:ext cx="4265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Балаларға арналған сұрақтар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492896"/>
            <a:ext cx="76328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1.Күнге өте жақын орналасқан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планета Меркурий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Жердің серігі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Ай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Тіршілігі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бар планета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Тоқтар Әубәкіров тұңғыш қазақ ғарышкері ме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kk-KZ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Күн жүйесінде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 планета бар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4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12968" cy="6480720"/>
          </a:xfrm>
          <a:solidFill>
            <a:srgbClr val="92D050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>
              <a:buNone/>
            </a:pP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layer.myshared.ru/664493/data/images/im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980728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sz="24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44824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Ең алғаш ғарышқа үшқан кім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ойлайсыңдар?</a:t>
            </a: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(Лайка)</a:t>
            </a:r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-Дұрыс ең алғаш ғарышқа ұшқан үй жануары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ит.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1957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қарашада 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06:30 мин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біздің жеріміздегі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Байқоңыр айлағынан 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«Спутник-2»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кораблімен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ұшқан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оған 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тек 2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шамасында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Лайканың қайтып жерге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оралуы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мүлде қаралмаған, бірақта әркім қайтып келуін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күткен.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Лайка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старттан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5-7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сағаттан кейін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стресс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және температураның жоғарылауынан қайтып кеткен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Дайындаушылар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жұма өмір сүреді деп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есептеген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Москвада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Әскери 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медициналық институттың ауласында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Лайканың құрметіне еркерткіш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қойылған.</a:t>
            </a:r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ғарышкерлер туралы</a:t>
            </a:r>
            <a:r>
              <a:rPr lang="ru-RU" sz="20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мағлұмат тыңдайық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640960" cy="6408712"/>
          </a:xfrm>
          <a:solidFill>
            <a:srgbClr val="99FF66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kk-KZ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layer.myshared.ru/664493/data/images/im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39552" y="731290"/>
            <a:ext cx="8136904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endParaRPr lang="kk-KZ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kk-K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-Асылзаттың отбасы</a:t>
            </a:r>
            <a:r>
              <a:rPr kumimoji="0" lang="kk-KZ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қайда тұрды</a:t>
            </a:r>
            <a:r>
              <a:rPr kumimoji="0" lang="kk-K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lang="kk-KZ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-Ауыл адамдары жексенбіде не істеді?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kk-K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-Көршілер</a:t>
            </a:r>
            <a:r>
              <a:rPr kumimoji="0" lang="kk-KZ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Асылзаттың әжесіне не деді? </a:t>
            </a:r>
            <a:endParaRPr kumimoji="0" lang="kk-KZ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kk-K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-Әжесі мен Асылзат туған жерге сүйіспеншіліктерін қалай білдірді?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r>
              <a:rPr kumimoji="0" lang="kk-KZ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-Өздерің туған жерге сүйіспеншіліктеріңді қалай білдірер едіңдер?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" algn="l"/>
              </a:tabLst>
            </a:pPr>
            <a:endParaRPr kumimoji="0" lang="kk-KZ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83671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Сұхбат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rgbClr val="99FF66"/>
          </a:solidFill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kk-KZ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http://player.myshared.ru/664493/data/images/im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187624" y="1412776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600" b="1" i="1" dirty="0" smtClean="0">
                <a:solidFill>
                  <a:srgbClr val="FF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Ойын</a:t>
            </a:r>
            <a:r>
              <a:rPr lang="kk-KZ" sz="2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kk-KZ" sz="26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“Суретке қарап, әр ғаламшардың атауын ата”</a:t>
            </a:r>
            <a:endParaRPr lang="ru-RU" sz="2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i.pinimg.com/736x/31/65/34/316534a3364507f047c9630a76bc9b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92896"/>
            <a:ext cx="5688632" cy="40324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8864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player.myshared.ru/664493/data/images/im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27584" y="234888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Үйге тапсырма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слайдта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сұрақтарға жауап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беріп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сабақтан алған білімдерін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жаттау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планеталар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ғаламтордан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қосымша мәліметтер қарау</a:t>
            </a:r>
            <a:endParaRPr lang="ru-RU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664493/data/images/im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1844824"/>
            <a:ext cx="610692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"Күн жүйесінің планеталарына</a:t>
            </a:r>
            <a:endParaRPr lang="ru-RU" sz="32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саяхат</a:t>
            </a:r>
            <a:r>
              <a:rPr lang="ru-RU" sz="32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32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avatars.mds.yandex.net/get-zen_doc/1936915/pub_5decf50ad7859b00af01a0b1_5ded013caad43600ad6a26d9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924944"/>
            <a:ext cx="4630845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kk-KZ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l"/>
            <a:r>
              <a:rPr lang="kk-KZ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600" dirty="0"/>
          </a:p>
        </p:txBody>
      </p:sp>
      <p:pic>
        <p:nvPicPr>
          <p:cNvPr id="4" name="Рисунок 3" descr="http://player.myshared.ru/664493/data/images/im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612068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87624" y="2060848"/>
            <a:ext cx="62646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endParaRPr lang="ru-RU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Білімділік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Күн жүйесіндегі планеталар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алған білімдерін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саралап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біліктілігін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Өз беттерімен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жұмыс жасай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дағдыларын дамыту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Тәрбиелік: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 жасай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мәдениетін қалыптастыру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Дамытушылық: 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қабілетін, сөйлеу мәнерлілігін дамыту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қорытынды жасай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алуға қалыптастыру.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Есте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сақтау, елестету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дағдыларын жетілдіру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Шапшаңдыққа тәрбиелеу.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664493/data/images/im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1556792"/>
            <a:ext cx="7398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Күннің төңірегінде оның тарту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күшінің әсерінен жерді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қоса есептегенде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аспан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денелері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Меркурий,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Шолпан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Марс.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Бұларды жер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тобындағы планетар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717032"/>
            <a:ext cx="3960440" cy="2640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layer.myshared.ru/664493/data/images/im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1484784"/>
            <a:ext cx="69665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Планетаның Күн төңірегіндегі жолы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орбита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латынша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Күнге ең жақын орналасқан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Меркурий,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Шолпан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Марс, Юпитер, Сатурн, Уран, Нептун.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Олардың өлшемі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түрліше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жерден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кішісі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шамаластары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бар.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Планета –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өзінен жарық шығармайтын салқын дене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Дегенмен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түнгі аспанда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жұлдыз сияқты жылтырап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көрінеді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Олай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көрінетін себебі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планетаның бетіне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күннен түскен сәуленің шағылысуына байланысты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Планета – «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кезбе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жұлдыз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мағынаны беретін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грек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сөзі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Жұлдыздар сияқты планеталар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орында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тұрмайды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үздіксіз қозғалып аспан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әлемінде жүреді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Себебі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күнді айнала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қозғалады.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Планетаның пішіні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шар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тәріздес келеді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 барлығы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осінен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айналады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Күн шығар алдында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 кешке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күн батқаннан кейін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Шолпан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жарқырап ерекше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көзге түседі.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ds04.infourok.ru/uploads/ex/098e/0000098d-e42f6c67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s://botana.biz/prepod/_bloks/pic/tf0w2zm-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botana.biz/prepod/_bloks/pic/tf0w2zm-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player.myshared.ru/664493/data/images/im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" name="Picture 2" descr="https://for-teacher.ru/edu/data/img/pic-023p9e4h1r-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3456383" cy="51845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3068960"/>
            <a:ext cx="43144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Қазақтың тұңғыш ғарышкері</a:t>
            </a:r>
          </a:p>
          <a:p>
            <a:r>
              <a:rPr lang="kk-KZ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Тоқтар Әубәкіров</a:t>
            </a:r>
            <a:endParaRPr lang="ru-RU" sz="24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1471</TotalTime>
  <Words>433</Words>
  <Application>Microsoft Office PowerPoint</Application>
  <PresentationFormat>Экран (4:3)</PresentationFormat>
  <Paragraphs>57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Dosi</dc:creator>
  <cp:lastModifiedBy>Nurken</cp:lastModifiedBy>
  <cp:revision>158</cp:revision>
  <dcterms:created xsi:type="dcterms:W3CDTF">2016-02-21T05:55:48Z</dcterms:created>
  <dcterms:modified xsi:type="dcterms:W3CDTF">2020-04-16T10:16:05Z</dcterms:modified>
</cp:coreProperties>
</file>