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tags/tag16.xml" ContentType="application/vnd.openxmlformats-officedocument.presentationml.tags+xml"/>
  <Override PartName="/ppt/tags/tag18.xml" ContentType="application/vnd.openxmlformats-officedocument.presentationml.tags+xml"/>
  <Override PartName="/ppt/diagrams/layout3.xml" ContentType="application/vnd.openxmlformats-officedocument.drawingml.diagramLayout+xml"/>
  <Override PartName="/ppt/diagrams/data4.xml" ContentType="application/vnd.openxmlformats-officedocument.drawingml.diagramData+xml"/>
  <Override PartName="/ppt/tags/tag14.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tags/tag12.xml" ContentType="application/vnd.openxmlformats-officedocument.presentationml.tags+xml"/>
  <Override PartName="/ppt/diagrams/colors6.xml" ContentType="application/vnd.openxmlformats-officedocument.drawingml.diagramCol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presentation.xml" ContentType="application/vnd.openxmlformats-officedocument.presentationml.slideshow.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ppt/diagrams/layout6.xml" ContentType="application/vnd.openxmlformats-officedocument.drawingml.diagramLayout+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tags/tag17.xml" ContentType="application/vnd.openxmlformats-officedocument.presentationml.tags+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ata5.xml" ContentType="application/vnd.openxmlformats-officedocument.drawingml.diagramData+xml"/>
  <Override PartName="/ppt/tags/tag15.xml" ContentType="application/vnd.openxmlformats-officedocument.presentationml.tags+xml"/>
  <Override PartName="/ppt/diagrams/data3.xml" ContentType="application/vnd.openxmlformats-officedocument.drawingml.diagramData+xml"/>
  <Override PartName="/ppt/diagrams/colors5.xml" ContentType="application/vnd.openxmlformats-officedocument.drawingml.diagramColors+xml"/>
  <Override PartName="/ppt/tags/tag13.xml" ContentType="application/vnd.openxmlformats-officedocument.presentationml.tag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tags/tag11.xml" ContentType="application/vnd.openxmlformats-officedocument.presentationml.tags+xml"/>
  <Override PartName="/ppt/diagrams/quickStyle6.xml" ContentType="application/vnd.openxmlformats-officedocument.drawingml.diagramStyl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43"/>
  </p:notesMasterIdLst>
  <p:sldIdLst>
    <p:sldId id="394" r:id="rId2"/>
    <p:sldId id="378" r:id="rId3"/>
    <p:sldId id="380" r:id="rId4"/>
    <p:sldId id="298" r:id="rId5"/>
    <p:sldId id="393" r:id="rId6"/>
    <p:sldId id="391" r:id="rId7"/>
    <p:sldId id="293" r:id="rId8"/>
    <p:sldId id="348" r:id="rId9"/>
    <p:sldId id="350" r:id="rId10"/>
    <p:sldId id="351" r:id="rId11"/>
    <p:sldId id="381" r:id="rId12"/>
    <p:sldId id="395" r:id="rId13"/>
    <p:sldId id="398" r:id="rId14"/>
    <p:sldId id="397" r:id="rId15"/>
    <p:sldId id="399" r:id="rId16"/>
    <p:sldId id="400" r:id="rId17"/>
    <p:sldId id="401" r:id="rId18"/>
    <p:sldId id="402" r:id="rId19"/>
    <p:sldId id="403" r:id="rId20"/>
    <p:sldId id="404" r:id="rId21"/>
    <p:sldId id="406" r:id="rId22"/>
    <p:sldId id="407" r:id="rId23"/>
    <p:sldId id="409" r:id="rId24"/>
    <p:sldId id="410" r:id="rId25"/>
    <p:sldId id="356" r:id="rId26"/>
    <p:sldId id="411" r:id="rId27"/>
    <p:sldId id="358" r:id="rId28"/>
    <p:sldId id="359" r:id="rId29"/>
    <p:sldId id="360" r:id="rId30"/>
    <p:sldId id="361" r:id="rId31"/>
    <p:sldId id="362" r:id="rId32"/>
    <p:sldId id="365" r:id="rId33"/>
    <p:sldId id="363" r:id="rId34"/>
    <p:sldId id="366" r:id="rId35"/>
    <p:sldId id="390" r:id="rId36"/>
    <p:sldId id="386" r:id="rId37"/>
    <p:sldId id="388" r:id="rId38"/>
    <p:sldId id="385" r:id="rId39"/>
    <p:sldId id="340" r:id="rId40"/>
    <p:sldId id="343" r:id="rId41"/>
    <p:sldId id="344"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3333FF"/>
    <a:srgbClr val="0000FF"/>
    <a:srgbClr val="A0A02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086" autoAdjust="0"/>
  </p:normalViewPr>
  <p:slideViewPr>
    <p:cSldViewPr>
      <p:cViewPr>
        <p:scale>
          <a:sx n="68" d="100"/>
          <a:sy n="68" d="100"/>
        </p:scale>
        <p:origin x="-91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42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BB446D-F128-49A5-8C00-EF2D1BC0AA95}" type="doc">
      <dgm:prSet loTypeId="urn:microsoft.com/office/officeart/2005/8/layout/matrix1" loCatId="matrix" qsTypeId="urn:microsoft.com/office/officeart/2005/8/quickstyle/simple3" qsCatId="simple" csTypeId="urn:microsoft.com/office/officeart/2005/8/colors/accent1_2" csCatId="accent1" phldr="1"/>
      <dgm:spPr/>
      <dgm:t>
        <a:bodyPr/>
        <a:lstStyle/>
        <a:p>
          <a:endParaRPr lang="ru-RU"/>
        </a:p>
      </dgm:t>
    </dgm:pt>
    <dgm:pt modelId="{54977147-8C84-4115-9D71-4AEF60FA5AD8}">
      <dgm:prSet phldrT="[Текст]" custT="1"/>
      <dgm:spPr/>
      <dgm:t>
        <a:bodyPr/>
        <a:lstStyle/>
        <a:p>
          <a:r>
            <a:rPr lang="kk-KZ" sz="3200" b="1" dirty="0" smtClean="0">
              <a:latin typeface="Times New Roman" pitchFamily="18" charset="0"/>
              <a:cs typeface="Times New Roman" pitchFamily="18" charset="0"/>
            </a:rPr>
            <a:t>Этногенез-халықтың шығу тегі</a:t>
          </a:r>
          <a:endParaRPr lang="ru-RU" sz="3200" b="1" dirty="0">
            <a:latin typeface="Times New Roman" pitchFamily="18" charset="0"/>
            <a:cs typeface="Times New Roman" pitchFamily="18" charset="0"/>
          </a:endParaRPr>
        </a:p>
      </dgm:t>
    </dgm:pt>
    <dgm:pt modelId="{9D5D8443-7FD9-4FAB-A3F7-3678FD898AD8}" type="parTrans" cxnId="{138345F7-7EA1-4648-9063-7E3498A6DA27}">
      <dgm:prSet/>
      <dgm:spPr/>
      <dgm:t>
        <a:bodyPr/>
        <a:lstStyle/>
        <a:p>
          <a:endParaRPr lang="ru-RU"/>
        </a:p>
      </dgm:t>
    </dgm:pt>
    <dgm:pt modelId="{D0D73C48-836F-40E0-8A56-ACB68A8C8B33}" type="sibTrans" cxnId="{138345F7-7EA1-4648-9063-7E3498A6DA27}">
      <dgm:prSet/>
      <dgm:spPr/>
      <dgm:t>
        <a:bodyPr/>
        <a:lstStyle/>
        <a:p>
          <a:endParaRPr lang="ru-RU"/>
        </a:p>
      </dgm:t>
    </dgm:pt>
    <dgm:pt modelId="{8559D27B-0BCD-42F1-9329-4FC79AB6C7F3}">
      <dgm:prSet phldrT="[Текст]" custT="1"/>
      <dgm:spPr/>
      <dgm:t>
        <a:bodyPr/>
        <a:lstStyle/>
        <a:p>
          <a:r>
            <a:rPr lang="kk-KZ" sz="3200" b="1" dirty="0" smtClean="0">
              <a:latin typeface="Times New Roman" pitchFamily="18" charset="0"/>
              <a:cs typeface="Times New Roman" pitchFamily="18" charset="0"/>
            </a:rPr>
            <a:t>Культурогенез-</a:t>
          </a:r>
          <a:r>
            <a:rPr lang="kk-KZ" sz="3200" b="0" dirty="0" smtClean="0">
              <a:latin typeface="Times New Roman" pitchFamily="18" charset="0"/>
              <a:cs typeface="Times New Roman" pitchFamily="18" charset="0"/>
            </a:rPr>
            <a:t>мәдениеттің шығу тегі</a:t>
          </a:r>
          <a:endParaRPr lang="ru-RU" sz="3200" b="1" dirty="0">
            <a:latin typeface="Times New Roman" pitchFamily="18" charset="0"/>
            <a:cs typeface="Times New Roman" pitchFamily="18" charset="0"/>
          </a:endParaRPr>
        </a:p>
      </dgm:t>
    </dgm:pt>
    <dgm:pt modelId="{B91802C4-2E46-48BB-9338-DA5639407928}" type="parTrans" cxnId="{51D711E5-AD5E-4297-B5B3-1F75AF76B6BE}">
      <dgm:prSet/>
      <dgm:spPr/>
      <dgm:t>
        <a:bodyPr/>
        <a:lstStyle/>
        <a:p>
          <a:endParaRPr lang="ru-RU"/>
        </a:p>
      </dgm:t>
    </dgm:pt>
    <dgm:pt modelId="{AAD97DBE-7994-41B4-8604-78EBA5B21D9D}" type="sibTrans" cxnId="{51D711E5-AD5E-4297-B5B3-1F75AF76B6BE}">
      <dgm:prSet/>
      <dgm:spPr/>
      <dgm:t>
        <a:bodyPr/>
        <a:lstStyle/>
        <a:p>
          <a:endParaRPr lang="ru-RU"/>
        </a:p>
      </dgm:t>
    </dgm:pt>
    <dgm:pt modelId="{A9AD7ED3-35A0-4A11-804C-57F0CCFEB530}">
      <dgm:prSet phldrT="[Текст]" custT="1"/>
      <dgm:spPr/>
      <dgm:t>
        <a:bodyPr/>
        <a:lstStyle/>
        <a:p>
          <a:r>
            <a:rPr lang="kk-KZ" sz="3200" b="1" dirty="0" smtClean="0">
              <a:latin typeface="Times New Roman" pitchFamily="18" charset="0"/>
              <a:cs typeface="Times New Roman" pitchFamily="18" charset="0"/>
            </a:rPr>
            <a:t>Глоттогенез-</a:t>
          </a:r>
          <a:r>
            <a:rPr lang="kk-KZ" sz="3200" dirty="0" smtClean="0">
              <a:latin typeface="Times New Roman" pitchFamily="18" charset="0"/>
              <a:cs typeface="Times New Roman" pitchFamily="18" charset="0"/>
            </a:rPr>
            <a:t>тілдің шығуы</a:t>
          </a:r>
          <a:endParaRPr lang="ru-RU" sz="3200" dirty="0">
            <a:latin typeface="Times New Roman" pitchFamily="18" charset="0"/>
            <a:cs typeface="Times New Roman" pitchFamily="18" charset="0"/>
          </a:endParaRPr>
        </a:p>
      </dgm:t>
    </dgm:pt>
    <dgm:pt modelId="{7152DA52-D372-40E9-8562-D2535BC4FABF}" type="parTrans" cxnId="{6D20F7CD-B63A-44E3-A240-3E8199EF391E}">
      <dgm:prSet/>
      <dgm:spPr/>
      <dgm:t>
        <a:bodyPr/>
        <a:lstStyle/>
        <a:p>
          <a:endParaRPr lang="ru-RU"/>
        </a:p>
      </dgm:t>
    </dgm:pt>
    <dgm:pt modelId="{1ABDBD15-A5EA-4075-8D61-5DB34809285E}" type="sibTrans" cxnId="{6D20F7CD-B63A-44E3-A240-3E8199EF391E}">
      <dgm:prSet/>
      <dgm:spPr/>
      <dgm:t>
        <a:bodyPr/>
        <a:lstStyle/>
        <a:p>
          <a:endParaRPr lang="ru-RU"/>
        </a:p>
      </dgm:t>
    </dgm:pt>
    <dgm:pt modelId="{85479FC5-0C75-45ED-BBA3-18BFA471C4CD}">
      <dgm:prSet phldrT="[Текст]" custT="1"/>
      <dgm:spPr/>
      <dgm:t>
        <a:bodyPr/>
        <a:lstStyle/>
        <a:p>
          <a:r>
            <a:rPr lang="kk-KZ" sz="3200" b="1" dirty="0" smtClean="0">
              <a:latin typeface="Times New Roman" pitchFamily="18" charset="0"/>
              <a:cs typeface="Times New Roman" pitchFamily="18" charset="0"/>
            </a:rPr>
            <a:t>Расогенез-</a:t>
          </a:r>
          <a:r>
            <a:rPr lang="kk-KZ" sz="3200" dirty="0" smtClean="0">
              <a:latin typeface="Times New Roman" pitchFamily="18" charset="0"/>
              <a:cs typeface="Times New Roman" pitchFamily="18" charset="0"/>
            </a:rPr>
            <a:t>түр сипаты</a:t>
          </a:r>
          <a:endParaRPr lang="ru-RU" sz="3200" dirty="0">
            <a:latin typeface="Times New Roman" pitchFamily="18" charset="0"/>
            <a:cs typeface="Times New Roman" pitchFamily="18" charset="0"/>
          </a:endParaRPr>
        </a:p>
      </dgm:t>
    </dgm:pt>
    <dgm:pt modelId="{08E3BE73-B926-4979-B33C-7B008CEC3268}" type="parTrans" cxnId="{38987BCD-5B4C-4726-A292-6EC5BDA6648A}">
      <dgm:prSet/>
      <dgm:spPr/>
      <dgm:t>
        <a:bodyPr/>
        <a:lstStyle/>
        <a:p>
          <a:endParaRPr lang="ru-RU"/>
        </a:p>
      </dgm:t>
    </dgm:pt>
    <dgm:pt modelId="{58B69581-62EE-416A-93B6-9E7DAA64744F}" type="sibTrans" cxnId="{38987BCD-5B4C-4726-A292-6EC5BDA6648A}">
      <dgm:prSet/>
      <dgm:spPr/>
      <dgm:t>
        <a:bodyPr/>
        <a:lstStyle/>
        <a:p>
          <a:endParaRPr lang="ru-RU"/>
        </a:p>
      </dgm:t>
    </dgm:pt>
    <dgm:pt modelId="{A1B28C6C-39ED-4152-878B-95411F9F8FAA}">
      <dgm:prSet phldrT="[Текст]" custT="1"/>
      <dgm:spPr/>
      <dgm:t>
        <a:bodyPr/>
        <a:lstStyle/>
        <a:p>
          <a:r>
            <a:rPr lang="kk-KZ" sz="2300" b="1" dirty="0" smtClean="0">
              <a:latin typeface="Times New Roman" pitchFamily="18" charset="0"/>
              <a:cs typeface="Times New Roman" pitchFamily="18" charset="0"/>
            </a:rPr>
            <a:t>Этнография-</a:t>
          </a:r>
          <a:r>
            <a:rPr lang="kk-KZ" sz="2300" dirty="0" smtClean="0">
              <a:latin typeface="Times New Roman" pitchFamily="18" charset="0"/>
              <a:cs typeface="Times New Roman" pitchFamily="18" charset="0"/>
            </a:rPr>
            <a:t>халықтардың қоғамдық құрылысын, олардың арғы тегін, өзара қарым-қатынасын, материалдық және рухани мәдениетін зерттейді.</a:t>
          </a:r>
          <a:endParaRPr lang="ru-RU" sz="2300" dirty="0">
            <a:latin typeface="Times New Roman" pitchFamily="18" charset="0"/>
            <a:cs typeface="Times New Roman" pitchFamily="18" charset="0"/>
          </a:endParaRPr>
        </a:p>
      </dgm:t>
    </dgm:pt>
    <dgm:pt modelId="{56F36056-9E1C-4C77-B72E-EDD1E8E7E2A3}" type="parTrans" cxnId="{A30276F8-D899-49A7-8815-82CCA20FDDDA}">
      <dgm:prSet/>
      <dgm:spPr/>
      <dgm:t>
        <a:bodyPr/>
        <a:lstStyle/>
        <a:p>
          <a:endParaRPr lang="ru-RU"/>
        </a:p>
      </dgm:t>
    </dgm:pt>
    <dgm:pt modelId="{8C4976D2-7169-4690-8DEF-2CF1945D6F8B}" type="sibTrans" cxnId="{A30276F8-D899-49A7-8815-82CCA20FDDDA}">
      <dgm:prSet/>
      <dgm:spPr/>
      <dgm:t>
        <a:bodyPr/>
        <a:lstStyle/>
        <a:p>
          <a:endParaRPr lang="ru-RU"/>
        </a:p>
      </dgm:t>
    </dgm:pt>
    <dgm:pt modelId="{300BD29C-87DA-42B5-9C56-5FA1189E9E65}" type="pres">
      <dgm:prSet presAssocID="{65BB446D-F128-49A5-8C00-EF2D1BC0AA95}" presName="diagram" presStyleCnt="0">
        <dgm:presLayoutVars>
          <dgm:chMax val="1"/>
          <dgm:dir/>
          <dgm:animLvl val="ctr"/>
          <dgm:resizeHandles val="exact"/>
        </dgm:presLayoutVars>
      </dgm:prSet>
      <dgm:spPr/>
      <dgm:t>
        <a:bodyPr/>
        <a:lstStyle/>
        <a:p>
          <a:endParaRPr lang="ru-RU"/>
        </a:p>
      </dgm:t>
    </dgm:pt>
    <dgm:pt modelId="{3431C768-4E6D-4925-A056-30F0EF187588}" type="pres">
      <dgm:prSet presAssocID="{65BB446D-F128-49A5-8C00-EF2D1BC0AA95}" presName="matrix" presStyleCnt="0"/>
      <dgm:spPr/>
    </dgm:pt>
    <dgm:pt modelId="{B7A71308-BFFC-4E54-B0DD-42D6017CDEE5}" type="pres">
      <dgm:prSet presAssocID="{65BB446D-F128-49A5-8C00-EF2D1BC0AA95}" presName="tile1" presStyleLbl="node1" presStyleIdx="0" presStyleCnt="4"/>
      <dgm:spPr/>
      <dgm:t>
        <a:bodyPr/>
        <a:lstStyle/>
        <a:p>
          <a:endParaRPr lang="ru-RU"/>
        </a:p>
      </dgm:t>
    </dgm:pt>
    <dgm:pt modelId="{2F868091-5DD5-4A50-9BEA-30BA5407B868}" type="pres">
      <dgm:prSet presAssocID="{65BB446D-F128-49A5-8C00-EF2D1BC0AA95}" presName="tile1text" presStyleLbl="node1" presStyleIdx="0" presStyleCnt="4">
        <dgm:presLayoutVars>
          <dgm:chMax val="0"/>
          <dgm:chPref val="0"/>
          <dgm:bulletEnabled val="1"/>
        </dgm:presLayoutVars>
      </dgm:prSet>
      <dgm:spPr/>
      <dgm:t>
        <a:bodyPr/>
        <a:lstStyle/>
        <a:p>
          <a:endParaRPr lang="ru-RU"/>
        </a:p>
      </dgm:t>
    </dgm:pt>
    <dgm:pt modelId="{8B06E40D-18E0-416C-B8CC-1AC064304BAB}" type="pres">
      <dgm:prSet presAssocID="{65BB446D-F128-49A5-8C00-EF2D1BC0AA95}" presName="tile2" presStyleLbl="node1" presStyleIdx="1" presStyleCnt="4"/>
      <dgm:spPr/>
      <dgm:t>
        <a:bodyPr/>
        <a:lstStyle/>
        <a:p>
          <a:endParaRPr lang="ru-RU"/>
        </a:p>
      </dgm:t>
    </dgm:pt>
    <dgm:pt modelId="{7522D75C-8A5B-4E13-A714-04573064292D}" type="pres">
      <dgm:prSet presAssocID="{65BB446D-F128-49A5-8C00-EF2D1BC0AA95}" presName="tile2text" presStyleLbl="node1" presStyleIdx="1" presStyleCnt="4">
        <dgm:presLayoutVars>
          <dgm:chMax val="0"/>
          <dgm:chPref val="0"/>
          <dgm:bulletEnabled val="1"/>
        </dgm:presLayoutVars>
      </dgm:prSet>
      <dgm:spPr/>
      <dgm:t>
        <a:bodyPr/>
        <a:lstStyle/>
        <a:p>
          <a:endParaRPr lang="ru-RU"/>
        </a:p>
      </dgm:t>
    </dgm:pt>
    <dgm:pt modelId="{C586E14F-D05D-4610-A48E-600C1C368279}" type="pres">
      <dgm:prSet presAssocID="{65BB446D-F128-49A5-8C00-EF2D1BC0AA95}" presName="tile3" presStyleLbl="node1" presStyleIdx="2" presStyleCnt="4"/>
      <dgm:spPr/>
      <dgm:t>
        <a:bodyPr/>
        <a:lstStyle/>
        <a:p>
          <a:endParaRPr lang="ru-RU"/>
        </a:p>
      </dgm:t>
    </dgm:pt>
    <dgm:pt modelId="{2194BD3B-8157-40E3-8893-443A150C0630}" type="pres">
      <dgm:prSet presAssocID="{65BB446D-F128-49A5-8C00-EF2D1BC0AA95}" presName="tile3text" presStyleLbl="node1" presStyleIdx="2" presStyleCnt="4">
        <dgm:presLayoutVars>
          <dgm:chMax val="0"/>
          <dgm:chPref val="0"/>
          <dgm:bulletEnabled val="1"/>
        </dgm:presLayoutVars>
      </dgm:prSet>
      <dgm:spPr/>
      <dgm:t>
        <a:bodyPr/>
        <a:lstStyle/>
        <a:p>
          <a:endParaRPr lang="ru-RU"/>
        </a:p>
      </dgm:t>
    </dgm:pt>
    <dgm:pt modelId="{72EF354E-123F-45C3-A401-4C6BA28E3A39}" type="pres">
      <dgm:prSet presAssocID="{65BB446D-F128-49A5-8C00-EF2D1BC0AA95}" presName="tile4" presStyleLbl="node1" presStyleIdx="3" presStyleCnt="4" custLinFactNeighborY="0"/>
      <dgm:spPr/>
      <dgm:t>
        <a:bodyPr/>
        <a:lstStyle/>
        <a:p>
          <a:endParaRPr lang="ru-RU"/>
        </a:p>
      </dgm:t>
    </dgm:pt>
    <dgm:pt modelId="{D37C7E6D-3A2A-4E72-BA63-DE455C9AF8A7}" type="pres">
      <dgm:prSet presAssocID="{65BB446D-F128-49A5-8C00-EF2D1BC0AA95}" presName="tile4text" presStyleLbl="node1" presStyleIdx="3" presStyleCnt="4">
        <dgm:presLayoutVars>
          <dgm:chMax val="0"/>
          <dgm:chPref val="0"/>
          <dgm:bulletEnabled val="1"/>
        </dgm:presLayoutVars>
      </dgm:prSet>
      <dgm:spPr/>
      <dgm:t>
        <a:bodyPr/>
        <a:lstStyle/>
        <a:p>
          <a:endParaRPr lang="ru-RU"/>
        </a:p>
      </dgm:t>
    </dgm:pt>
    <dgm:pt modelId="{DC7DAEF5-B81B-4C86-B471-7D9F1D8C84FE}" type="pres">
      <dgm:prSet presAssocID="{65BB446D-F128-49A5-8C00-EF2D1BC0AA95}" presName="centerTile" presStyleLbl="fgShp" presStyleIdx="0" presStyleCnt="1" custScaleX="175439" custScaleY="85246">
        <dgm:presLayoutVars>
          <dgm:chMax val="0"/>
          <dgm:chPref val="0"/>
        </dgm:presLayoutVars>
      </dgm:prSet>
      <dgm:spPr/>
      <dgm:t>
        <a:bodyPr/>
        <a:lstStyle/>
        <a:p>
          <a:endParaRPr lang="ru-RU"/>
        </a:p>
      </dgm:t>
    </dgm:pt>
  </dgm:ptLst>
  <dgm:cxnLst>
    <dgm:cxn modelId="{38987BCD-5B4C-4726-A292-6EC5BDA6648A}" srcId="{54977147-8C84-4115-9D71-4AEF60FA5AD8}" destId="{85479FC5-0C75-45ED-BBA3-18BFA471C4CD}" srcOrd="2" destOrd="0" parTransId="{08E3BE73-B926-4979-B33C-7B008CEC3268}" sibTransId="{58B69581-62EE-416A-93B6-9E7DAA64744F}"/>
    <dgm:cxn modelId="{143EA10D-F3DA-4A9A-BD0F-373782E33E27}" type="presOf" srcId="{A9AD7ED3-35A0-4A11-804C-57F0CCFEB530}" destId="{8B06E40D-18E0-416C-B8CC-1AC064304BAB}" srcOrd="0" destOrd="0" presId="urn:microsoft.com/office/officeart/2005/8/layout/matrix1"/>
    <dgm:cxn modelId="{138345F7-7EA1-4648-9063-7E3498A6DA27}" srcId="{65BB446D-F128-49A5-8C00-EF2D1BC0AA95}" destId="{54977147-8C84-4115-9D71-4AEF60FA5AD8}" srcOrd="0" destOrd="0" parTransId="{9D5D8443-7FD9-4FAB-A3F7-3678FD898AD8}" sibTransId="{D0D73C48-836F-40E0-8A56-ACB68A8C8B33}"/>
    <dgm:cxn modelId="{A30276F8-D899-49A7-8815-82CCA20FDDDA}" srcId="{54977147-8C84-4115-9D71-4AEF60FA5AD8}" destId="{A1B28C6C-39ED-4152-878B-95411F9F8FAA}" srcOrd="3" destOrd="0" parTransId="{56F36056-9E1C-4C77-B72E-EDD1E8E7E2A3}" sibTransId="{8C4976D2-7169-4690-8DEF-2CF1945D6F8B}"/>
    <dgm:cxn modelId="{C287F4FB-61C4-45FD-9133-415DCB21D32F}" type="presOf" srcId="{8559D27B-0BCD-42F1-9329-4FC79AB6C7F3}" destId="{B7A71308-BFFC-4E54-B0DD-42D6017CDEE5}" srcOrd="0" destOrd="0" presId="urn:microsoft.com/office/officeart/2005/8/layout/matrix1"/>
    <dgm:cxn modelId="{51D711E5-AD5E-4297-B5B3-1F75AF76B6BE}" srcId="{54977147-8C84-4115-9D71-4AEF60FA5AD8}" destId="{8559D27B-0BCD-42F1-9329-4FC79AB6C7F3}" srcOrd="0" destOrd="0" parTransId="{B91802C4-2E46-48BB-9338-DA5639407928}" sibTransId="{AAD97DBE-7994-41B4-8604-78EBA5B21D9D}"/>
    <dgm:cxn modelId="{863F3EAB-0709-4854-8995-0922653B38A9}" type="presOf" srcId="{54977147-8C84-4115-9D71-4AEF60FA5AD8}" destId="{DC7DAEF5-B81B-4C86-B471-7D9F1D8C84FE}" srcOrd="0" destOrd="0" presId="urn:microsoft.com/office/officeart/2005/8/layout/matrix1"/>
    <dgm:cxn modelId="{1568CEED-0C6D-405E-BBFF-27099BDEE71C}" type="presOf" srcId="{A1B28C6C-39ED-4152-878B-95411F9F8FAA}" destId="{D37C7E6D-3A2A-4E72-BA63-DE455C9AF8A7}" srcOrd="1" destOrd="0" presId="urn:microsoft.com/office/officeart/2005/8/layout/matrix1"/>
    <dgm:cxn modelId="{6D20F7CD-B63A-44E3-A240-3E8199EF391E}" srcId="{54977147-8C84-4115-9D71-4AEF60FA5AD8}" destId="{A9AD7ED3-35A0-4A11-804C-57F0CCFEB530}" srcOrd="1" destOrd="0" parTransId="{7152DA52-D372-40E9-8562-D2535BC4FABF}" sibTransId="{1ABDBD15-A5EA-4075-8D61-5DB34809285E}"/>
    <dgm:cxn modelId="{7D1F49D5-140C-4FFE-920C-BB597C79C238}" type="presOf" srcId="{85479FC5-0C75-45ED-BBA3-18BFA471C4CD}" destId="{C586E14F-D05D-4610-A48E-600C1C368279}" srcOrd="0" destOrd="0" presId="urn:microsoft.com/office/officeart/2005/8/layout/matrix1"/>
    <dgm:cxn modelId="{06F64A84-23AE-4355-87F4-E47E8CC4D81F}" type="presOf" srcId="{85479FC5-0C75-45ED-BBA3-18BFA471C4CD}" destId="{2194BD3B-8157-40E3-8893-443A150C0630}" srcOrd="1" destOrd="0" presId="urn:microsoft.com/office/officeart/2005/8/layout/matrix1"/>
    <dgm:cxn modelId="{1FBED5BD-EED6-4F28-88F0-2C3802CA573F}" type="presOf" srcId="{A9AD7ED3-35A0-4A11-804C-57F0CCFEB530}" destId="{7522D75C-8A5B-4E13-A714-04573064292D}" srcOrd="1" destOrd="0" presId="urn:microsoft.com/office/officeart/2005/8/layout/matrix1"/>
    <dgm:cxn modelId="{19736F5B-3E30-4FD6-83F0-7AFB179622D2}" type="presOf" srcId="{A1B28C6C-39ED-4152-878B-95411F9F8FAA}" destId="{72EF354E-123F-45C3-A401-4C6BA28E3A39}" srcOrd="0" destOrd="0" presId="urn:microsoft.com/office/officeart/2005/8/layout/matrix1"/>
    <dgm:cxn modelId="{435B31EB-BAF8-4A0E-BFBE-EFCC9E2F5B8D}" type="presOf" srcId="{8559D27B-0BCD-42F1-9329-4FC79AB6C7F3}" destId="{2F868091-5DD5-4A50-9BEA-30BA5407B868}" srcOrd="1" destOrd="0" presId="urn:microsoft.com/office/officeart/2005/8/layout/matrix1"/>
    <dgm:cxn modelId="{E762A45C-3C7A-408E-B2F5-C9CDFABFB221}" type="presOf" srcId="{65BB446D-F128-49A5-8C00-EF2D1BC0AA95}" destId="{300BD29C-87DA-42B5-9C56-5FA1189E9E65}" srcOrd="0" destOrd="0" presId="urn:microsoft.com/office/officeart/2005/8/layout/matrix1"/>
    <dgm:cxn modelId="{68458482-A5F5-4DB7-8C9C-6E47F1D97979}" type="presParOf" srcId="{300BD29C-87DA-42B5-9C56-5FA1189E9E65}" destId="{3431C768-4E6D-4925-A056-30F0EF187588}" srcOrd="0" destOrd="0" presId="urn:microsoft.com/office/officeart/2005/8/layout/matrix1"/>
    <dgm:cxn modelId="{4F7A9056-4890-43D6-A844-AEF9C0901CA5}" type="presParOf" srcId="{3431C768-4E6D-4925-A056-30F0EF187588}" destId="{B7A71308-BFFC-4E54-B0DD-42D6017CDEE5}" srcOrd="0" destOrd="0" presId="urn:microsoft.com/office/officeart/2005/8/layout/matrix1"/>
    <dgm:cxn modelId="{42B03EFD-59B1-4229-AFF9-A448753067B5}" type="presParOf" srcId="{3431C768-4E6D-4925-A056-30F0EF187588}" destId="{2F868091-5DD5-4A50-9BEA-30BA5407B868}" srcOrd="1" destOrd="0" presId="urn:microsoft.com/office/officeart/2005/8/layout/matrix1"/>
    <dgm:cxn modelId="{E2FA71B1-22C2-43D3-B5BB-67B394E8C0DE}" type="presParOf" srcId="{3431C768-4E6D-4925-A056-30F0EF187588}" destId="{8B06E40D-18E0-416C-B8CC-1AC064304BAB}" srcOrd="2" destOrd="0" presId="urn:microsoft.com/office/officeart/2005/8/layout/matrix1"/>
    <dgm:cxn modelId="{20ED413F-7B1E-45F4-9460-662279B1AC67}" type="presParOf" srcId="{3431C768-4E6D-4925-A056-30F0EF187588}" destId="{7522D75C-8A5B-4E13-A714-04573064292D}" srcOrd="3" destOrd="0" presId="urn:microsoft.com/office/officeart/2005/8/layout/matrix1"/>
    <dgm:cxn modelId="{E9A06EC8-77B4-4FBB-AD99-12547759B608}" type="presParOf" srcId="{3431C768-4E6D-4925-A056-30F0EF187588}" destId="{C586E14F-D05D-4610-A48E-600C1C368279}" srcOrd="4" destOrd="0" presId="urn:microsoft.com/office/officeart/2005/8/layout/matrix1"/>
    <dgm:cxn modelId="{FEAB3256-23BE-400E-B520-4D54605F0D4B}" type="presParOf" srcId="{3431C768-4E6D-4925-A056-30F0EF187588}" destId="{2194BD3B-8157-40E3-8893-443A150C0630}" srcOrd="5" destOrd="0" presId="urn:microsoft.com/office/officeart/2005/8/layout/matrix1"/>
    <dgm:cxn modelId="{28928421-2A1A-4C0B-8CFC-4D4D7061FA71}" type="presParOf" srcId="{3431C768-4E6D-4925-A056-30F0EF187588}" destId="{72EF354E-123F-45C3-A401-4C6BA28E3A39}" srcOrd="6" destOrd="0" presId="urn:microsoft.com/office/officeart/2005/8/layout/matrix1"/>
    <dgm:cxn modelId="{D49E0491-DA7B-4119-9124-911BFF8A06CA}" type="presParOf" srcId="{3431C768-4E6D-4925-A056-30F0EF187588}" destId="{D37C7E6D-3A2A-4E72-BA63-DE455C9AF8A7}" srcOrd="7" destOrd="0" presId="urn:microsoft.com/office/officeart/2005/8/layout/matrix1"/>
    <dgm:cxn modelId="{72BF1896-0ED8-4E92-AD0E-3DCE590B6011}" type="presParOf" srcId="{300BD29C-87DA-42B5-9C56-5FA1189E9E65}" destId="{DC7DAEF5-B81B-4C86-B471-7D9F1D8C84FE}" srcOrd="1" destOrd="0" presId="urn:microsoft.com/office/officeart/2005/8/layout/matrix1"/>
  </dgm:cxnLst>
  <dgm:bg/>
  <dgm:whole/>
</dgm:dataModel>
</file>

<file path=ppt/diagrams/data2.xml><?xml version="1.0" encoding="utf-8"?>
<dgm:dataModel xmlns:dgm="http://schemas.openxmlformats.org/drawingml/2006/diagram" xmlns:a="http://schemas.openxmlformats.org/drawingml/2006/main">
  <dgm:ptLst>
    <dgm:pt modelId="{70165786-9964-401D-A7B8-B50817F88648}" type="doc">
      <dgm:prSet loTypeId="urn:microsoft.com/office/officeart/2005/8/layout/hProcess9" loCatId="process" qsTypeId="urn:microsoft.com/office/officeart/2005/8/quickstyle/simple1" qsCatId="simple" csTypeId="urn:microsoft.com/office/officeart/2005/8/colors/accent5_5" csCatId="accent5" phldr="1"/>
      <dgm:spPr/>
    </dgm:pt>
    <dgm:pt modelId="{BED7B323-AAB7-47FD-B7D9-71195D669059}">
      <dgm:prSet phldrT="[Текст]"/>
      <dgm:spPr/>
      <dgm:t>
        <a:bodyPr/>
        <a:lstStyle/>
        <a:p>
          <a:r>
            <a:rPr lang="kk-KZ" b="1" dirty="0" smtClean="0">
              <a:solidFill>
                <a:schemeClr val="tx1"/>
              </a:solidFill>
              <a:latin typeface="Times New Roman" pitchFamily="18" charset="0"/>
              <a:cs typeface="Times New Roman" pitchFamily="18" charset="0"/>
            </a:rPr>
            <a:t>Тас дәуірі  б.з.д. 3 мыңжылдық</a:t>
          </a:r>
          <a:endParaRPr lang="ru-RU" b="1" dirty="0">
            <a:solidFill>
              <a:schemeClr val="tx1"/>
            </a:solidFill>
            <a:latin typeface="Times New Roman" pitchFamily="18" charset="0"/>
            <a:cs typeface="Times New Roman" pitchFamily="18" charset="0"/>
          </a:endParaRPr>
        </a:p>
      </dgm:t>
    </dgm:pt>
    <dgm:pt modelId="{1363B3E6-185F-4E6D-8E28-15E2E68273C7}" type="parTrans" cxnId="{979F3C64-43E7-4105-9E6C-651B7029D46D}">
      <dgm:prSet/>
      <dgm:spPr/>
      <dgm:t>
        <a:bodyPr/>
        <a:lstStyle/>
        <a:p>
          <a:endParaRPr lang="ru-RU"/>
        </a:p>
      </dgm:t>
    </dgm:pt>
    <dgm:pt modelId="{CF5B8CAB-FB3C-45EE-B9D5-4960979AB9AE}" type="sibTrans" cxnId="{979F3C64-43E7-4105-9E6C-651B7029D46D}">
      <dgm:prSet/>
      <dgm:spPr/>
      <dgm:t>
        <a:bodyPr/>
        <a:lstStyle/>
        <a:p>
          <a:endParaRPr lang="ru-RU"/>
        </a:p>
      </dgm:t>
    </dgm:pt>
    <dgm:pt modelId="{36199EEE-F648-4CAA-B166-147B534AA1EA}">
      <dgm:prSet phldrT="[Текст]" phldr="1"/>
      <dgm:spPr/>
      <dgm:t>
        <a:bodyPr/>
        <a:lstStyle/>
        <a:p>
          <a:endParaRPr lang="ru-RU" dirty="0"/>
        </a:p>
      </dgm:t>
    </dgm:pt>
    <dgm:pt modelId="{CC50D177-AB71-4D24-9324-C58E58B4F745}" type="parTrans" cxnId="{94666AC7-5AA5-4FF2-AD26-CBA53D0C460B}">
      <dgm:prSet/>
      <dgm:spPr/>
      <dgm:t>
        <a:bodyPr/>
        <a:lstStyle/>
        <a:p>
          <a:endParaRPr lang="ru-RU"/>
        </a:p>
      </dgm:t>
    </dgm:pt>
    <dgm:pt modelId="{A9A1CB81-CDEC-433A-A040-EC2515CB2F17}" type="sibTrans" cxnId="{94666AC7-5AA5-4FF2-AD26-CBA53D0C460B}">
      <dgm:prSet/>
      <dgm:spPr/>
      <dgm:t>
        <a:bodyPr/>
        <a:lstStyle/>
        <a:p>
          <a:endParaRPr lang="ru-RU"/>
        </a:p>
      </dgm:t>
    </dgm:pt>
    <dgm:pt modelId="{0DDB53E8-F33C-4A34-8C47-D6A8E6513745}">
      <dgm:prSet phldrT="[Текст]" phldr="1"/>
      <dgm:spPr/>
      <dgm:t>
        <a:bodyPr/>
        <a:lstStyle/>
        <a:p>
          <a:endParaRPr lang="ru-RU"/>
        </a:p>
      </dgm:t>
    </dgm:pt>
    <dgm:pt modelId="{45346FD2-52C7-42EC-B0F7-617133C59EFF}" type="parTrans" cxnId="{854B1FB2-40B6-4B66-8192-07900DD79D5A}">
      <dgm:prSet/>
      <dgm:spPr/>
      <dgm:t>
        <a:bodyPr/>
        <a:lstStyle/>
        <a:p>
          <a:endParaRPr lang="ru-RU"/>
        </a:p>
      </dgm:t>
    </dgm:pt>
    <dgm:pt modelId="{3BAB203B-02CB-4C3E-8D28-CD1AEA391884}" type="sibTrans" cxnId="{854B1FB2-40B6-4B66-8192-07900DD79D5A}">
      <dgm:prSet/>
      <dgm:spPr/>
      <dgm:t>
        <a:bodyPr/>
        <a:lstStyle/>
        <a:p>
          <a:endParaRPr lang="ru-RU"/>
        </a:p>
      </dgm:t>
    </dgm:pt>
    <dgm:pt modelId="{B0438488-F5C6-4EE7-B46B-6FDEF12F2893}">
      <dgm:prSet phldrT="[Текст]" custT="1"/>
      <dgm:spPr/>
      <dgm:t>
        <a:bodyPr/>
        <a:lstStyle/>
        <a:p>
          <a:r>
            <a:rPr lang="kk-KZ" sz="1600" b="1" dirty="0" smtClean="0">
              <a:solidFill>
                <a:schemeClr val="tx1"/>
              </a:solidFill>
              <a:latin typeface="Times New Roman" pitchFamily="18" charset="0"/>
              <a:cs typeface="Times New Roman" pitchFamily="18" charset="0"/>
            </a:rPr>
            <a:t>Қола дәуірі  б.з.д. 2-1 мыңжылдық</a:t>
          </a:r>
          <a:endParaRPr lang="ru-RU" sz="1600" b="1" dirty="0">
            <a:latin typeface="Times New Roman" pitchFamily="18" charset="0"/>
            <a:cs typeface="Times New Roman" pitchFamily="18" charset="0"/>
          </a:endParaRPr>
        </a:p>
      </dgm:t>
    </dgm:pt>
    <dgm:pt modelId="{3ABCAD69-B3A9-4757-BAD1-1C4F83DF7783}" type="parTrans" cxnId="{AC3ACDAF-0E33-430F-AE90-E6A6BD904AA5}">
      <dgm:prSet/>
      <dgm:spPr/>
      <dgm:t>
        <a:bodyPr/>
        <a:lstStyle/>
        <a:p>
          <a:endParaRPr lang="ru-RU"/>
        </a:p>
      </dgm:t>
    </dgm:pt>
    <dgm:pt modelId="{358EA54E-5062-43EA-B287-794E1E6E539A}" type="sibTrans" cxnId="{AC3ACDAF-0E33-430F-AE90-E6A6BD904AA5}">
      <dgm:prSet/>
      <dgm:spPr/>
      <dgm:t>
        <a:bodyPr/>
        <a:lstStyle/>
        <a:p>
          <a:endParaRPr lang="ru-RU"/>
        </a:p>
      </dgm:t>
    </dgm:pt>
    <dgm:pt modelId="{31D3C88D-D4F0-4E47-AF55-43A1A20CA36C}">
      <dgm:prSet/>
      <dgm:spPr/>
      <dgm:t>
        <a:bodyPr/>
        <a:lstStyle/>
        <a:p>
          <a:endParaRPr lang="ru-RU"/>
        </a:p>
      </dgm:t>
    </dgm:pt>
    <dgm:pt modelId="{36CA565F-9582-4477-8E2F-3D5443575101}" type="parTrans" cxnId="{D5A7C311-BCD8-4640-BD00-B3BFD570308E}">
      <dgm:prSet/>
      <dgm:spPr/>
      <dgm:t>
        <a:bodyPr/>
        <a:lstStyle/>
        <a:p>
          <a:endParaRPr lang="ru-RU"/>
        </a:p>
      </dgm:t>
    </dgm:pt>
    <dgm:pt modelId="{878BEF19-FC1F-48ED-9241-EE3638072C10}" type="sibTrans" cxnId="{D5A7C311-BCD8-4640-BD00-B3BFD570308E}">
      <dgm:prSet/>
      <dgm:spPr/>
      <dgm:t>
        <a:bodyPr/>
        <a:lstStyle/>
        <a:p>
          <a:endParaRPr lang="ru-RU"/>
        </a:p>
      </dgm:t>
    </dgm:pt>
    <dgm:pt modelId="{D0D02B2C-6FB1-46AF-B2A3-7DA99FEAD7F2}" type="pres">
      <dgm:prSet presAssocID="{70165786-9964-401D-A7B8-B50817F88648}" presName="CompostProcess" presStyleCnt="0">
        <dgm:presLayoutVars>
          <dgm:dir/>
          <dgm:resizeHandles val="exact"/>
        </dgm:presLayoutVars>
      </dgm:prSet>
      <dgm:spPr/>
    </dgm:pt>
    <dgm:pt modelId="{415769BA-0092-41EE-A607-4E9A43057B12}" type="pres">
      <dgm:prSet presAssocID="{70165786-9964-401D-A7B8-B50817F88648}" presName="arrow" presStyleLbl="bgShp" presStyleIdx="0" presStyleCnt="1"/>
      <dgm:spPr/>
    </dgm:pt>
    <dgm:pt modelId="{3F7C19EF-ED27-45F1-8A43-764A021CF767}" type="pres">
      <dgm:prSet presAssocID="{70165786-9964-401D-A7B8-B50817F88648}" presName="linearProcess" presStyleCnt="0"/>
      <dgm:spPr/>
    </dgm:pt>
    <dgm:pt modelId="{F19972AA-45F2-49A1-BE9E-A07D93E5940D}" type="pres">
      <dgm:prSet presAssocID="{BED7B323-AAB7-47FD-B7D9-71195D669059}" presName="textNode" presStyleLbl="node1" presStyleIdx="0" presStyleCnt="5">
        <dgm:presLayoutVars>
          <dgm:bulletEnabled val="1"/>
        </dgm:presLayoutVars>
      </dgm:prSet>
      <dgm:spPr/>
      <dgm:t>
        <a:bodyPr/>
        <a:lstStyle/>
        <a:p>
          <a:endParaRPr lang="ru-RU"/>
        </a:p>
      </dgm:t>
    </dgm:pt>
    <dgm:pt modelId="{2B6D4939-2297-4E1D-8692-0C84DDA1DA2D}" type="pres">
      <dgm:prSet presAssocID="{CF5B8CAB-FB3C-45EE-B9D5-4960979AB9AE}" presName="sibTrans" presStyleCnt="0"/>
      <dgm:spPr/>
    </dgm:pt>
    <dgm:pt modelId="{9FED302B-B3A3-4C04-92E5-A68C9771EC5E}" type="pres">
      <dgm:prSet presAssocID="{B0438488-F5C6-4EE7-B46B-6FDEF12F2893}" presName="textNode" presStyleLbl="node1" presStyleIdx="1" presStyleCnt="5">
        <dgm:presLayoutVars>
          <dgm:bulletEnabled val="1"/>
        </dgm:presLayoutVars>
      </dgm:prSet>
      <dgm:spPr/>
      <dgm:t>
        <a:bodyPr/>
        <a:lstStyle/>
        <a:p>
          <a:endParaRPr lang="ru-RU"/>
        </a:p>
      </dgm:t>
    </dgm:pt>
    <dgm:pt modelId="{5793A9F3-4D60-4E58-A9DB-98D54E6EC51A}" type="pres">
      <dgm:prSet presAssocID="{358EA54E-5062-43EA-B287-794E1E6E539A}" presName="sibTrans" presStyleCnt="0"/>
      <dgm:spPr/>
    </dgm:pt>
    <dgm:pt modelId="{3EC4AFD3-8EDC-448B-B065-ED6F015394BF}" type="pres">
      <dgm:prSet presAssocID="{31D3C88D-D4F0-4E47-AF55-43A1A20CA36C}" presName="textNode" presStyleLbl="node1" presStyleIdx="2" presStyleCnt="5">
        <dgm:presLayoutVars>
          <dgm:bulletEnabled val="1"/>
        </dgm:presLayoutVars>
      </dgm:prSet>
      <dgm:spPr/>
      <dgm:t>
        <a:bodyPr/>
        <a:lstStyle/>
        <a:p>
          <a:endParaRPr lang="ru-RU"/>
        </a:p>
      </dgm:t>
    </dgm:pt>
    <dgm:pt modelId="{46E8120B-2817-4FF3-A9CD-4DA30BE035C2}" type="pres">
      <dgm:prSet presAssocID="{878BEF19-FC1F-48ED-9241-EE3638072C10}" presName="sibTrans" presStyleCnt="0"/>
      <dgm:spPr/>
    </dgm:pt>
    <dgm:pt modelId="{98ADC0C4-B98F-40E4-9691-24809317257D}" type="pres">
      <dgm:prSet presAssocID="{36199EEE-F648-4CAA-B166-147B534AA1EA}" presName="textNode" presStyleLbl="node1" presStyleIdx="3" presStyleCnt="5">
        <dgm:presLayoutVars>
          <dgm:bulletEnabled val="1"/>
        </dgm:presLayoutVars>
      </dgm:prSet>
      <dgm:spPr/>
      <dgm:t>
        <a:bodyPr/>
        <a:lstStyle/>
        <a:p>
          <a:endParaRPr lang="ru-RU"/>
        </a:p>
      </dgm:t>
    </dgm:pt>
    <dgm:pt modelId="{3F14549D-04A1-4E5D-B352-4C87A9CE2838}" type="pres">
      <dgm:prSet presAssocID="{A9A1CB81-CDEC-433A-A040-EC2515CB2F17}" presName="sibTrans" presStyleCnt="0"/>
      <dgm:spPr/>
    </dgm:pt>
    <dgm:pt modelId="{29008131-4A16-49E5-ABAF-2EC8988C9227}" type="pres">
      <dgm:prSet presAssocID="{0DDB53E8-F33C-4A34-8C47-D6A8E6513745}" presName="textNode" presStyleLbl="node1" presStyleIdx="4" presStyleCnt="5">
        <dgm:presLayoutVars>
          <dgm:bulletEnabled val="1"/>
        </dgm:presLayoutVars>
      </dgm:prSet>
      <dgm:spPr/>
      <dgm:t>
        <a:bodyPr/>
        <a:lstStyle/>
        <a:p>
          <a:endParaRPr lang="ru-RU"/>
        </a:p>
      </dgm:t>
    </dgm:pt>
  </dgm:ptLst>
  <dgm:cxnLst>
    <dgm:cxn modelId="{94666AC7-5AA5-4FF2-AD26-CBA53D0C460B}" srcId="{70165786-9964-401D-A7B8-B50817F88648}" destId="{36199EEE-F648-4CAA-B166-147B534AA1EA}" srcOrd="3" destOrd="0" parTransId="{CC50D177-AB71-4D24-9324-C58E58B4F745}" sibTransId="{A9A1CB81-CDEC-433A-A040-EC2515CB2F17}"/>
    <dgm:cxn modelId="{FEDE7AD5-DCBA-40D6-9337-CE726A3116DF}" type="presOf" srcId="{B0438488-F5C6-4EE7-B46B-6FDEF12F2893}" destId="{9FED302B-B3A3-4C04-92E5-A68C9771EC5E}" srcOrd="0" destOrd="0" presId="urn:microsoft.com/office/officeart/2005/8/layout/hProcess9"/>
    <dgm:cxn modelId="{854B1FB2-40B6-4B66-8192-07900DD79D5A}" srcId="{70165786-9964-401D-A7B8-B50817F88648}" destId="{0DDB53E8-F33C-4A34-8C47-D6A8E6513745}" srcOrd="4" destOrd="0" parTransId="{45346FD2-52C7-42EC-B0F7-617133C59EFF}" sibTransId="{3BAB203B-02CB-4C3E-8D28-CD1AEA391884}"/>
    <dgm:cxn modelId="{F07A659A-7547-4D8B-9052-B0FDDD33C77F}" type="presOf" srcId="{31D3C88D-D4F0-4E47-AF55-43A1A20CA36C}" destId="{3EC4AFD3-8EDC-448B-B065-ED6F015394BF}" srcOrd="0" destOrd="0" presId="urn:microsoft.com/office/officeart/2005/8/layout/hProcess9"/>
    <dgm:cxn modelId="{395F3C22-13FD-4709-B05A-C452FE8C286D}" type="presOf" srcId="{36199EEE-F648-4CAA-B166-147B534AA1EA}" destId="{98ADC0C4-B98F-40E4-9691-24809317257D}" srcOrd="0" destOrd="0" presId="urn:microsoft.com/office/officeart/2005/8/layout/hProcess9"/>
    <dgm:cxn modelId="{D5A7C311-BCD8-4640-BD00-B3BFD570308E}" srcId="{70165786-9964-401D-A7B8-B50817F88648}" destId="{31D3C88D-D4F0-4E47-AF55-43A1A20CA36C}" srcOrd="2" destOrd="0" parTransId="{36CA565F-9582-4477-8E2F-3D5443575101}" sibTransId="{878BEF19-FC1F-48ED-9241-EE3638072C10}"/>
    <dgm:cxn modelId="{979F3C64-43E7-4105-9E6C-651B7029D46D}" srcId="{70165786-9964-401D-A7B8-B50817F88648}" destId="{BED7B323-AAB7-47FD-B7D9-71195D669059}" srcOrd="0" destOrd="0" parTransId="{1363B3E6-185F-4E6D-8E28-15E2E68273C7}" sibTransId="{CF5B8CAB-FB3C-45EE-B9D5-4960979AB9AE}"/>
    <dgm:cxn modelId="{BDC864F2-E7FA-43AB-9376-A14D74D61749}" type="presOf" srcId="{BED7B323-AAB7-47FD-B7D9-71195D669059}" destId="{F19972AA-45F2-49A1-BE9E-A07D93E5940D}" srcOrd="0" destOrd="0" presId="urn:microsoft.com/office/officeart/2005/8/layout/hProcess9"/>
    <dgm:cxn modelId="{A31A4C4C-29FD-47ED-B917-949C0926B885}" type="presOf" srcId="{70165786-9964-401D-A7B8-B50817F88648}" destId="{D0D02B2C-6FB1-46AF-B2A3-7DA99FEAD7F2}" srcOrd="0" destOrd="0" presId="urn:microsoft.com/office/officeart/2005/8/layout/hProcess9"/>
    <dgm:cxn modelId="{E1BCA1D1-FD69-412D-8C9D-03AFDB1EF6C6}" type="presOf" srcId="{0DDB53E8-F33C-4A34-8C47-D6A8E6513745}" destId="{29008131-4A16-49E5-ABAF-2EC8988C9227}" srcOrd="0" destOrd="0" presId="urn:microsoft.com/office/officeart/2005/8/layout/hProcess9"/>
    <dgm:cxn modelId="{AC3ACDAF-0E33-430F-AE90-E6A6BD904AA5}" srcId="{70165786-9964-401D-A7B8-B50817F88648}" destId="{B0438488-F5C6-4EE7-B46B-6FDEF12F2893}" srcOrd="1" destOrd="0" parTransId="{3ABCAD69-B3A9-4757-BAD1-1C4F83DF7783}" sibTransId="{358EA54E-5062-43EA-B287-794E1E6E539A}"/>
    <dgm:cxn modelId="{0F21A921-56FB-4391-B9EB-7A94BEB94242}" type="presParOf" srcId="{D0D02B2C-6FB1-46AF-B2A3-7DA99FEAD7F2}" destId="{415769BA-0092-41EE-A607-4E9A43057B12}" srcOrd="0" destOrd="0" presId="urn:microsoft.com/office/officeart/2005/8/layout/hProcess9"/>
    <dgm:cxn modelId="{7F431280-5A7A-4700-AC2E-CCF773E82AAE}" type="presParOf" srcId="{D0D02B2C-6FB1-46AF-B2A3-7DA99FEAD7F2}" destId="{3F7C19EF-ED27-45F1-8A43-764A021CF767}" srcOrd="1" destOrd="0" presId="urn:microsoft.com/office/officeart/2005/8/layout/hProcess9"/>
    <dgm:cxn modelId="{FFD75145-7F82-4E33-BDA2-B0B28D6C5C9A}" type="presParOf" srcId="{3F7C19EF-ED27-45F1-8A43-764A021CF767}" destId="{F19972AA-45F2-49A1-BE9E-A07D93E5940D}" srcOrd="0" destOrd="0" presId="urn:microsoft.com/office/officeart/2005/8/layout/hProcess9"/>
    <dgm:cxn modelId="{AF5C3E58-1DB9-49C0-A62A-20BC16A1F896}" type="presParOf" srcId="{3F7C19EF-ED27-45F1-8A43-764A021CF767}" destId="{2B6D4939-2297-4E1D-8692-0C84DDA1DA2D}" srcOrd="1" destOrd="0" presId="urn:microsoft.com/office/officeart/2005/8/layout/hProcess9"/>
    <dgm:cxn modelId="{5AE13863-3558-4714-BCF4-15287F346694}" type="presParOf" srcId="{3F7C19EF-ED27-45F1-8A43-764A021CF767}" destId="{9FED302B-B3A3-4C04-92E5-A68C9771EC5E}" srcOrd="2" destOrd="0" presId="urn:microsoft.com/office/officeart/2005/8/layout/hProcess9"/>
    <dgm:cxn modelId="{E8D06A26-EEB9-4214-A688-48A2E207C31F}" type="presParOf" srcId="{3F7C19EF-ED27-45F1-8A43-764A021CF767}" destId="{5793A9F3-4D60-4E58-A9DB-98D54E6EC51A}" srcOrd="3" destOrd="0" presId="urn:microsoft.com/office/officeart/2005/8/layout/hProcess9"/>
    <dgm:cxn modelId="{341F5C6A-4331-4E05-A8A4-AEEE2470E028}" type="presParOf" srcId="{3F7C19EF-ED27-45F1-8A43-764A021CF767}" destId="{3EC4AFD3-8EDC-448B-B065-ED6F015394BF}" srcOrd="4" destOrd="0" presId="urn:microsoft.com/office/officeart/2005/8/layout/hProcess9"/>
    <dgm:cxn modelId="{9B5F2D54-3A3F-4328-9B91-2B17FB1D4EC9}" type="presParOf" srcId="{3F7C19EF-ED27-45F1-8A43-764A021CF767}" destId="{46E8120B-2817-4FF3-A9CD-4DA30BE035C2}" srcOrd="5" destOrd="0" presId="urn:microsoft.com/office/officeart/2005/8/layout/hProcess9"/>
    <dgm:cxn modelId="{00AA3CCF-744A-47A2-8453-FD38CE094449}" type="presParOf" srcId="{3F7C19EF-ED27-45F1-8A43-764A021CF767}" destId="{98ADC0C4-B98F-40E4-9691-24809317257D}" srcOrd="6" destOrd="0" presId="urn:microsoft.com/office/officeart/2005/8/layout/hProcess9"/>
    <dgm:cxn modelId="{B328862E-E7E8-4506-AB60-F3C263E4E1DF}" type="presParOf" srcId="{3F7C19EF-ED27-45F1-8A43-764A021CF767}" destId="{3F14549D-04A1-4E5D-B352-4C87A9CE2838}" srcOrd="7" destOrd="0" presId="urn:microsoft.com/office/officeart/2005/8/layout/hProcess9"/>
    <dgm:cxn modelId="{D8445EB1-E44B-41F3-9AFF-97B274620539}" type="presParOf" srcId="{3F7C19EF-ED27-45F1-8A43-764A021CF767}" destId="{29008131-4A16-49E5-ABAF-2EC8988C9227}" srcOrd="8" destOrd="0" presId="urn:microsoft.com/office/officeart/2005/8/layout/hProcess9"/>
  </dgm:cxnLst>
  <dgm:bg/>
  <dgm:whole/>
</dgm:dataModel>
</file>

<file path=ppt/diagrams/data3.xml><?xml version="1.0" encoding="utf-8"?>
<dgm:dataModel xmlns:dgm="http://schemas.openxmlformats.org/drawingml/2006/diagram" xmlns:a="http://schemas.openxmlformats.org/drawingml/2006/main">
  <dgm:ptLst>
    <dgm:pt modelId="{70165786-9964-401D-A7B8-B50817F88648}" type="doc">
      <dgm:prSet loTypeId="urn:microsoft.com/office/officeart/2005/8/layout/hProcess9" loCatId="process" qsTypeId="urn:microsoft.com/office/officeart/2005/8/quickstyle/simple1" qsCatId="simple" csTypeId="urn:microsoft.com/office/officeart/2005/8/colors/accent5_5" csCatId="accent5" phldr="1"/>
      <dgm:spPr/>
    </dgm:pt>
    <dgm:pt modelId="{BED7B323-AAB7-47FD-B7D9-71195D669059}">
      <dgm:prSet phldrT="[Текст]"/>
      <dgm:spPr/>
      <dgm:t>
        <a:bodyPr/>
        <a:lstStyle/>
        <a:p>
          <a:r>
            <a:rPr lang="kk-KZ" b="1" dirty="0" smtClean="0">
              <a:solidFill>
                <a:schemeClr val="tx1"/>
              </a:solidFill>
              <a:latin typeface="Times New Roman" pitchFamily="18" charset="0"/>
              <a:cs typeface="Times New Roman" pitchFamily="18" charset="0"/>
            </a:rPr>
            <a:t>Тас дәуірі  б.з.д. 3 мыңжылдық</a:t>
          </a:r>
          <a:endParaRPr lang="ru-RU" b="1" dirty="0">
            <a:solidFill>
              <a:schemeClr val="tx1"/>
            </a:solidFill>
            <a:latin typeface="Times New Roman" pitchFamily="18" charset="0"/>
            <a:cs typeface="Times New Roman" pitchFamily="18" charset="0"/>
          </a:endParaRPr>
        </a:p>
      </dgm:t>
    </dgm:pt>
    <dgm:pt modelId="{1363B3E6-185F-4E6D-8E28-15E2E68273C7}" type="parTrans" cxnId="{979F3C64-43E7-4105-9E6C-651B7029D46D}">
      <dgm:prSet/>
      <dgm:spPr/>
      <dgm:t>
        <a:bodyPr/>
        <a:lstStyle/>
        <a:p>
          <a:endParaRPr lang="ru-RU"/>
        </a:p>
      </dgm:t>
    </dgm:pt>
    <dgm:pt modelId="{CF5B8CAB-FB3C-45EE-B9D5-4960979AB9AE}" type="sibTrans" cxnId="{979F3C64-43E7-4105-9E6C-651B7029D46D}">
      <dgm:prSet/>
      <dgm:spPr/>
      <dgm:t>
        <a:bodyPr/>
        <a:lstStyle/>
        <a:p>
          <a:endParaRPr lang="ru-RU"/>
        </a:p>
      </dgm:t>
    </dgm:pt>
    <dgm:pt modelId="{36199EEE-F648-4CAA-B166-147B534AA1EA}">
      <dgm:prSet phldrT="[Текст]" phldr="1"/>
      <dgm:spPr/>
      <dgm:t>
        <a:bodyPr/>
        <a:lstStyle/>
        <a:p>
          <a:endParaRPr lang="ru-RU" dirty="0"/>
        </a:p>
      </dgm:t>
    </dgm:pt>
    <dgm:pt modelId="{CC50D177-AB71-4D24-9324-C58E58B4F745}" type="parTrans" cxnId="{94666AC7-5AA5-4FF2-AD26-CBA53D0C460B}">
      <dgm:prSet/>
      <dgm:spPr/>
      <dgm:t>
        <a:bodyPr/>
        <a:lstStyle/>
        <a:p>
          <a:endParaRPr lang="ru-RU"/>
        </a:p>
      </dgm:t>
    </dgm:pt>
    <dgm:pt modelId="{A9A1CB81-CDEC-433A-A040-EC2515CB2F17}" type="sibTrans" cxnId="{94666AC7-5AA5-4FF2-AD26-CBA53D0C460B}">
      <dgm:prSet/>
      <dgm:spPr/>
      <dgm:t>
        <a:bodyPr/>
        <a:lstStyle/>
        <a:p>
          <a:endParaRPr lang="ru-RU"/>
        </a:p>
      </dgm:t>
    </dgm:pt>
    <dgm:pt modelId="{0DDB53E8-F33C-4A34-8C47-D6A8E6513745}">
      <dgm:prSet phldrT="[Текст]" phldr="1"/>
      <dgm:spPr/>
      <dgm:t>
        <a:bodyPr/>
        <a:lstStyle/>
        <a:p>
          <a:endParaRPr lang="ru-RU" dirty="0"/>
        </a:p>
      </dgm:t>
    </dgm:pt>
    <dgm:pt modelId="{45346FD2-52C7-42EC-B0F7-617133C59EFF}" type="parTrans" cxnId="{854B1FB2-40B6-4B66-8192-07900DD79D5A}">
      <dgm:prSet/>
      <dgm:spPr/>
      <dgm:t>
        <a:bodyPr/>
        <a:lstStyle/>
        <a:p>
          <a:endParaRPr lang="ru-RU"/>
        </a:p>
      </dgm:t>
    </dgm:pt>
    <dgm:pt modelId="{3BAB203B-02CB-4C3E-8D28-CD1AEA391884}" type="sibTrans" cxnId="{854B1FB2-40B6-4B66-8192-07900DD79D5A}">
      <dgm:prSet/>
      <dgm:spPr/>
      <dgm:t>
        <a:bodyPr/>
        <a:lstStyle/>
        <a:p>
          <a:endParaRPr lang="ru-RU"/>
        </a:p>
      </dgm:t>
    </dgm:pt>
    <dgm:pt modelId="{B0438488-F5C6-4EE7-B46B-6FDEF12F2893}">
      <dgm:prSet phldrT="[Текст]" custT="1"/>
      <dgm:spPr/>
      <dgm:t>
        <a:bodyPr/>
        <a:lstStyle/>
        <a:p>
          <a:r>
            <a:rPr lang="kk-KZ" sz="1600" b="1" dirty="0" smtClean="0">
              <a:solidFill>
                <a:schemeClr val="tx1"/>
              </a:solidFill>
              <a:latin typeface="Times New Roman" pitchFamily="18" charset="0"/>
              <a:cs typeface="Times New Roman" pitchFamily="18" charset="0"/>
            </a:rPr>
            <a:t>Қола дәуірі  б.з.д. 2-1 мыңжылдық</a:t>
          </a:r>
          <a:endParaRPr lang="ru-RU" sz="1600" b="1" dirty="0">
            <a:latin typeface="Times New Roman" pitchFamily="18" charset="0"/>
            <a:cs typeface="Times New Roman" pitchFamily="18" charset="0"/>
          </a:endParaRPr>
        </a:p>
      </dgm:t>
    </dgm:pt>
    <dgm:pt modelId="{3ABCAD69-B3A9-4757-BAD1-1C4F83DF7783}" type="parTrans" cxnId="{AC3ACDAF-0E33-430F-AE90-E6A6BD904AA5}">
      <dgm:prSet/>
      <dgm:spPr/>
      <dgm:t>
        <a:bodyPr/>
        <a:lstStyle/>
        <a:p>
          <a:endParaRPr lang="ru-RU"/>
        </a:p>
      </dgm:t>
    </dgm:pt>
    <dgm:pt modelId="{358EA54E-5062-43EA-B287-794E1E6E539A}" type="sibTrans" cxnId="{AC3ACDAF-0E33-430F-AE90-E6A6BD904AA5}">
      <dgm:prSet/>
      <dgm:spPr/>
      <dgm:t>
        <a:bodyPr/>
        <a:lstStyle/>
        <a:p>
          <a:endParaRPr lang="ru-RU"/>
        </a:p>
      </dgm:t>
    </dgm:pt>
    <dgm:pt modelId="{31D3C88D-D4F0-4E47-AF55-43A1A20CA36C}">
      <dgm:prSet phldrT="[Текст]"/>
      <dgm:spPr/>
      <dgm:t>
        <a:bodyPr/>
        <a:lstStyle/>
        <a:p>
          <a:r>
            <a:rPr lang="kk-KZ" b="1" dirty="0" smtClean="0">
              <a:solidFill>
                <a:schemeClr val="tx1"/>
              </a:solidFill>
              <a:latin typeface="Times New Roman" pitchFamily="18" charset="0"/>
              <a:cs typeface="Times New Roman" pitchFamily="18" charset="0"/>
            </a:rPr>
            <a:t>Темір дәуірі  б.з.д. 1 мыңжылдық</a:t>
          </a:r>
          <a:endParaRPr lang="ru-RU" dirty="0"/>
        </a:p>
      </dgm:t>
    </dgm:pt>
    <dgm:pt modelId="{36CA565F-9582-4477-8E2F-3D5443575101}" type="parTrans" cxnId="{D5A7C311-BCD8-4640-BD00-B3BFD570308E}">
      <dgm:prSet/>
      <dgm:spPr/>
      <dgm:t>
        <a:bodyPr/>
        <a:lstStyle/>
        <a:p>
          <a:endParaRPr lang="ru-RU"/>
        </a:p>
      </dgm:t>
    </dgm:pt>
    <dgm:pt modelId="{878BEF19-FC1F-48ED-9241-EE3638072C10}" type="sibTrans" cxnId="{D5A7C311-BCD8-4640-BD00-B3BFD570308E}">
      <dgm:prSet/>
      <dgm:spPr/>
      <dgm:t>
        <a:bodyPr/>
        <a:lstStyle/>
        <a:p>
          <a:endParaRPr lang="ru-RU"/>
        </a:p>
      </dgm:t>
    </dgm:pt>
    <dgm:pt modelId="{D0D02B2C-6FB1-46AF-B2A3-7DA99FEAD7F2}" type="pres">
      <dgm:prSet presAssocID="{70165786-9964-401D-A7B8-B50817F88648}" presName="CompostProcess" presStyleCnt="0">
        <dgm:presLayoutVars>
          <dgm:dir/>
          <dgm:resizeHandles val="exact"/>
        </dgm:presLayoutVars>
      </dgm:prSet>
      <dgm:spPr/>
    </dgm:pt>
    <dgm:pt modelId="{415769BA-0092-41EE-A607-4E9A43057B12}" type="pres">
      <dgm:prSet presAssocID="{70165786-9964-401D-A7B8-B50817F88648}" presName="arrow" presStyleLbl="bgShp" presStyleIdx="0" presStyleCnt="1"/>
      <dgm:spPr/>
    </dgm:pt>
    <dgm:pt modelId="{3F7C19EF-ED27-45F1-8A43-764A021CF767}" type="pres">
      <dgm:prSet presAssocID="{70165786-9964-401D-A7B8-B50817F88648}" presName="linearProcess" presStyleCnt="0"/>
      <dgm:spPr/>
    </dgm:pt>
    <dgm:pt modelId="{F19972AA-45F2-49A1-BE9E-A07D93E5940D}" type="pres">
      <dgm:prSet presAssocID="{BED7B323-AAB7-47FD-B7D9-71195D669059}" presName="textNode" presStyleLbl="node1" presStyleIdx="0" presStyleCnt="5">
        <dgm:presLayoutVars>
          <dgm:bulletEnabled val="1"/>
        </dgm:presLayoutVars>
      </dgm:prSet>
      <dgm:spPr/>
      <dgm:t>
        <a:bodyPr/>
        <a:lstStyle/>
        <a:p>
          <a:endParaRPr lang="ru-RU"/>
        </a:p>
      </dgm:t>
    </dgm:pt>
    <dgm:pt modelId="{2B6D4939-2297-4E1D-8692-0C84DDA1DA2D}" type="pres">
      <dgm:prSet presAssocID="{CF5B8CAB-FB3C-45EE-B9D5-4960979AB9AE}" presName="sibTrans" presStyleCnt="0"/>
      <dgm:spPr/>
    </dgm:pt>
    <dgm:pt modelId="{9FED302B-B3A3-4C04-92E5-A68C9771EC5E}" type="pres">
      <dgm:prSet presAssocID="{B0438488-F5C6-4EE7-B46B-6FDEF12F2893}" presName="textNode" presStyleLbl="node1" presStyleIdx="1" presStyleCnt="5">
        <dgm:presLayoutVars>
          <dgm:bulletEnabled val="1"/>
        </dgm:presLayoutVars>
      </dgm:prSet>
      <dgm:spPr/>
      <dgm:t>
        <a:bodyPr/>
        <a:lstStyle/>
        <a:p>
          <a:endParaRPr lang="ru-RU"/>
        </a:p>
      </dgm:t>
    </dgm:pt>
    <dgm:pt modelId="{5793A9F3-4D60-4E58-A9DB-98D54E6EC51A}" type="pres">
      <dgm:prSet presAssocID="{358EA54E-5062-43EA-B287-794E1E6E539A}" presName="sibTrans" presStyleCnt="0"/>
      <dgm:spPr/>
    </dgm:pt>
    <dgm:pt modelId="{3EC4AFD3-8EDC-448B-B065-ED6F015394BF}" type="pres">
      <dgm:prSet presAssocID="{31D3C88D-D4F0-4E47-AF55-43A1A20CA36C}" presName="textNode" presStyleLbl="node1" presStyleIdx="2" presStyleCnt="5">
        <dgm:presLayoutVars>
          <dgm:bulletEnabled val="1"/>
        </dgm:presLayoutVars>
      </dgm:prSet>
      <dgm:spPr/>
      <dgm:t>
        <a:bodyPr/>
        <a:lstStyle/>
        <a:p>
          <a:endParaRPr lang="ru-RU"/>
        </a:p>
      </dgm:t>
    </dgm:pt>
    <dgm:pt modelId="{46E8120B-2817-4FF3-A9CD-4DA30BE035C2}" type="pres">
      <dgm:prSet presAssocID="{878BEF19-FC1F-48ED-9241-EE3638072C10}" presName="sibTrans" presStyleCnt="0"/>
      <dgm:spPr/>
    </dgm:pt>
    <dgm:pt modelId="{98ADC0C4-B98F-40E4-9691-24809317257D}" type="pres">
      <dgm:prSet presAssocID="{36199EEE-F648-4CAA-B166-147B534AA1EA}" presName="textNode" presStyleLbl="node1" presStyleIdx="3" presStyleCnt="5">
        <dgm:presLayoutVars>
          <dgm:bulletEnabled val="1"/>
        </dgm:presLayoutVars>
      </dgm:prSet>
      <dgm:spPr/>
      <dgm:t>
        <a:bodyPr/>
        <a:lstStyle/>
        <a:p>
          <a:endParaRPr lang="ru-RU"/>
        </a:p>
      </dgm:t>
    </dgm:pt>
    <dgm:pt modelId="{3F14549D-04A1-4E5D-B352-4C87A9CE2838}" type="pres">
      <dgm:prSet presAssocID="{A9A1CB81-CDEC-433A-A040-EC2515CB2F17}" presName="sibTrans" presStyleCnt="0"/>
      <dgm:spPr/>
    </dgm:pt>
    <dgm:pt modelId="{29008131-4A16-49E5-ABAF-2EC8988C9227}" type="pres">
      <dgm:prSet presAssocID="{0DDB53E8-F33C-4A34-8C47-D6A8E6513745}" presName="textNode" presStyleLbl="node1" presStyleIdx="4" presStyleCnt="5">
        <dgm:presLayoutVars>
          <dgm:bulletEnabled val="1"/>
        </dgm:presLayoutVars>
      </dgm:prSet>
      <dgm:spPr/>
      <dgm:t>
        <a:bodyPr/>
        <a:lstStyle/>
        <a:p>
          <a:endParaRPr lang="ru-RU"/>
        </a:p>
      </dgm:t>
    </dgm:pt>
  </dgm:ptLst>
  <dgm:cxnLst>
    <dgm:cxn modelId="{E5F7B293-0F69-4BDA-89A5-271A510034A6}" type="presOf" srcId="{0DDB53E8-F33C-4A34-8C47-D6A8E6513745}" destId="{29008131-4A16-49E5-ABAF-2EC8988C9227}" srcOrd="0" destOrd="0" presId="urn:microsoft.com/office/officeart/2005/8/layout/hProcess9"/>
    <dgm:cxn modelId="{B0B1970C-2189-49C9-95EE-B187AF7F72F3}" type="presOf" srcId="{36199EEE-F648-4CAA-B166-147B534AA1EA}" destId="{98ADC0C4-B98F-40E4-9691-24809317257D}" srcOrd="0" destOrd="0" presId="urn:microsoft.com/office/officeart/2005/8/layout/hProcess9"/>
    <dgm:cxn modelId="{94666AC7-5AA5-4FF2-AD26-CBA53D0C460B}" srcId="{70165786-9964-401D-A7B8-B50817F88648}" destId="{36199EEE-F648-4CAA-B166-147B534AA1EA}" srcOrd="3" destOrd="0" parTransId="{CC50D177-AB71-4D24-9324-C58E58B4F745}" sibTransId="{A9A1CB81-CDEC-433A-A040-EC2515CB2F17}"/>
    <dgm:cxn modelId="{854B1FB2-40B6-4B66-8192-07900DD79D5A}" srcId="{70165786-9964-401D-A7B8-B50817F88648}" destId="{0DDB53E8-F33C-4A34-8C47-D6A8E6513745}" srcOrd="4" destOrd="0" parTransId="{45346FD2-52C7-42EC-B0F7-617133C59EFF}" sibTransId="{3BAB203B-02CB-4C3E-8D28-CD1AEA391884}"/>
    <dgm:cxn modelId="{D5A7C311-BCD8-4640-BD00-B3BFD570308E}" srcId="{70165786-9964-401D-A7B8-B50817F88648}" destId="{31D3C88D-D4F0-4E47-AF55-43A1A20CA36C}" srcOrd="2" destOrd="0" parTransId="{36CA565F-9582-4477-8E2F-3D5443575101}" sibTransId="{878BEF19-FC1F-48ED-9241-EE3638072C10}"/>
    <dgm:cxn modelId="{7AA6A121-85F8-4984-8F7F-BDBBC66CBE8E}" type="presOf" srcId="{31D3C88D-D4F0-4E47-AF55-43A1A20CA36C}" destId="{3EC4AFD3-8EDC-448B-B065-ED6F015394BF}" srcOrd="0" destOrd="0" presId="urn:microsoft.com/office/officeart/2005/8/layout/hProcess9"/>
    <dgm:cxn modelId="{979F3C64-43E7-4105-9E6C-651B7029D46D}" srcId="{70165786-9964-401D-A7B8-B50817F88648}" destId="{BED7B323-AAB7-47FD-B7D9-71195D669059}" srcOrd="0" destOrd="0" parTransId="{1363B3E6-185F-4E6D-8E28-15E2E68273C7}" sibTransId="{CF5B8CAB-FB3C-45EE-B9D5-4960979AB9AE}"/>
    <dgm:cxn modelId="{2227DC9C-FEA7-4128-A6A5-9C5CA0EB7BE5}" type="presOf" srcId="{B0438488-F5C6-4EE7-B46B-6FDEF12F2893}" destId="{9FED302B-B3A3-4C04-92E5-A68C9771EC5E}" srcOrd="0" destOrd="0" presId="urn:microsoft.com/office/officeart/2005/8/layout/hProcess9"/>
    <dgm:cxn modelId="{F7A58F98-AE9E-45F7-9F40-E9DD6B51DB1D}" type="presOf" srcId="{BED7B323-AAB7-47FD-B7D9-71195D669059}" destId="{F19972AA-45F2-49A1-BE9E-A07D93E5940D}" srcOrd="0" destOrd="0" presId="urn:microsoft.com/office/officeart/2005/8/layout/hProcess9"/>
    <dgm:cxn modelId="{61A77872-6FC2-4863-9274-BDD6DF13E4D0}" type="presOf" srcId="{70165786-9964-401D-A7B8-B50817F88648}" destId="{D0D02B2C-6FB1-46AF-B2A3-7DA99FEAD7F2}" srcOrd="0" destOrd="0" presId="urn:microsoft.com/office/officeart/2005/8/layout/hProcess9"/>
    <dgm:cxn modelId="{AC3ACDAF-0E33-430F-AE90-E6A6BD904AA5}" srcId="{70165786-9964-401D-A7B8-B50817F88648}" destId="{B0438488-F5C6-4EE7-B46B-6FDEF12F2893}" srcOrd="1" destOrd="0" parTransId="{3ABCAD69-B3A9-4757-BAD1-1C4F83DF7783}" sibTransId="{358EA54E-5062-43EA-B287-794E1E6E539A}"/>
    <dgm:cxn modelId="{D3503B26-18FE-48B8-9EAD-81F62CD421C0}" type="presParOf" srcId="{D0D02B2C-6FB1-46AF-B2A3-7DA99FEAD7F2}" destId="{415769BA-0092-41EE-A607-4E9A43057B12}" srcOrd="0" destOrd="0" presId="urn:microsoft.com/office/officeart/2005/8/layout/hProcess9"/>
    <dgm:cxn modelId="{A04457D8-B59D-444D-B346-8B3EB537B201}" type="presParOf" srcId="{D0D02B2C-6FB1-46AF-B2A3-7DA99FEAD7F2}" destId="{3F7C19EF-ED27-45F1-8A43-764A021CF767}" srcOrd="1" destOrd="0" presId="urn:microsoft.com/office/officeart/2005/8/layout/hProcess9"/>
    <dgm:cxn modelId="{15F080E4-C4D6-4850-8344-CD6AB0737E7F}" type="presParOf" srcId="{3F7C19EF-ED27-45F1-8A43-764A021CF767}" destId="{F19972AA-45F2-49A1-BE9E-A07D93E5940D}" srcOrd="0" destOrd="0" presId="urn:microsoft.com/office/officeart/2005/8/layout/hProcess9"/>
    <dgm:cxn modelId="{77D1FA3C-1151-4EE6-8463-0B5278C5AA0C}" type="presParOf" srcId="{3F7C19EF-ED27-45F1-8A43-764A021CF767}" destId="{2B6D4939-2297-4E1D-8692-0C84DDA1DA2D}" srcOrd="1" destOrd="0" presId="urn:microsoft.com/office/officeart/2005/8/layout/hProcess9"/>
    <dgm:cxn modelId="{F2A4DD78-CF3A-4AEB-BB8D-EE70C6FC2294}" type="presParOf" srcId="{3F7C19EF-ED27-45F1-8A43-764A021CF767}" destId="{9FED302B-B3A3-4C04-92E5-A68C9771EC5E}" srcOrd="2" destOrd="0" presId="urn:microsoft.com/office/officeart/2005/8/layout/hProcess9"/>
    <dgm:cxn modelId="{CBBE8F75-100C-41ED-9F2B-93B69CEE228B}" type="presParOf" srcId="{3F7C19EF-ED27-45F1-8A43-764A021CF767}" destId="{5793A9F3-4D60-4E58-A9DB-98D54E6EC51A}" srcOrd="3" destOrd="0" presId="urn:microsoft.com/office/officeart/2005/8/layout/hProcess9"/>
    <dgm:cxn modelId="{9D83C936-6019-4ECA-ADD3-CC126BB3A186}" type="presParOf" srcId="{3F7C19EF-ED27-45F1-8A43-764A021CF767}" destId="{3EC4AFD3-8EDC-448B-B065-ED6F015394BF}" srcOrd="4" destOrd="0" presId="urn:microsoft.com/office/officeart/2005/8/layout/hProcess9"/>
    <dgm:cxn modelId="{E85AF2D2-299A-427C-AD0F-E5C0262CA5DA}" type="presParOf" srcId="{3F7C19EF-ED27-45F1-8A43-764A021CF767}" destId="{46E8120B-2817-4FF3-A9CD-4DA30BE035C2}" srcOrd="5" destOrd="0" presId="urn:microsoft.com/office/officeart/2005/8/layout/hProcess9"/>
    <dgm:cxn modelId="{00601CE9-0274-4C63-A11F-C17D16DC2062}" type="presParOf" srcId="{3F7C19EF-ED27-45F1-8A43-764A021CF767}" destId="{98ADC0C4-B98F-40E4-9691-24809317257D}" srcOrd="6" destOrd="0" presId="urn:microsoft.com/office/officeart/2005/8/layout/hProcess9"/>
    <dgm:cxn modelId="{B75A1674-8270-47E8-A2EA-C1AD1833261C}" type="presParOf" srcId="{3F7C19EF-ED27-45F1-8A43-764A021CF767}" destId="{3F14549D-04A1-4E5D-B352-4C87A9CE2838}" srcOrd="7" destOrd="0" presId="urn:microsoft.com/office/officeart/2005/8/layout/hProcess9"/>
    <dgm:cxn modelId="{01611C9F-947A-433B-988E-9E609FAC3B8A}" type="presParOf" srcId="{3F7C19EF-ED27-45F1-8A43-764A021CF767}" destId="{29008131-4A16-49E5-ABAF-2EC8988C9227}" srcOrd="8" destOrd="0" presId="urn:microsoft.com/office/officeart/2005/8/layout/hProcess9"/>
  </dgm:cxnLst>
  <dgm:bg/>
  <dgm:whole/>
</dgm:dataModel>
</file>

<file path=ppt/diagrams/data4.xml><?xml version="1.0" encoding="utf-8"?>
<dgm:dataModel xmlns:dgm="http://schemas.openxmlformats.org/drawingml/2006/diagram" xmlns:a="http://schemas.openxmlformats.org/drawingml/2006/main">
  <dgm:ptLst>
    <dgm:pt modelId="{70165786-9964-401D-A7B8-B50817F88648}" type="doc">
      <dgm:prSet loTypeId="urn:microsoft.com/office/officeart/2005/8/layout/hProcess9" loCatId="process" qsTypeId="urn:microsoft.com/office/officeart/2005/8/quickstyle/simple1" qsCatId="simple" csTypeId="urn:microsoft.com/office/officeart/2005/8/colors/accent5_5" csCatId="accent5" phldr="1"/>
      <dgm:spPr/>
    </dgm:pt>
    <dgm:pt modelId="{BED7B323-AAB7-47FD-B7D9-71195D669059}">
      <dgm:prSet phldrT="[Текст]"/>
      <dgm:spPr/>
      <dgm:t>
        <a:bodyPr/>
        <a:lstStyle/>
        <a:p>
          <a:r>
            <a:rPr lang="kk-KZ" b="1" dirty="0" smtClean="0">
              <a:solidFill>
                <a:schemeClr val="tx1"/>
              </a:solidFill>
              <a:latin typeface="Times New Roman" pitchFamily="18" charset="0"/>
              <a:cs typeface="Times New Roman" pitchFamily="18" charset="0"/>
            </a:rPr>
            <a:t>Тас дәуірі  б.з.д. 3 мыңжылдық</a:t>
          </a:r>
          <a:endParaRPr lang="ru-RU" b="1" dirty="0">
            <a:solidFill>
              <a:schemeClr val="tx1"/>
            </a:solidFill>
            <a:latin typeface="Times New Roman" pitchFamily="18" charset="0"/>
            <a:cs typeface="Times New Roman" pitchFamily="18" charset="0"/>
          </a:endParaRPr>
        </a:p>
      </dgm:t>
    </dgm:pt>
    <dgm:pt modelId="{1363B3E6-185F-4E6D-8E28-15E2E68273C7}" type="parTrans" cxnId="{979F3C64-43E7-4105-9E6C-651B7029D46D}">
      <dgm:prSet/>
      <dgm:spPr/>
      <dgm:t>
        <a:bodyPr/>
        <a:lstStyle/>
        <a:p>
          <a:endParaRPr lang="ru-RU"/>
        </a:p>
      </dgm:t>
    </dgm:pt>
    <dgm:pt modelId="{CF5B8CAB-FB3C-45EE-B9D5-4960979AB9AE}" type="sibTrans" cxnId="{979F3C64-43E7-4105-9E6C-651B7029D46D}">
      <dgm:prSet/>
      <dgm:spPr/>
      <dgm:t>
        <a:bodyPr/>
        <a:lstStyle/>
        <a:p>
          <a:endParaRPr lang="ru-RU"/>
        </a:p>
      </dgm:t>
    </dgm:pt>
    <dgm:pt modelId="{36199EEE-F648-4CAA-B166-147B534AA1EA}">
      <dgm:prSet phldrT="[Текст]" custT="1"/>
      <dgm:spPr/>
      <dgm:t>
        <a:bodyPr/>
        <a:lstStyle/>
        <a:p>
          <a:r>
            <a:rPr lang="kk-KZ" sz="1300" b="1" dirty="0" smtClean="0">
              <a:solidFill>
                <a:schemeClr val="tx1"/>
              </a:solidFill>
              <a:latin typeface="Times New Roman" pitchFamily="18" charset="0"/>
              <a:cs typeface="Times New Roman" pitchFamily="18" charset="0"/>
            </a:rPr>
            <a:t>Моңғол шапқыншылығы ХІІІ-ХІ</a:t>
          </a:r>
          <a:r>
            <a:rPr lang="en-US" sz="1300" b="1" dirty="0" smtClean="0">
              <a:solidFill>
                <a:schemeClr val="tx1"/>
              </a:solidFill>
              <a:latin typeface="Times New Roman" pitchFamily="18" charset="0"/>
              <a:cs typeface="Times New Roman" pitchFamily="18" charset="0"/>
            </a:rPr>
            <a:t>V</a:t>
          </a:r>
          <a:r>
            <a:rPr lang="kk-KZ" sz="1300" b="1" dirty="0" smtClean="0">
              <a:solidFill>
                <a:schemeClr val="tx1"/>
              </a:solidFill>
              <a:latin typeface="Times New Roman" pitchFamily="18" charset="0"/>
              <a:cs typeface="Times New Roman" pitchFamily="18" charset="0"/>
            </a:rPr>
            <a:t> ғ.</a:t>
          </a:r>
          <a:endParaRPr lang="ru-RU" sz="1300" b="1" dirty="0">
            <a:solidFill>
              <a:schemeClr val="tx1"/>
            </a:solidFill>
            <a:latin typeface="Times New Roman" pitchFamily="18" charset="0"/>
            <a:cs typeface="Times New Roman" pitchFamily="18" charset="0"/>
          </a:endParaRPr>
        </a:p>
      </dgm:t>
    </dgm:pt>
    <dgm:pt modelId="{CC50D177-AB71-4D24-9324-C58E58B4F745}" type="parTrans" cxnId="{94666AC7-5AA5-4FF2-AD26-CBA53D0C460B}">
      <dgm:prSet/>
      <dgm:spPr/>
      <dgm:t>
        <a:bodyPr/>
        <a:lstStyle/>
        <a:p>
          <a:endParaRPr lang="ru-RU"/>
        </a:p>
      </dgm:t>
    </dgm:pt>
    <dgm:pt modelId="{A9A1CB81-CDEC-433A-A040-EC2515CB2F17}" type="sibTrans" cxnId="{94666AC7-5AA5-4FF2-AD26-CBA53D0C460B}">
      <dgm:prSet/>
      <dgm:spPr/>
      <dgm:t>
        <a:bodyPr/>
        <a:lstStyle/>
        <a:p>
          <a:endParaRPr lang="ru-RU"/>
        </a:p>
      </dgm:t>
    </dgm:pt>
    <dgm:pt modelId="{0DDB53E8-F33C-4A34-8C47-D6A8E6513745}">
      <dgm:prSet phldrT="[Текст]" phldr="1"/>
      <dgm:spPr/>
      <dgm:t>
        <a:bodyPr/>
        <a:lstStyle/>
        <a:p>
          <a:endParaRPr lang="ru-RU" dirty="0"/>
        </a:p>
      </dgm:t>
    </dgm:pt>
    <dgm:pt modelId="{45346FD2-52C7-42EC-B0F7-617133C59EFF}" type="parTrans" cxnId="{854B1FB2-40B6-4B66-8192-07900DD79D5A}">
      <dgm:prSet/>
      <dgm:spPr/>
      <dgm:t>
        <a:bodyPr/>
        <a:lstStyle/>
        <a:p>
          <a:endParaRPr lang="ru-RU"/>
        </a:p>
      </dgm:t>
    </dgm:pt>
    <dgm:pt modelId="{3BAB203B-02CB-4C3E-8D28-CD1AEA391884}" type="sibTrans" cxnId="{854B1FB2-40B6-4B66-8192-07900DD79D5A}">
      <dgm:prSet/>
      <dgm:spPr/>
      <dgm:t>
        <a:bodyPr/>
        <a:lstStyle/>
        <a:p>
          <a:endParaRPr lang="ru-RU"/>
        </a:p>
      </dgm:t>
    </dgm:pt>
    <dgm:pt modelId="{B0438488-F5C6-4EE7-B46B-6FDEF12F2893}">
      <dgm:prSet phldrT="[Текст]" custT="1"/>
      <dgm:spPr/>
      <dgm:t>
        <a:bodyPr/>
        <a:lstStyle/>
        <a:p>
          <a:r>
            <a:rPr lang="kk-KZ" sz="1600" b="1" dirty="0" smtClean="0">
              <a:solidFill>
                <a:schemeClr val="tx1"/>
              </a:solidFill>
              <a:latin typeface="Times New Roman" pitchFamily="18" charset="0"/>
              <a:cs typeface="Times New Roman" pitchFamily="18" charset="0"/>
            </a:rPr>
            <a:t>Қола дәуірі  б.з.д. 2-1 мыңжылдық</a:t>
          </a:r>
          <a:endParaRPr lang="ru-RU" sz="1600" b="1" dirty="0">
            <a:latin typeface="Times New Roman" pitchFamily="18" charset="0"/>
            <a:cs typeface="Times New Roman" pitchFamily="18" charset="0"/>
          </a:endParaRPr>
        </a:p>
      </dgm:t>
    </dgm:pt>
    <dgm:pt modelId="{3ABCAD69-B3A9-4757-BAD1-1C4F83DF7783}" type="parTrans" cxnId="{AC3ACDAF-0E33-430F-AE90-E6A6BD904AA5}">
      <dgm:prSet/>
      <dgm:spPr/>
      <dgm:t>
        <a:bodyPr/>
        <a:lstStyle/>
        <a:p>
          <a:endParaRPr lang="ru-RU"/>
        </a:p>
      </dgm:t>
    </dgm:pt>
    <dgm:pt modelId="{358EA54E-5062-43EA-B287-794E1E6E539A}" type="sibTrans" cxnId="{AC3ACDAF-0E33-430F-AE90-E6A6BD904AA5}">
      <dgm:prSet/>
      <dgm:spPr/>
      <dgm:t>
        <a:bodyPr/>
        <a:lstStyle/>
        <a:p>
          <a:endParaRPr lang="ru-RU"/>
        </a:p>
      </dgm:t>
    </dgm:pt>
    <dgm:pt modelId="{31D3C88D-D4F0-4E47-AF55-43A1A20CA36C}">
      <dgm:prSet phldrT="[Текст]"/>
      <dgm:spPr/>
      <dgm:t>
        <a:bodyPr/>
        <a:lstStyle/>
        <a:p>
          <a:r>
            <a:rPr lang="kk-KZ" b="1" dirty="0" smtClean="0">
              <a:solidFill>
                <a:schemeClr val="tx1"/>
              </a:solidFill>
              <a:latin typeface="Times New Roman" pitchFamily="18" charset="0"/>
              <a:cs typeface="Times New Roman" pitchFamily="18" charset="0"/>
            </a:rPr>
            <a:t>Темір дәуірі  б.з.д. 1 мыңжылдық</a:t>
          </a:r>
          <a:endParaRPr lang="ru-RU" dirty="0"/>
        </a:p>
      </dgm:t>
    </dgm:pt>
    <dgm:pt modelId="{36CA565F-9582-4477-8E2F-3D5443575101}" type="parTrans" cxnId="{D5A7C311-BCD8-4640-BD00-B3BFD570308E}">
      <dgm:prSet/>
      <dgm:spPr/>
      <dgm:t>
        <a:bodyPr/>
        <a:lstStyle/>
        <a:p>
          <a:endParaRPr lang="ru-RU"/>
        </a:p>
      </dgm:t>
    </dgm:pt>
    <dgm:pt modelId="{878BEF19-FC1F-48ED-9241-EE3638072C10}" type="sibTrans" cxnId="{D5A7C311-BCD8-4640-BD00-B3BFD570308E}">
      <dgm:prSet/>
      <dgm:spPr/>
      <dgm:t>
        <a:bodyPr/>
        <a:lstStyle/>
        <a:p>
          <a:endParaRPr lang="ru-RU"/>
        </a:p>
      </dgm:t>
    </dgm:pt>
    <dgm:pt modelId="{D0D02B2C-6FB1-46AF-B2A3-7DA99FEAD7F2}" type="pres">
      <dgm:prSet presAssocID="{70165786-9964-401D-A7B8-B50817F88648}" presName="CompostProcess" presStyleCnt="0">
        <dgm:presLayoutVars>
          <dgm:dir/>
          <dgm:resizeHandles val="exact"/>
        </dgm:presLayoutVars>
      </dgm:prSet>
      <dgm:spPr/>
    </dgm:pt>
    <dgm:pt modelId="{415769BA-0092-41EE-A607-4E9A43057B12}" type="pres">
      <dgm:prSet presAssocID="{70165786-9964-401D-A7B8-B50817F88648}" presName="arrow" presStyleLbl="bgShp" presStyleIdx="0" presStyleCnt="1"/>
      <dgm:spPr/>
    </dgm:pt>
    <dgm:pt modelId="{3F7C19EF-ED27-45F1-8A43-764A021CF767}" type="pres">
      <dgm:prSet presAssocID="{70165786-9964-401D-A7B8-B50817F88648}" presName="linearProcess" presStyleCnt="0"/>
      <dgm:spPr/>
    </dgm:pt>
    <dgm:pt modelId="{F19972AA-45F2-49A1-BE9E-A07D93E5940D}" type="pres">
      <dgm:prSet presAssocID="{BED7B323-AAB7-47FD-B7D9-71195D669059}" presName="textNode" presStyleLbl="node1" presStyleIdx="0" presStyleCnt="5">
        <dgm:presLayoutVars>
          <dgm:bulletEnabled val="1"/>
        </dgm:presLayoutVars>
      </dgm:prSet>
      <dgm:spPr/>
      <dgm:t>
        <a:bodyPr/>
        <a:lstStyle/>
        <a:p>
          <a:endParaRPr lang="ru-RU"/>
        </a:p>
      </dgm:t>
    </dgm:pt>
    <dgm:pt modelId="{2B6D4939-2297-4E1D-8692-0C84DDA1DA2D}" type="pres">
      <dgm:prSet presAssocID="{CF5B8CAB-FB3C-45EE-B9D5-4960979AB9AE}" presName="sibTrans" presStyleCnt="0"/>
      <dgm:spPr/>
    </dgm:pt>
    <dgm:pt modelId="{9FED302B-B3A3-4C04-92E5-A68C9771EC5E}" type="pres">
      <dgm:prSet presAssocID="{B0438488-F5C6-4EE7-B46B-6FDEF12F2893}" presName="textNode" presStyleLbl="node1" presStyleIdx="1" presStyleCnt="5">
        <dgm:presLayoutVars>
          <dgm:bulletEnabled val="1"/>
        </dgm:presLayoutVars>
      </dgm:prSet>
      <dgm:spPr/>
      <dgm:t>
        <a:bodyPr/>
        <a:lstStyle/>
        <a:p>
          <a:endParaRPr lang="ru-RU"/>
        </a:p>
      </dgm:t>
    </dgm:pt>
    <dgm:pt modelId="{5793A9F3-4D60-4E58-A9DB-98D54E6EC51A}" type="pres">
      <dgm:prSet presAssocID="{358EA54E-5062-43EA-B287-794E1E6E539A}" presName="sibTrans" presStyleCnt="0"/>
      <dgm:spPr/>
    </dgm:pt>
    <dgm:pt modelId="{3EC4AFD3-8EDC-448B-B065-ED6F015394BF}" type="pres">
      <dgm:prSet presAssocID="{31D3C88D-D4F0-4E47-AF55-43A1A20CA36C}" presName="textNode" presStyleLbl="node1" presStyleIdx="2" presStyleCnt="5">
        <dgm:presLayoutVars>
          <dgm:bulletEnabled val="1"/>
        </dgm:presLayoutVars>
      </dgm:prSet>
      <dgm:spPr/>
      <dgm:t>
        <a:bodyPr/>
        <a:lstStyle/>
        <a:p>
          <a:endParaRPr lang="ru-RU"/>
        </a:p>
      </dgm:t>
    </dgm:pt>
    <dgm:pt modelId="{46E8120B-2817-4FF3-A9CD-4DA30BE035C2}" type="pres">
      <dgm:prSet presAssocID="{878BEF19-FC1F-48ED-9241-EE3638072C10}" presName="sibTrans" presStyleCnt="0"/>
      <dgm:spPr/>
    </dgm:pt>
    <dgm:pt modelId="{98ADC0C4-B98F-40E4-9691-24809317257D}" type="pres">
      <dgm:prSet presAssocID="{36199EEE-F648-4CAA-B166-147B534AA1EA}" presName="textNode" presStyleLbl="node1" presStyleIdx="3" presStyleCnt="5">
        <dgm:presLayoutVars>
          <dgm:bulletEnabled val="1"/>
        </dgm:presLayoutVars>
      </dgm:prSet>
      <dgm:spPr/>
      <dgm:t>
        <a:bodyPr/>
        <a:lstStyle/>
        <a:p>
          <a:endParaRPr lang="ru-RU"/>
        </a:p>
      </dgm:t>
    </dgm:pt>
    <dgm:pt modelId="{3F14549D-04A1-4E5D-B352-4C87A9CE2838}" type="pres">
      <dgm:prSet presAssocID="{A9A1CB81-CDEC-433A-A040-EC2515CB2F17}" presName="sibTrans" presStyleCnt="0"/>
      <dgm:spPr/>
    </dgm:pt>
    <dgm:pt modelId="{29008131-4A16-49E5-ABAF-2EC8988C9227}" type="pres">
      <dgm:prSet presAssocID="{0DDB53E8-F33C-4A34-8C47-D6A8E6513745}" presName="textNode" presStyleLbl="node1" presStyleIdx="4" presStyleCnt="5">
        <dgm:presLayoutVars>
          <dgm:bulletEnabled val="1"/>
        </dgm:presLayoutVars>
      </dgm:prSet>
      <dgm:spPr/>
      <dgm:t>
        <a:bodyPr/>
        <a:lstStyle/>
        <a:p>
          <a:endParaRPr lang="ru-RU"/>
        </a:p>
      </dgm:t>
    </dgm:pt>
  </dgm:ptLst>
  <dgm:cxnLst>
    <dgm:cxn modelId="{702ED4FA-CAE1-4F37-A510-52481B13107B}" type="presOf" srcId="{36199EEE-F648-4CAA-B166-147B534AA1EA}" destId="{98ADC0C4-B98F-40E4-9691-24809317257D}" srcOrd="0" destOrd="0" presId="urn:microsoft.com/office/officeart/2005/8/layout/hProcess9"/>
    <dgm:cxn modelId="{94666AC7-5AA5-4FF2-AD26-CBA53D0C460B}" srcId="{70165786-9964-401D-A7B8-B50817F88648}" destId="{36199EEE-F648-4CAA-B166-147B534AA1EA}" srcOrd="3" destOrd="0" parTransId="{CC50D177-AB71-4D24-9324-C58E58B4F745}" sibTransId="{A9A1CB81-CDEC-433A-A040-EC2515CB2F17}"/>
    <dgm:cxn modelId="{854B1FB2-40B6-4B66-8192-07900DD79D5A}" srcId="{70165786-9964-401D-A7B8-B50817F88648}" destId="{0DDB53E8-F33C-4A34-8C47-D6A8E6513745}" srcOrd="4" destOrd="0" parTransId="{45346FD2-52C7-42EC-B0F7-617133C59EFF}" sibTransId="{3BAB203B-02CB-4C3E-8D28-CD1AEA391884}"/>
    <dgm:cxn modelId="{FD1DD087-AD1A-467C-8F3F-70A490B111E6}" type="presOf" srcId="{31D3C88D-D4F0-4E47-AF55-43A1A20CA36C}" destId="{3EC4AFD3-8EDC-448B-B065-ED6F015394BF}" srcOrd="0" destOrd="0" presId="urn:microsoft.com/office/officeart/2005/8/layout/hProcess9"/>
    <dgm:cxn modelId="{C9444A1C-8C21-4438-9EBD-8BD09BD1C242}" type="presOf" srcId="{B0438488-F5C6-4EE7-B46B-6FDEF12F2893}" destId="{9FED302B-B3A3-4C04-92E5-A68C9771EC5E}" srcOrd="0" destOrd="0" presId="urn:microsoft.com/office/officeart/2005/8/layout/hProcess9"/>
    <dgm:cxn modelId="{D5A7C311-BCD8-4640-BD00-B3BFD570308E}" srcId="{70165786-9964-401D-A7B8-B50817F88648}" destId="{31D3C88D-D4F0-4E47-AF55-43A1A20CA36C}" srcOrd="2" destOrd="0" parTransId="{36CA565F-9582-4477-8E2F-3D5443575101}" sibTransId="{878BEF19-FC1F-48ED-9241-EE3638072C10}"/>
    <dgm:cxn modelId="{D2313447-508D-4F02-9E6C-252404B37061}" type="presOf" srcId="{0DDB53E8-F33C-4A34-8C47-D6A8E6513745}" destId="{29008131-4A16-49E5-ABAF-2EC8988C9227}" srcOrd="0" destOrd="0" presId="urn:microsoft.com/office/officeart/2005/8/layout/hProcess9"/>
    <dgm:cxn modelId="{979F3C64-43E7-4105-9E6C-651B7029D46D}" srcId="{70165786-9964-401D-A7B8-B50817F88648}" destId="{BED7B323-AAB7-47FD-B7D9-71195D669059}" srcOrd="0" destOrd="0" parTransId="{1363B3E6-185F-4E6D-8E28-15E2E68273C7}" sibTransId="{CF5B8CAB-FB3C-45EE-B9D5-4960979AB9AE}"/>
    <dgm:cxn modelId="{C0002D0A-BAF3-410B-A639-64FC8BC87155}" type="presOf" srcId="{70165786-9964-401D-A7B8-B50817F88648}" destId="{D0D02B2C-6FB1-46AF-B2A3-7DA99FEAD7F2}" srcOrd="0" destOrd="0" presId="urn:microsoft.com/office/officeart/2005/8/layout/hProcess9"/>
    <dgm:cxn modelId="{BCB8ABFB-1634-4B28-A61F-38072CA60D73}" type="presOf" srcId="{BED7B323-AAB7-47FD-B7D9-71195D669059}" destId="{F19972AA-45F2-49A1-BE9E-A07D93E5940D}" srcOrd="0" destOrd="0" presId="urn:microsoft.com/office/officeart/2005/8/layout/hProcess9"/>
    <dgm:cxn modelId="{AC3ACDAF-0E33-430F-AE90-E6A6BD904AA5}" srcId="{70165786-9964-401D-A7B8-B50817F88648}" destId="{B0438488-F5C6-4EE7-B46B-6FDEF12F2893}" srcOrd="1" destOrd="0" parTransId="{3ABCAD69-B3A9-4757-BAD1-1C4F83DF7783}" sibTransId="{358EA54E-5062-43EA-B287-794E1E6E539A}"/>
    <dgm:cxn modelId="{F88296B2-F78D-4BB6-9A05-60CFDDEE64C4}" type="presParOf" srcId="{D0D02B2C-6FB1-46AF-B2A3-7DA99FEAD7F2}" destId="{415769BA-0092-41EE-A607-4E9A43057B12}" srcOrd="0" destOrd="0" presId="urn:microsoft.com/office/officeart/2005/8/layout/hProcess9"/>
    <dgm:cxn modelId="{D18AC9E5-192F-4453-8636-3F11E0EAC66C}" type="presParOf" srcId="{D0D02B2C-6FB1-46AF-B2A3-7DA99FEAD7F2}" destId="{3F7C19EF-ED27-45F1-8A43-764A021CF767}" srcOrd="1" destOrd="0" presId="urn:microsoft.com/office/officeart/2005/8/layout/hProcess9"/>
    <dgm:cxn modelId="{D5620F4C-62D2-4C12-814A-7B4A98333CAF}" type="presParOf" srcId="{3F7C19EF-ED27-45F1-8A43-764A021CF767}" destId="{F19972AA-45F2-49A1-BE9E-A07D93E5940D}" srcOrd="0" destOrd="0" presId="urn:microsoft.com/office/officeart/2005/8/layout/hProcess9"/>
    <dgm:cxn modelId="{08936970-93BC-4CA3-8AF0-14A44695D774}" type="presParOf" srcId="{3F7C19EF-ED27-45F1-8A43-764A021CF767}" destId="{2B6D4939-2297-4E1D-8692-0C84DDA1DA2D}" srcOrd="1" destOrd="0" presId="urn:microsoft.com/office/officeart/2005/8/layout/hProcess9"/>
    <dgm:cxn modelId="{F1439A5A-0DF2-498B-B12E-9ACEE1170471}" type="presParOf" srcId="{3F7C19EF-ED27-45F1-8A43-764A021CF767}" destId="{9FED302B-B3A3-4C04-92E5-A68C9771EC5E}" srcOrd="2" destOrd="0" presId="urn:microsoft.com/office/officeart/2005/8/layout/hProcess9"/>
    <dgm:cxn modelId="{3F841DE9-C0F4-467A-AEDE-1B201A31AF13}" type="presParOf" srcId="{3F7C19EF-ED27-45F1-8A43-764A021CF767}" destId="{5793A9F3-4D60-4E58-A9DB-98D54E6EC51A}" srcOrd="3" destOrd="0" presId="urn:microsoft.com/office/officeart/2005/8/layout/hProcess9"/>
    <dgm:cxn modelId="{B61C5901-1641-47D0-831F-D16C277BF3CD}" type="presParOf" srcId="{3F7C19EF-ED27-45F1-8A43-764A021CF767}" destId="{3EC4AFD3-8EDC-448B-B065-ED6F015394BF}" srcOrd="4" destOrd="0" presId="urn:microsoft.com/office/officeart/2005/8/layout/hProcess9"/>
    <dgm:cxn modelId="{A1D006BB-1CBA-4AB6-A877-EE73FA2C0216}" type="presParOf" srcId="{3F7C19EF-ED27-45F1-8A43-764A021CF767}" destId="{46E8120B-2817-4FF3-A9CD-4DA30BE035C2}" srcOrd="5" destOrd="0" presId="urn:microsoft.com/office/officeart/2005/8/layout/hProcess9"/>
    <dgm:cxn modelId="{7C599A41-65D2-457E-BACF-2D07470802F7}" type="presParOf" srcId="{3F7C19EF-ED27-45F1-8A43-764A021CF767}" destId="{98ADC0C4-B98F-40E4-9691-24809317257D}" srcOrd="6" destOrd="0" presId="urn:microsoft.com/office/officeart/2005/8/layout/hProcess9"/>
    <dgm:cxn modelId="{E8D97512-D46F-49FE-ABDE-D8888F0C385A}" type="presParOf" srcId="{3F7C19EF-ED27-45F1-8A43-764A021CF767}" destId="{3F14549D-04A1-4E5D-B352-4C87A9CE2838}" srcOrd="7" destOrd="0" presId="urn:microsoft.com/office/officeart/2005/8/layout/hProcess9"/>
    <dgm:cxn modelId="{DA32381F-8A7A-40A9-882B-5CF54BBEB868}" type="presParOf" srcId="{3F7C19EF-ED27-45F1-8A43-764A021CF767}" destId="{29008131-4A16-49E5-ABAF-2EC8988C9227}" srcOrd="8" destOrd="0" presId="urn:microsoft.com/office/officeart/2005/8/layout/hProcess9"/>
  </dgm:cxnLst>
  <dgm:bg/>
  <dgm:whole/>
</dgm:dataModel>
</file>

<file path=ppt/diagrams/data5.xml><?xml version="1.0" encoding="utf-8"?>
<dgm:dataModel xmlns:dgm="http://schemas.openxmlformats.org/drawingml/2006/diagram" xmlns:a="http://schemas.openxmlformats.org/drawingml/2006/main">
  <dgm:ptLst>
    <dgm:pt modelId="{70165786-9964-401D-A7B8-B50817F88648}" type="doc">
      <dgm:prSet loTypeId="urn:microsoft.com/office/officeart/2005/8/layout/hProcess9" loCatId="process" qsTypeId="urn:microsoft.com/office/officeart/2005/8/quickstyle/simple1" qsCatId="simple" csTypeId="urn:microsoft.com/office/officeart/2005/8/colors/accent5_5" csCatId="accent5" phldr="1"/>
      <dgm:spPr/>
    </dgm:pt>
    <dgm:pt modelId="{BED7B323-AAB7-47FD-B7D9-71195D669059}">
      <dgm:prSet phldrT="[Текст]"/>
      <dgm:spPr/>
      <dgm:t>
        <a:bodyPr/>
        <a:lstStyle/>
        <a:p>
          <a:r>
            <a:rPr lang="kk-KZ" b="1" dirty="0" smtClean="0">
              <a:solidFill>
                <a:schemeClr val="tx1"/>
              </a:solidFill>
              <a:latin typeface="Times New Roman" pitchFamily="18" charset="0"/>
              <a:cs typeface="Times New Roman" pitchFamily="18" charset="0"/>
            </a:rPr>
            <a:t>Тас дәуірі  б.з.д. 3 мыңжылдық</a:t>
          </a:r>
          <a:endParaRPr lang="ru-RU" b="1" dirty="0">
            <a:solidFill>
              <a:schemeClr val="tx1"/>
            </a:solidFill>
            <a:latin typeface="Times New Roman" pitchFamily="18" charset="0"/>
            <a:cs typeface="Times New Roman" pitchFamily="18" charset="0"/>
          </a:endParaRPr>
        </a:p>
      </dgm:t>
    </dgm:pt>
    <dgm:pt modelId="{1363B3E6-185F-4E6D-8E28-15E2E68273C7}" type="parTrans" cxnId="{979F3C64-43E7-4105-9E6C-651B7029D46D}">
      <dgm:prSet/>
      <dgm:spPr/>
      <dgm:t>
        <a:bodyPr/>
        <a:lstStyle/>
        <a:p>
          <a:endParaRPr lang="ru-RU"/>
        </a:p>
      </dgm:t>
    </dgm:pt>
    <dgm:pt modelId="{CF5B8CAB-FB3C-45EE-B9D5-4960979AB9AE}" type="sibTrans" cxnId="{979F3C64-43E7-4105-9E6C-651B7029D46D}">
      <dgm:prSet/>
      <dgm:spPr/>
      <dgm:t>
        <a:bodyPr/>
        <a:lstStyle/>
        <a:p>
          <a:endParaRPr lang="ru-RU"/>
        </a:p>
      </dgm:t>
    </dgm:pt>
    <dgm:pt modelId="{36199EEE-F648-4CAA-B166-147B534AA1EA}">
      <dgm:prSet phldrT="[Текст]" custT="1"/>
      <dgm:spPr/>
      <dgm:t>
        <a:bodyPr/>
        <a:lstStyle/>
        <a:p>
          <a:r>
            <a:rPr lang="kk-KZ" sz="1300" b="1" dirty="0" smtClean="0">
              <a:solidFill>
                <a:schemeClr val="tx1"/>
              </a:solidFill>
              <a:latin typeface="Times New Roman" pitchFamily="18" charset="0"/>
              <a:cs typeface="Times New Roman" pitchFamily="18" charset="0"/>
            </a:rPr>
            <a:t>Моңғол шапқыншылығы ХІІІ-ХІ</a:t>
          </a:r>
          <a:r>
            <a:rPr lang="en-US" sz="1300" b="1" dirty="0" smtClean="0">
              <a:solidFill>
                <a:schemeClr val="tx1"/>
              </a:solidFill>
              <a:latin typeface="Times New Roman" pitchFamily="18" charset="0"/>
              <a:cs typeface="Times New Roman" pitchFamily="18" charset="0"/>
            </a:rPr>
            <a:t>V</a:t>
          </a:r>
          <a:r>
            <a:rPr lang="kk-KZ" sz="1300" b="1" dirty="0" smtClean="0">
              <a:solidFill>
                <a:schemeClr val="tx1"/>
              </a:solidFill>
              <a:latin typeface="Times New Roman" pitchFamily="18" charset="0"/>
              <a:cs typeface="Times New Roman" pitchFamily="18" charset="0"/>
            </a:rPr>
            <a:t> ғ.</a:t>
          </a:r>
          <a:endParaRPr lang="ru-RU" sz="1300" b="1" dirty="0">
            <a:solidFill>
              <a:schemeClr val="tx1"/>
            </a:solidFill>
            <a:latin typeface="Times New Roman" pitchFamily="18" charset="0"/>
            <a:cs typeface="Times New Roman" pitchFamily="18" charset="0"/>
          </a:endParaRPr>
        </a:p>
      </dgm:t>
    </dgm:pt>
    <dgm:pt modelId="{CC50D177-AB71-4D24-9324-C58E58B4F745}" type="parTrans" cxnId="{94666AC7-5AA5-4FF2-AD26-CBA53D0C460B}">
      <dgm:prSet/>
      <dgm:spPr/>
      <dgm:t>
        <a:bodyPr/>
        <a:lstStyle/>
        <a:p>
          <a:endParaRPr lang="ru-RU"/>
        </a:p>
      </dgm:t>
    </dgm:pt>
    <dgm:pt modelId="{A9A1CB81-CDEC-433A-A040-EC2515CB2F17}" type="sibTrans" cxnId="{94666AC7-5AA5-4FF2-AD26-CBA53D0C460B}">
      <dgm:prSet/>
      <dgm:spPr/>
      <dgm:t>
        <a:bodyPr/>
        <a:lstStyle/>
        <a:p>
          <a:endParaRPr lang="ru-RU"/>
        </a:p>
      </dgm:t>
    </dgm:pt>
    <dgm:pt modelId="{0DDB53E8-F33C-4A34-8C47-D6A8E6513745}">
      <dgm:prSet phldrT="[Текст]" custT="1"/>
      <dgm:spPr/>
      <dgm:t>
        <a:bodyPr/>
        <a:lstStyle/>
        <a:p>
          <a:r>
            <a:rPr lang="kk-KZ" sz="1200" b="1" dirty="0" smtClean="0">
              <a:solidFill>
                <a:schemeClr val="tx1"/>
              </a:solidFill>
              <a:latin typeface="Times New Roman" pitchFamily="18" charset="0"/>
              <a:cs typeface="Times New Roman" pitchFamily="18" charset="0"/>
            </a:rPr>
            <a:t>Қазақ этносының қалыптасуының аяқталуы Х</a:t>
          </a:r>
          <a:r>
            <a:rPr lang="en-US" sz="1200" b="1" dirty="0" smtClean="0">
              <a:solidFill>
                <a:schemeClr val="tx1"/>
              </a:solidFill>
              <a:latin typeface="Times New Roman" pitchFamily="18" charset="0"/>
              <a:cs typeface="Times New Roman" pitchFamily="18" charset="0"/>
            </a:rPr>
            <a:t>V</a:t>
          </a:r>
          <a:r>
            <a:rPr lang="kk-KZ" sz="1200" b="1" dirty="0" smtClean="0">
              <a:solidFill>
                <a:schemeClr val="tx1"/>
              </a:solidFill>
              <a:latin typeface="Times New Roman" pitchFamily="18" charset="0"/>
              <a:cs typeface="Times New Roman" pitchFamily="18" charset="0"/>
            </a:rPr>
            <a:t> ғ.-Х</a:t>
          </a:r>
          <a:r>
            <a:rPr lang="en-US" sz="1200" b="1" dirty="0" smtClean="0">
              <a:solidFill>
                <a:schemeClr val="tx1"/>
              </a:solidFill>
              <a:latin typeface="Times New Roman" pitchFamily="18" charset="0"/>
              <a:cs typeface="Times New Roman" pitchFamily="18" charset="0"/>
            </a:rPr>
            <a:t>V</a:t>
          </a:r>
          <a:r>
            <a:rPr lang="kk-KZ" sz="1200" b="1" dirty="0" smtClean="0">
              <a:solidFill>
                <a:schemeClr val="tx1"/>
              </a:solidFill>
              <a:latin typeface="Times New Roman" pitchFamily="18" charset="0"/>
              <a:cs typeface="Times New Roman" pitchFamily="18" charset="0"/>
            </a:rPr>
            <a:t>І ғ.</a:t>
          </a:r>
          <a:endParaRPr lang="ru-RU" sz="1200" b="1" dirty="0">
            <a:solidFill>
              <a:schemeClr val="tx1"/>
            </a:solidFill>
            <a:latin typeface="Times New Roman" pitchFamily="18" charset="0"/>
            <a:cs typeface="Times New Roman" pitchFamily="18" charset="0"/>
          </a:endParaRPr>
        </a:p>
      </dgm:t>
    </dgm:pt>
    <dgm:pt modelId="{45346FD2-52C7-42EC-B0F7-617133C59EFF}" type="parTrans" cxnId="{854B1FB2-40B6-4B66-8192-07900DD79D5A}">
      <dgm:prSet/>
      <dgm:spPr/>
      <dgm:t>
        <a:bodyPr/>
        <a:lstStyle/>
        <a:p>
          <a:endParaRPr lang="ru-RU"/>
        </a:p>
      </dgm:t>
    </dgm:pt>
    <dgm:pt modelId="{3BAB203B-02CB-4C3E-8D28-CD1AEA391884}" type="sibTrans" cxnId="{854B1FB2-40B6-4B66-8192-07900DD79D5A}">
      <dgm:prSet/>
      <dgm:spPr/>
      <dgm:t>
        <a:bodyPr/>
        <a:lstStyle/>
        <a:p>
          <a:endParaRPr lang="ru-RU"/>
        </a:p>
      </dgm:t>
    </dgm:pt>
    <dgm:pt modelId="{B0438488-F5C6-4EE7-B46B-6FDEF12F2893}">
      <dgm:prSet phldrT="[Текст]" custT="1"/>
      <dgm:spPr/>
      <dgm:t>
        <a:bodyPr/>
        <a:lstStyle/>
        <a:p>
          <a:r>
            <a:rPr lang="kk-KZ" sz="1600" b="1" dirty="0" smtClean="0">
              <a:solidFill>
                <a:schemeClr val="tx1"/>
              </a:solidFill>
              <a:latin typeface="Times New Roman" pitchFamily="18" charset="0"/>
              <a:cs typeface="Times New Roman" pitchFamily="18" charset="0"/>
            </a:rPr>
            <a:t>Қола дәуірі  б.з.д. 2-1 мыңжылдық</a:t>
          </a:r>
          <a:endParaRPr lang="ru-RU" sz="1600" b="1" dirty="0">
            <a:latin typeface="Times New Roman" pitchFamily="18" charset="0"/>
            <a:cs typeface="Times New Roman" pitchFamily="18" charset="0"/>
          </a:endParaRPr>
        </a:p>
      </dgm:t>
    </dgm:pt>
    <dgm:pt modelId="{3ABCAD69-B3A9-4757-BAD1-1C4F83DF7783}" type="parTrans" cxnId="{AC3ACDAF-0E33-430F-AE90-E6A6BD904AA5}">
      <dgm:prSet/>
      <dgm:spPr/>
      <dgm:t>
        <a:bodyPr/>
        <a:lstStyle/>
        <a:p>
          <a:endParaRPr lang="ru-RU"/>
        </a:p>
      </dgm:t>
    </dgm:pt>
    <dgm:pt modelId="{358EA54E-5062-43EA-B287-794E1E6E539A}" type="sibTrans" cxnId="{AC3ACDAF-0E33-430F-AE90-E6A6BD904AA5}">
      <dgm:prSet/>
      <dgm:spPr/>
      <dgm:t>
        <a:bodyPr/>
        <a:lstStyle/>
        <a:p>
          <a:endParaRPr lang="ru-RU"/>
        </a:p>
      </dgm:t>
    </dgm:pt>
    <dgm:pt modelId="{31D3C88D-D4F0-4E47-AF55-43A1A20CA36C}">
      <dgm:prSet phldrT="[Текст]"/>
      <dgm:spPr/>
      <dgm:t>
        <a:bodyPr/>
        <a:lstStyle/>
        <a:p>
          <a:r>
            <a:rPr lang="kk-KZ" b="1" dirty="0" smtClean="0">
              <a:solidFill>
                <a:schemeClr val="tx1"/>
              </a:solidFill>
              <a:latin typeface="Times New Roman" pitchFamily="18" charset="0"/>
              <a:cs typeface="Times New Roman" pitchFamily="18" charset="0"/>
            </a:rPr>
            <a:t>Темір дәуірі  б.з.д. 1 мыңжылдық</a:t>
          </a:r>
          <a:endParaRPr lang="ru-RU" dirty="0"/>
        </a:p>
      </dgm:t>
    </dgm:pt>
    <dgm:pt modelId="{36CA565F-9582-4477-8E2F-3D5443575101}" type="parTrans" cxnId="{D5A7C311-BCD8-4640-BD00-B3BFD570308E}">
      <dgm:prSet/>
      <dgm:spPr/>
      <dgm:t>
        <a:bodyPr/>
        <a:lstStyle/>
        <a:p>
          <a:endParaRPr lang="ru-RU"/>
        </a:p>
      </dgm:t>
    </dgm:pt>
    <dgm:pt modelId="{878BEF19-FC1F-48ED-9241-EE3638072C10}" type="sibTrans" cxnId="{D5A7C311-BCD8-4640-BD00-B3BFD570308E}">
      <dgm:prSet/>
      <dgm:spPr/>
      <dgm:t>
        <a:bodyPr/>
        <a:lstStyle/>
        <a:p>
          <a:endParaRPr lang="ru-RU"/>
        </a:p>
      </dgm:t>
    </dgm:pt>
    <dgm:pt modelId="{D0D02B2C-6FB1-46AF-B2A3-7DA99FEAD7F2}" type="pres">
      <dgm:prSet presAssocID="{70165786-9964-401D-A7B8-B50817F88648}" presName="CompostProcess" presStyleCnt="0">
        <dgm:presLayoutVars>
          <dgm:dir/>
          <dgm:resizeHandles val="exact"/>
        </dgm:presLayoutVars>
      </dgm:prSet>
      <dgm:spPr/>
    </dgm:pt>
    <dgm:pt modelId="{415769BA-0092-41EE-A607-4E9A43057B12}" type="pres">
      <dgm:prSet presAssocID="{70165786-9964-401D-A7B8-B50817F88648}" presName="arrow" presStyleLbl="bgShp" presStyleIdx="0" presStyleCnt="1"/>
      <dgm:spPr/>
    </dgm:pt>
    <dgm:pt modelId="{3F7C19EF-ED27-45F1-8A43-764A021CF767}" type="pres">
      <dgm:prSet presAssocID="{70165786-9964-401D-A7B8-B50817F88648}" presName="linearProcess" presStyleCnt="0"/>
      <dgm:spPr/>
    </dgm:pt>
    <dgm:pt modelId="{F19972AA-45F2-49A1-BE9E-A07D93E5940D}" type="pres">
      <dgm:prSet presAssocID="{BED7B323-AAB7-47FD-B7D9-71195D669059}" presName="textNode" presStyleLbl="node1" presStyleIdx="0" presStyleCnt="5">
        <dgm:presLayoutVars>
          <dgm:bulletEnabled val="1"/>
        </dgm:presLayoutVars>
      </dgm:prSet>
      <dgm:spPr/>
      <dgm:t>
        <a:bodyPr/>
        <a:lstStyle/>
        <a:p>
          <a:endParaRPr lang="ru-RU"/>
        </a:p>
      </dgm:t>
    </dgm:pt>
    <dgm:pt modelId="{2B6D4939-2297-4E1D-8692-0C84DDA1DA2D}" type="pres">
      <dgm:prSet presAssocID="{CF5B8CAB-FB3C-45EE-B9D5-4960979AB9AE}" presName="sibTrans" presStyleCnt="0"/>
      <dgm:spPr/>
    </dgm:pt>
    <dgm:pt modelId="{9FED302B-B3A3-4C04-92E5-A68C9771EC5E}" type="pres">
      <dgm:prSet presAssocID="{B0438488-F5C6-4EE7-B46B-6FDEF12F2893}" presName="textNode" presStyleLbl="node1" presStyleIdx="1" presStyleCnt="5">
        <dgm:presLayoutVars>
          <dgm:bulletEnabled val="1"/>
        </dgm:presLayoutVars>
      </dgm:prSet>
      <dgm:spPr/>
      <dgm:t>
        <a:bodyPr/>
        <a:lstStyle/>
        <a:p>
          <a:endParaRPr lang="ru-RU"/>
        </a:p>
      </dgm:t>
    </dgm:pt>
    <dgm:pt modelId="{5793A9F3-4D60-4E58-A9DB-98D54E6EC51A}" type="pres">
      <dgm:prSet presAssocID="{358EA54E-5062-43EA-B287-794E1E6E539A}" presName="sibTrans" presStyleCnt="0"/>
      <dgm:spPr/>
    </dgm:pt>
    <dgm:pt modelId="{3EC4AFD3-8EDC-448B-B065-ED6F015394BF}" type="pres">
      <dgm:prSet presAssocID="{31D3C88D-D4F0-4E47-AF55-43A1A20CA36C}" presName="textNode" presStyleLbl="node1" presStyleIdx="2" presStyleCnt="5">
        <dgm:presLayoutVars>
          <dgm:bulletEnabled val="1"/>
        </dgm:presLayoutVars>
      </dgm:prSet>
      <dgm:spPr/>
      <dgm:t>
        <a:bodyPr/>
        <a:lstStyle/>
        <a:p>
          <a:endParaRPr lang="ru-RU"/>
        </a:p>
      </dgm:t>
    </dgm:pt>
    <dgm:pt modelId="{46E8120B-2817-4FF3-A9CD-4DA30BE035C2}" type="pres">
      <dgm:prSet presAssocID="{878BEF19-FC1F-48ED-9241-EE3638072C10}" presName="sibTrans" presStyleCnt="0"/>
      <dgm:spPr/>
    </dgm:pt>
    <dgm:pt modelId="{98ADC0C4-B98F-40E4-9691-24809317257D}" type="pres">
      <dgm:prSet presAssocID="{36199EEE-F648-4CAA-B166-147B534AA1EA}" presName="textNode" presStyleLbl="node1" presStyleIdx="3" presStyleCnt="5">
        <dgm:presLayoutVars>
          <dgm:bulletEnabled val="1"/>
        </dgm:presLayoutVars>
      </dgm:prSet>
      <dgm:spPr/>
      <dgm:t>
        <a:bodyPr/>
        <a:lstStyle/>
        <a:p>
          <a:endParaRPr lang="ru-RU"/>
        </a:p>
      </dgm:t>
    </dgm:pt>
    <dgm:pt modelId="{3F14549D-04A1-4E5D-B352-4C87A9CE2838}" type="pres">
      <dgm:prSet presAssocID="{A9A1CB81-CDEC-433A-A040-EC2515CB2F17}" presName="sibTrans" presStyleCnt="0"/>
      <dgm:spPr/>
    </dgm:pt>
    <dgm:pt modelId="{29008131-4A16-49E5-ABAF-2EC8988C9227}" type="pres">
      <dgm:prSet presAssocID="{0DDB53E8-F33C-4A34-8C47-D6A8E6513745}" presName="textNode" presStyleLbl="node1" presStyleIdx="4" presStyleCnt="5">
        <dgm:presLayoutVars>
          <dgm:bulletEnabled val="1"/>
        </dgm:presLayoutVars>
      </dgm:prSet>
      <dgm:spPr/>
      <dgm:t>
        <a:bodyPr/>
        <a:lstStyle/>
        <a:p>
          <a:endParaRPr lang="ru-RU"/>
        </a:p>
      </dgm:t>
    </dgm:pt>
  </dgm:ptLst>
  <dgm:cxnLst>
    <dgm:cxn modelId="{94666AC7-5AA5-4FF2-AD26-CBA53D0C460B}" srcId="{70165786-9964-401D-A7B8-B50817F88648}" destId="{36199EEE-F648-4CAA-B166-147B534AA1EA}" srcOrd="3" destOrd="0" parTransId="{CC50D177-AB71-4D24-9324-C58E58B4F745}" sibTransId="{A9A1CB81-CDEC-433A-A040-EC2515CB2F17}"/>
    <dgm:cxn modelId="{854B1FB2-40B6-4B66-8192-07900DD79D5A}" srcId="{70165786-9964-401D-A7B8-B50817F88648}" destId="{0DDB53E8-F33C-4A34-8C47-D6A8E6513745}" srcOrd="4" destOrd="0" parTransId="{45346FD2-52C7-42EC-B0F7-617133C59EFF}" sibTransId="{3BAB203B-02CB-4C3E-8D28-CD1AEA391884}"/>
    <dgm:cxn modelId="{0AA35104-7022-4C73-9BB9-84A1DF12BA0F}" type="presOf" srcId="{36199EEE-F648-4CAA-B166-147B534AA1EA}" destId="{98ADC0C4-B98F-40E4-9691-24809317257D}" srcOrd="0" destOrd="0" presId="urn:microsoft.com/office/officeart/2005/8/layout/hProcess9"/>
    <dgm:cxn modelId="{A1B6CBF8-5E07-4EE1-8935-5662247244F6}" type="presOf" srcId="{B0438488-F5C6-4EE7-B46B-6FDEF12F2893}" destId="{9FED302B-B3A3-4C04-92E5-A68C9771EC5E}" srcOrd="0" destOrd="0" presId="urn:microsoft.com/office/officeart/2005/8/layout/hProcess9"/>
    <dgm:cxn modelId="{D5A7C311-BCD8-4640-BD00-B3BFD570308E}" srcId="{70165786-9964-401D-A7B8-B50817F88648}" destId="{31D3C88D-D4F0-4E47-AF55-43A1A20CA36C}" srcOrd="2" destOrd="0" parTransId="{36CA565F-9582-4477-8E2F-3D5443575101}" sibTransId="{878BEF19-FC1F-48ED-9241-EE3638072C10}"/>
    <dgm:cxn modelId="{15AF3312-39E0-4F50-B60E-C5971AE57FE9}" type="presOf" srcId="{BED7B323-AAB7-47FD-B7D9-71195D669059}" destId="{F19972AA-45F2-49A1-BE9E-A07D93E5940D}" srcOrd="0" destOrd="0" presId="urn:microsoft.com/office/officeart/2005/8/layout/hProcess9"/>
    <dgm:cxn modelId="{768830AF-E8E1-4247-92AA-6300D446C846}" type="presOf" srcId="{31D3C88D-D4F0-4E47-AF55-43A1A20CA36C}" destId="{3EC4AFD3-8EDC-448B-B065-ED6F015394BF}" srcOrd="0" destOrd="0" presId="urn:microsoft.com/office/officeart/2005/8/layout/hProcess9"/>
    <dgm:cxn modelId="{979F3C64-43E7-4105-9E6C-651B7029D46D}" srcId="{70165786-9964-401D-A7B8-B50817F88648}" destId="{BED7B323-AAB7-47FD-B7D9-71195D669059}" srcOrd="0" destOrd="0" parTransId="{1363B3E6-185F-4E6D-8E28-15E2E68273C7}" sibTransId="{CF5B8CAB-FB3C-45EE-B9D5-4960979AB9AE}"/>
    <dgm:cxn modelId="{CB2A1578-6C62-452F-8622-2D30E56867EE}" type="presOf" srcId="{0DDB53E8-F33C-4A34-8C47-D6A8E6513745}" destId="{29008131-4A16-49E5-ABAF-2EC8988C9227}" srcOrd="0" destOrd="0" presId="urn:microsoft.com/office/officeart/2005/8/layout/hProcess9"/>
    <dgm:cxn modelId="{9CF07E38-0875-4C6D-8B3A-EFA0E559A046}" type="presOf" srcId="{70165786-9964-401D-A7B8-B50817F88648}" destId="{D0D02B2C-6FB1-46AF-B2A3-7DA99FEAD7F2}" srcOrd="0" destOrd="0" presId="urn:microsoft.com/office/officeart/2005/8/layout/hProcess9"/>
    <dgm:cxn modelId="{AC3ACDAF-0E33-430F-AE90-E6A6BD904AA5}" srcId="{70165786-9964-401D-A7B8-B50817F88648}" destId="{B0438488-F5C6-4EE7-B46B-6FDEF12F2893}" srcOrd="1" destOrd="0" parTransId="{3ABCAD69-B3A9-4757-BAD1-1C4F83DF7783}" sibTransId="{358EA54E-5062-43EA-B287-794E1E6E539A}"/>
    <dgm:cxn modelId="{790109D1-6171-4086-BF1C-B6A6F6D5E3EC}" type="presParOf" srcId="{D0D02B2C-6FB1-46AF-B2A3-7DA99FEAD7F2}" destId="{415769BA-0092-41EE-A607-4E9A43057B12}" srcOrd="0" destOrd="0" presId="urn:microsoft.com/office/officeart/2005/8/layout/hProcess9"/>
    <dgm:cxn modelId="{6F72EB83-4E91-4569-BC5B-B7A1F4B3C908}" type="presParOf" srcId="{D0D02B2C-6FB1-46AF-B2A3-7DA99FEAD7F2}" destId="{3F7C19EF-ED27-45F1-8A43-764A021CF767}" srcOrd="1" destOrd="0" presId="urn:microsoft.com/office/officeart/2005/8/layout/hProcess9"/>
    <dgm:cxn modelId="{65DC8FE2-4D51-4572-BDC1-1A4B3BE857CE}" type="presParOf" srcId="{3F7C19EF-ED27-45F1-8A43-764A021CF767}" destId="{F19972AA-45F2-49A1-BE9E-A07D93E5940D}" srcOrd="0" destOrd="0" presId="urn:microsoft.com/office/officeart/2005/8/layout/hProcess9"/>
    <dgm:cxn modelId="{A2A1AA23-01DC-46F4-835A-F7389247EF4C}" type="presParOf" srcId="{3F7C19EF-ED27-45F1-8A43-764A021CF767}" destId="{2B6D4939-2297-4E1D-8692-0C84DDA1DA2D}" srcOrd="1" destOrd="0" presId="urn:microsoft.com/office/officeart/2005/8/layout/hProcess9"/>
    <dgm:cxn modelId="{AC2E229F-F425-4E85-9906-622A3C3BD38C}" type="presParOf" srcId="{3F7C19EF-ED27-45F1-8A43-764A021CF767}" destId="{9FED302B-B3A3-4C04-92E5-A68C9771EC5E}" srcOrd="2" destOrd="0" presId="urn:microsoft.com/office/officeart/2005/8/layout/hProcess9"/>
    <dgm:cxn modelId="{A5C5A2E9-0585-44CB-B839-0CEA6E399829}" type="presParOf" srcId="{3F7C19EF-ED27-45F1-8A43-764A021CF767}" destId="{5793A9F3-4D60-4E58-A9DB-98D54E6EC51A}" srcOrd="3" destOrd="0" presId="urn:microsoft.com/office/officeart/2005/8/layout/hProcess9"/>
    <dgm:cxn modelId="{9618A692-C026-4FBF-841A-57489FF483AA}" type="presParOf" srcId="{3F7C19EF-ED27-45F1-8A43-764A021CF767}" destId="{3EC4AFD3-8EDC-448B-B065-ED6F015394BF}" srcOrd="4" destOrd="0" presId="urn:microsoft.com/office/officeart/2005/8/layout/hProcess9"/>
    <dgm:cxn modelId="{1138405B-4F02-4770-9295-1D0D92E236CE}" type="presParOf" srcId="{3F7C19EF-ED27-45F1-8A43-764A021CF767}" destId="{46E8120B-2817-4FF3-A9CD-4DA30BE035C2}" srcOrd="5" destOrd="0" presId="urn:microsoft.com/office/officeart/2005/8/layout/hProcess9"/>
    <dgm:cxn modelId="{3EE9C555-1E7A-4B98-B56C-1E3A633D7D9A}" type="presParOf" srcId="{3F7C19EF-ED27-45F1-8A43-764A021CF767}" destId="{98ADC0C4-B98F-40E4-9691-24809317257D}" srcOrd="6" destOrd="0" presId="urn:microsoft.com/office/officeart/2005/8/layout/hProcess9"/>
    <dgm:cxn modelId="{309674F0-37DD-4B5F-9A60-DB0B03B594CB}" type="presParOf" srcId="{3F7C19EF-ED27-45F1-8A43-764A021CF767}" destId="{3F14549D-04A1-4E5D-B352-4C87A9CE2838}" srcOrd="7" destOrd="0" presId="urn:microsoft.com/office/officeart/2005/8/layout/hProcess9"/>
    <dgm:cxn modelId="{48B39346-6AC0-4D99-9864-0F334D74CBD4}" type="presParOf" srcId="{3F7C19EF-ED27-45F1-8A43-764A021CF767}" destId="{29008131-4A16-49E5-ABAF-2EC8988C9227}" srcOrd="8" destOrd="0" presId="urn:microsoft.com/office/officeart/2005/8/layout/hProcess9"/>
  </dgm:cxnLst>
  <dgm:bg/>
  <dgm:whole/>
</dgm:dataModel>
</file>

<file path=ppt/diagrams/data6.xml><?xml version="1.0" encoding="utf-8"?>
<dgm:dataModel xmlns:dgm="http://schemas.openxmlformats.org/drawingml/2006/diagram" xmlns:a="http://schemas.openxmlformats.org/drawingml/2006/main">
  <dgm:ptLst>
    <dgm:pt modelId="{599E88D1-3291-415C-8B69-2D0746D07FF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ru-RU"/>
        </a:p>
      </dgm:t>
    </dgm:pt>
    <dgm:pt modelId="{CA6D0BE2-6D34-4F38-9F16-63356E07D6AC}">
      <dgm:prSet phldrT="[Текст]" custT="1">
        <dgm:style>
          <a:lnRef idx="1">
            <a:schemeClr val="accent5"/>
          </a:lnRef>
          <a:fillRef idx="2">
            <a:schemeClr val="accent5"/>
          </a:fillRef>
          <a:effectRef idx="1">
            <a:schemeClr val="accent5"/>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600" b="1" dirty="0" smtClean="0">
              <a:solidFill>
                <a:schemeClr val="tx1"/>
              </a:solidFill>
              <a:latin typeface="Times New Roman" pitchFamily="18" charset="0"/>
              <a:cs typeface="Times New Roman" pitchFamily="18" charset="0"/>
            </a:rPr>
            <a:t>«Жүз» - сөзінің сандық ұғымына көңіл бөлетіндер(А.Левшин, А.Чулошников); </a:t>
          </a:r>
          <a:endParaRPr lang="ru-RU" sz="1600" b="1" dirty="0" smtClean="0">
            <a:solidFill>
              <a:schemeClr val="tx1"/>
            </a:solidFill>
            <a:latin typeface="Times New Roman" pitchFamily="18" charset="0"/>
            <a:cs typeface="Times New Roman" pitchFamily="18" charset="0"/>
          </a:endParaRPr>
        </a:p>
        <a:p>
          <a:pPr defTabSz="844550">
            <a:lnSpc>
              <a:spcPct val="90000"/>
            </a:lnSpc>
            <a:spcBef>
              <a:spcPct val="0"/>
            </a:spcBef>
            <a:spcAft>
              <a:spcPct val="35000"/>
            </a:spcAft>
          </a:pPr>
          <a:endParaRPr lang="ru-RU" sz="1600" b="1" dirty="0">
            <a:solidFill>
              <a:schemeClr val="tx1"/>
            </a:solidFill>
            <a:latin typeface="Times New Roman" pitchFamily="18" charset="0"/>
            <a:cs typeface="Times New Roman" pitchFamily="18" charset="0"/>
          </a:endParaRPr>
        </a:p>
      </dgm:t>
    </dgm:pt>
    <dgm:pt modelId="{8DB19B86-F062-4213-B77E-056ED71B7930}" type="parTrans" cxnId="{6335368A-71DC-4F4C-972F-8F9CBE7E76D0}">
      <dgm:prSet/>
      <dgm:spPr/>
      <dgm:t>
        <a:bodyPr/>
        <a:lstStyle/>
        <a:p>
          <a:endParaRPr lang="ru-RU"/>
        </a:p>
      </dgm:t>
    </dgm:pt>
    <dgm:pt modelId="{193ED26D-6A10-411A-8999-3EC6C9C8F4E3}" type="sibTrans" cxnId="{6335368A-71DC-4F4C-972F-8F9CBE7E76D0}">
      <dgm:prSet/>
      <dgm:spPr/>
      <dgm:t>
        <a:bodyPr/>
        <a:lstStyle/>
        <a:p>
          <a:endParaRPr lang="ru-RU"/>
        </a:p>
      </dgm:t>
    </dgm:pt>
    <dgm:pt modelId="{9FB79D58-E47E-4129-8C79-263DE5C85783}">
      <dgm:prSet phldrT="[Текст]" custT="1">
        <dgm:style>
          <a:lnRef idx="1">
            <a:schemeClr val="accent5"/>
          </a:lnRef>
          <a:fillRef idx="2">
            <a:schemeClr val="accent5"/>
          </a:fillRef>
          <a:effectRef idx="1">
            <a:schemeClr val="accent5"/>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600" b="1" dirty="0" smtClean="0">
              <a:solidFill>
                <a:schemeClr val="tx1"/>
              </a:solidFill>
              <a:latin typeface="Times New Roman" pitchFamily="18" charset="0"/>
              <a:cs typeface="Times New Roman" pitchFamily="18" charset="0"/>
            </a:rPr>
            <a:t>«Жүз» - қазақ жерлерінің Шыңғыс хан балаларының ұлысына бөлінуімен түсіндіретіндер (М.Тынышбаев);</a:t>
          </a:r>
          <a:endParaRPr lang="ru-RU" sz="1600" b="1" dirty="0" smtClean="0">
            <a:solidFill>
              <a:schemeClr val="tx1"/>
            </a:solidFill>
            <a:latin typeface="Times New Roman" pitchFamily="18" charset="0"/>
            <a:cs typeface="Times New Roman" pitchFamily="18" charset="0"/>
          </a:endParaRPr>
        </a:p>
        <a:p>
          <a:pPr defTabSz="577850">
            <a:lnSpc>
              <a:spcPct val="90000"/>
            </a:lnSpc>
            <a:spcBef>
              <a:spcPct val="0"/>
            </a:spcBef>
            <a:spcAft>
              <a:spcPct val="35000"/>
            </a:spcAft>
          </a:pPr>
          <a:endParaRPr lang="ru-RU" sz="1600" b="1" dirty="0">
            <a:solidFill>
              <a:schemeClr val="tx1"/>
            </a:solidFill>
            <a:latin typeface="Times New Roman" pitchFamily="18" charset="0"/>
            <a:cs typeface="Times New Roman" pitchFamily="18" charset="0"/>
          </a:endParaRPr>
        </a:p>
      </dgm:t>
    </dgm:pt>
    <dgm:pt modelId="{DA8D570B-CE44-41E3-A69A-FF43F9CF8369}" type="parTrans" cxnId="{3E824654-99A0-40D7-82B5-7DED29866575}">
      <dgm:prSet/>
      <dgm:spPr/>
      <dgm:t>
        <a:bodyPr/>
        <a:lstStyle/>
        <a:p>
          <a:endParaRPr lang="ru-RU"/>
        </a:p>
      </dgm:t>
    </dgm:pt>
    <dgm:pt modelId="{C5931927-AE96-4B9C-BF77-8903991D61C6}" type="sibTrans" cxnId="{3E824654-99A0-40D7-82B5-7DED29866575}">
      <dgm:prSet/>
      <dgm:spPr/>
      <dgm:t>
        <a:bodyPr/>
        <a:lstStyle/>
        <a:p>
          <a:endParaRPr lang="ru-RU"/>
        </a:p>
      </dgm:t>
    </dgm:pt>
    <dgm:pt modelId="{08C5146F-EBC8-48DA-A7B9-75C8CFE6E15E}">
      <dgm:prSet phldrT="[Текст]" custT="1">
        <dgm:style>
          <a:lnRef idx="1">
            <a:schemeClr val="accent5"/>
          </a:lnRef>
          <a:fillRef idx="2">
            <a:schemeClr val="accent5"/>
          </a:fillRef>
          <a:effectRef idx="1">
            <a:schemeClr val="accent5"/>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600" b="1" dirty="0" smtClean="0">
              <a:solidFill>
                <a:schemeClr val="tx1"/>
              </a:solidFill>
              <a:latin typeface="Times New Roman" pitchFamily="18" charset="0"/>
              <a:cs typeface="Times New Roman" pitchFamily="18" charset="0"/>
            </a:rPr>
            <a:t>«Жүз» - шаруашылық, экономикалық және климаттық – географиялық жағынан бөлінген территориялар деп қарайтындар (В.В.Бартольд, Юдин).</a:t>
          </a:r>
          <a:endParaRPr lang="ru-RU" sz="1600" b="1" dirty="0" smtClean="0">
            <a:solidFill>
              <a:schemeClr val="tx1"/>
            </a:solidFill>
            <a:latin typeface="Times New Roman" pitchFamily="18" charset="0"/>
            <a:cs typeface="Times New Roman" pitchFamily="18" charset="0"/>
          </a:endParaRPr>
        </a:p>
        <a:p>
          <a:pPr defTabSz="533400">
            <a:lnSpc>
              <a:spcPct val="90000"/>
            </a:lnSpc>
            <a:spcBef>
              <a:spcPct val="0"/>
            </a:spcBef>
            <a:spcAft>
              <a:spcPct val="35000"/>
            </a:spcAft>
          </a:pPr>
          <a:endParaRPr lang="ru-RU" sz="1600" b="1" dirty="0">
            <a:solidFill>
              <a:schemeClr val="tx1"/>
            </a:solidFill>
            <a:latin typeface="Times New Roman" pitchFamily="18" charset="0"/>
            <a:cs typeface="Times New Roman" pitchFamily="18" charset="0"/>
          </a:endParaRPr>
        </a:p>
      </dgm:t>
    </dgm:pt>
    <dgm:pt modelId="{2274C13C-DB2A-4FA9-95CD-4F521B4E8BDF}" type="parTrans" cxnId="{C8CDBDC7-146D-4343-9318-FB7842351A10}">
      <dgm:prSet/>
      <dgm:spPr/>
      <dgm:t>
        <a:bodyPr/>
        <a:lstStyle/>
        <a:p>
          <a:endParaRPr lang="ru-RU"/>
        </a:p>
      </dgm:t>
    </dgm:pt>
    <dgm:pt modelId="{8A0285C5-5442-46D9-8047-1232C253F77B}" type="sibTrans" cxnId="{C8CDBDC7-146D-4343-9318-FB7842351A10}">
      <dgm:prSet/>
      <dgm:spPr/>
      <dgm:t>
        <a:bodyPr/>
        <a:lstStyle/>
        <a:p>
          <a:endParaRPr lang="ru-RU"/>
        </a:p>
      </dgm:t>
    </dgm:pt>
    <dgm:pt modelId="{0E3D404C-7E46-4A11-85CC-7A264031ADA9}">
      <dgm:prSet phldrT="[Текст]" custT="1">
        <dgm:style>
          <a:lnRef idx="1">
            <a:schemeClr val="accent5"/>
          </a:lnRef>
          <a:fillRef idx="2">
            <a:schemeClr val="accent5"/>
          </a:fillRef>
          <a:effectRef idx="1">
            <a:schemeClr val="accent5"/>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600" b="1" dirty="0" smtClean="0">
              <a:solidFill>
                <a:schemeClr val="tx1"/>
              </a:solidFill>
              <a:latin typeface="Times New Roman" pitchFamily="18" charset="0"/>
              <a:cs typeface="Times New Roman" pitchFamily="18" charset="0"/>
            </a:rPr>
            <a:t>Ш.Уәлиханов былай деген: «қазақ жүздерінің құрылу себебі, олар (қазақтар) көшіп-қонып жүрген жерлерінде өз хұқықтарын қорғау үшін одақтар құрған. Ол одақ – қазақ жүздері».</a:t>
          </a:r>
          <a:endParaRPr lang="ru-RU" sz="1600" b="1" dirty="0" smtClean="0">
            <a:solidFill>
              <a:schemeClr val="tx1"/>
            </a:solidFill>
            <a:latin typeface="Times New Roman" pitchFamily="18" charset="0"/>
            <a:cs typeface="Times New Roman" pitchFamily="18" charset="0"/>
          </a:endParaRPr>
        </a:p>
        <a:p>
          <a:pPr defTabSz="533400">
            <a:lnSpc>
              <a:spcPct val="90000"/>
            </a:lnSpc>
            <a:spcBef>
              <a:spcPct val="0"/>
            </a:spcBef>
            <a:spcAft>
              <a:spcPct val="35000"/>
            </a:spcAft>
          </a:pPr>
          <a:endParaRPr lang="ru-RU" sz="1600" b="1" dirty="0">
            <a:solidFill>
              <a:schemeClr val="tx1"/>
            </a:solidFill>
            <a:latin typeface="Times New Roman" pitchFamily="18" charset="0"/>
            <a:cs typeface="Times New Roman" pitchFamily="18" charset="0"/>
          </a:endParaRPr>
        </a:p>
      </dgm:t>
    </dgm:pt>
    <dgm:pt modelId="{06C7DC13-9031-488A-89A2-1AAEED2F9A7A}" type="parTrans" cxnId="{FC6C4C30-FAAB-471B-878E-AEA844E0E73E}">
      <dgm:prSet/>
      <dgm:spPr/>
      <dgm:t>
        <a:bodyPr/>
        <a:lstStyle/>
        <a:p>
          <a:endParaRPr lang="ru-RU"/>
        </a:p>
      </dgm:t>
    </dgm:pt>
    <dgm:pt modelId="{7A07A396-630D-46E6-8A11-98830EED9240}" type="sibTrans" cxnId="{FC6C4C30-FAAB-471B-878E-AEA844E0E73E}">
      <dgm:prSet/>
      <dgm:spPr/>
      <dgm:t>
        <a:bodyPr/>
        <a:lstStyle/>
        <a:p>
          <a:endParaRPr lang="ru-RU"/>
        </a:p>
      </dgm:t>
    </dgm:pt>
    <dgm:pt modelId="{80B149BD-EF77-426D-A28D-E04A1675B69C}">
      <dgm:prSet custT="1">
        <dgm:style>
          <a:lnRef idx="1">
            <a:schemeClr val="accent5"/>
          </a:lnRef>
          <a:fillRef idx="2">
            <a:schemeClr val="accent5"/>
          </a:fillRef>
          <a:effectRef idx="1">
            <a:schemeClr val="accent5"/>
          </a:effectRef>
          <a:fontRef idx="minor">
            <a:schemeClr val="dk1"/>
          </a:fontRef>
        </dgm:style>
      </dgm:prSet>
      <dgm:spPr/>
      <dgm:t>
        <a:bodyPr/>
        <a:lstStyle/>
        <a:p>
          <a:r>
            <a:rPr lang="kk-KZ" sz="1600" b="1" dirty="0" smtClean="0">
              <a:solidFill>
                <a:schemeClr val="tx1"/>
              </a:solidFill>
              <a:latin typeface="Times New Roman" pitchFamily="18" charset="0"/>
              <a:cs typeface="Times New Roman" pitchFamily="18" charset="0"/>
            </a:rPr>
            <a:t>«Жүз» - «әскери-тайпалық ұйымдастырудың триальды жүйесі деп түсіндіретіндер (Зуев, В.В.Востров, С.Мұқанов);</a:t>
          </a:r>
          <a:r>
            <a:rPr lang="ru-RU" sz="1600" b="1" dirty="0" smtClean="0">
              <a:solidFill>
                <a:schemeClr val="tx1"/>
              </a:solidFill>
              <a:latin typeface="Times New Roman" pitchFamily="18" charset="0"/>
              <a:cs typeface="Times New Roman" pitchFamily="18" charset="0"/>
            </a:rPr>
            <a:t/>
          </a:r>
          <a:br>
            <a:rPr lang="ru-RU" sz="1600" b="1" dirty="0" smtClean="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	</a:t>
          </a:r>
          <a:endParaRPr lang="ru-RU" sz="1600" b="1" dirty="0">
            <a:solidFill>
              <a:schemeClr val="tx1"/>
            </a:solidFill>
            <a:latin typeface="Times New Roman" pitchFamily="18" charset="0"/>
            <a:cs typeface="Times New Roman" pitchFamily="18" charset="0"/>
          </a:endParaRPr>
        </a:p>
      </dgm:t>
    </dgm:pt>
    <dgm:pt modelId="{3E8104AC-52A3-4AD8-9A3A-F38366721835}" type="parTrans" cxnId="{D315B358-1CCC-4387-B6E5-39D12CC80F44}">
      <dgm:prSet/>
      <dgm:spPr/>
      <dgm:t>
        <a:bodyPr/>
        <a:lstStyle/>
        <a:p>
          <a:endParaRPr lang="ru-RU"/>
        </a:p>
      </dgm:t>
    </dgm:pt>
    <dgm:pt modelId="{2ED05CC6-8DB6-4F94-B212-391292E498EC}" type="sibTrans" cxnId="{D315B358-1CCC-4387-B6E5-39D12CC80F44}">
      <dgm:prSet/>
      <dgm:spPr/>
      <dgm:t>
        <a:bodyPr/>
        <a:lstStyle/>
        <a:p>
          <a:endParaRPr lang="ru-RU"/>
        </a:p>
      </dgm:t>
    </dgm:pt>
    <dgm:pt modelId="{D63D6F2C-0C3A-4762-B14D-57191CBBE760}">
      <dgm:prSet custT="1">
        <dgm:style>
          <a:lnRef idx="1">
            <a:schemeClr val="accent5"/>
          </a:lnRef>
          <a:fillRef idx="2">
            <a:schemeClr val="accent5"/>
          </a:fillRef>
          <a:effectRef idx="1">
            <a:schemeClr val="accent5"/>
          </a:effectRef>
          <a:fontRef idx="minor">
            <a:schemeClr val="dk1"/>
          </a:fontRef>
        </dgm:style>
      </dgm:prSet>
      <dgm:spPr/>
      <dgm:t>
        <a:bodyPr/>
        <a:lstStyle/>
        <a:p>
          <a:r>
            <a:rPr lang="kk-KZ" sz="1600" b="1" dirty="0" smtClean="0">
              <a:solidFill>
                <a:schemeClr val="tx1"/>
              </a:solidFill>
              <a:latin typeface="Times New Roman" pitchFamily="18" charset="0"/>
              <a:cs typeface="Times New Roman" pitchFamily="18" charset="0"/>
            </a:rPr>
            <a:t>«Жүз» - ежелгі юз тайпаларының екіге бөлінуімен байланыстыратын зерттеушілер (Қытайдағы қазақ тарихшылары);</a:t>
          </a:r>
          <a:r>
            <a:rPr lang="ru-RU" sz="1600" b="1" dirty="0" smtClean="0">
              <a:solidFill>
                <a:schemeClr val="tx1"/>
              </a:solidFill>
              <a:latin typeface="Times New Roman" pitchFamily="18" charset="0"/>
              <a:cs typeface="Times New Roman" pitchFamily="18" charset="0"/>
            </a:rPr>
            <a:t/>
          </a:r>
          <a:br>
            <a:rPr lang="ru-RU" sz="1600" b="1" dirty="0" smtClean="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	</a:t>
          </a:r>
          <a:endParaRPr lang="ru-RU" sz="1600" b="1" dirty="0">
            <a:solidFill>
              <a:schemeClr val="tx1"/>
            </a:solidFill>
            <a:latin typeface="Times New Roman" pitchFamily="18" charset="0"/>
            <a:cs typeface="Times New Roman" pitchFamily="18" charset="0"/>
          </a:endParaRPr>
        </a:p>
      </dgm:t>
    </dgm:pt>
    <dgm:pt modelId="{89C2F981-9305-4949-85B0-A64A4D2C2D0F}" type="parTrans" cxnId="{F7AE8CC7-8B70-4755-A1B2-B4D6466AF8DA}">
      <dgm:prSet/>
      <dgm:spPr/>
      <dgm:t>
        <a:bodyPr/>
        <a:lstStyle/>
        <a:p>
          <a:endParaRPr lang="ru-RU"/>
        </a:p>
      </dgm:t>
    </dgm:pt>
    <dgm:pt modelId="{58C570E1-3D38-4388-AEFC-2E49DF3A65FE}" type="sibTrans" cxnId="{F7AE8CC7-8B70-4755-A1B2-B4D6466AF8DA}">
      <dgm:prSet/>
      <dgm:spPr/>
      <dgm:t>
        <a:bodyPr/>
        <a:lstStyle/>
        <a:p>
          <a:endParaRPr lang="ru-RU"/>
        </a:p>
      </dgm:t>
    </dgm:pt>
    <dgm:pt modelId="{993FC54E-09D7-4810-848D-9182C771361E}">
      <dgm:prSet custT="1">
        <dgm:style>
          <a:lnRef idx="1">
            <a:schemeClr val="accent5"/>
          </a:lnRef>
          <a:fillRef idx="2">
            <a:schemeClr val="accent5"/>
          </a:fillRef>
          <a:effectRef idx="1">
            <a:schemeClr val="accent5"/>
          </a:effectRef>
          <a:fontRef idx="minor">
            <a:schemeClr val="dk1"/>
          </a:fontRef>
        </dgm:style>
      </dgm:prSet>
      <dgm:spPr/>
      <dgm:t>
        <a:bodyPr/>
        <a:lstStyle/>
        <a:p>
          <a:r>
            <a:rPr lang="kk-KZ" sz="1600" b="1" dirty="0" smtClean="0">
              <a:solidFill>
                <a:schemeClr val="tx1"/>
              </a:solidFill>
              <a:latin typeface="Times New Roman" pitchFamily="18" charset="0"/>
              <a:cs typeface="Times New Roman" pitchFamily="18" charset="0"/>
            </a:rPr>
            <a:t>Қорытыныд: Жүз – тарихи – шаруашылық және географиялық аймақ, белгілі рулық топтың территориясы</a:t>
          </a:r>
          <a:r>
            <a:rPr lang="kk-KZ" sz="1100" dirty="0" smtClean="0"/>
            <a:t>. </a:t>
          </a:r>
          <a:endParaRPr lang="ru-RU" sz="1100" dirty="0"/>
        </a:p>
      </dgm:t>
    </dgm:pt>
    <dgm:pt modelId="{FFD5685C-B2FD-4212-BBA8-E098AA6F2B2B}" type="parTrans" cxnId="{29EB4DE7-8D49-47AD-B56B-DA434089D9F3}">
      <dgm:prSet/>
      <dgm:spPr/>
      <dgm:t>
        <a:bodyPr/>
        <a:lstStyle/>
        <a:p>
          <a:endParaRPr lang="ru-RU"/>
        </a:p>
      </dgm:t>
    </dgm:pt>
    <dgm:pt modelId="{3CEC47E5-82E4-4562-9B95-D231EF215780}" type="sibTrans" cxnId="{29EB4DE7-8D49-47AD-B56B-DA434089D9F3}">
      <dgm:prSet/>
      <dgm:spPr/>
      <dgm:t>
        <a:bodyPr/>
        <a:lstStyle/>
        <a:p>
          <a:endParaRPr lang="ru-RU"/>
        </a:p>
      </dgm:t>
    </dgm:pt>
    <dgm:pt modelId="{2FDDFB60-A9AF-448F-A048-5B1C4697B266}" type="pres">
      <dgm:prSet presAssocID="{599E88D1-3291-415C-8B69-2D0746D07FF0}" presName="diagram" presStyleCnt="0">
        <dgm:presLayoutVars>
          <dgm:dir/>
          <dgm:resizeHandles val="exact"/>
        </dgm:presLayoutVars>
      </dgm:prSet>
      <dgm:spPr/>
      <dgm:t>
        <a:bodyPr/>
        <a:lstStyle/>
        <a:p>
          <a:endParaRPr lang="ru-RU"/>
        </a:p>
      </dgm:t>
    </dgm:pt>
    <dgm:pt modelId="{FC477650-C086-4CFC-AD8C-569500299B54}" type="pres">
      <dgm:prSet presAssocID="{CA6D0BE2-6D34-4F38-9F16-63356E07D6AC}" presName="node" presStyleLbl="node1" presStyleIdx="0" presStyleCnt="7" custLinFactNeighborX="1666" custLinFactNeighborY="1491">
        <dgm:presLayoutVars>
          <dgm:bulletEnabled val="1"/>
        </dgm:presLayoutVars>
      </dgm:prSet>
      <dgm:spPr/>
      <dgm:t>
        <a:bodyPr/>
        <a:lstStyle/>
        <a:p>
          <a:endParaRPr lang="ru-RU"/>
        </a:p>
      </dgm:t>
    </dgm:pt>
    <dgm:pt modelId="{0F1FBE74-F561-4704-8485-0618F6749CCF}" type="pres">
      <dgm:prSet presAssocID="{193ED26D-6A10-411A-8999-3EC6C9C8F4E3}" presName="sibTrans" presStyleCnt="0"/>
      <dgm:spPr/>
    </dgm:pt>
    <dgm:pt modelId="{9493ECB9-13D1-4F57-BC29-23F69FC05BB3}" type="pres">
      <dgm:prSet presAssocID="{80B149BD-EF77-426D-A28D-E04A1675B69C}" presName="node" presStyleLbl="node1" presStyleIdx="1" presStyleCnt="7">
        <dgm:presLayoutVars>
          <dgm:bulletEnabled val="1"/>
        </dgm:presLayoutVars>
      </dgm:prSet>
      <dgm:spPr/>
      <dgm:t>
        <a:bodyPr/>
        <a:lstStyle/>
        <a:p>
          <a:endParaRPr lang="ru-RU"/>
        </a:p>
      </dgm:t>
    </dgm:pt>
    <dgm:pt modelId="{607D9020-6105-4B47-87CF-EF7E18185ECD}" type="pres">
      <dgm:prSet presAssocID="{2ED05CC6-8DB6-4F94-B212-391292E498EC}" presName="sibTrans" presStyleCnt="0"/>
      <dgm:spPr/>
    </dgm:pt>
    <dgm:pt modelId="{8F4A3324-ACB4-456F-B2CB-28FDD339624D}" type="pres">
      <dgm:prSet presAssocID="{9FB79D58-E47E-4129-8C79-263DE5C85783}" presName="node" presStyleLbl="node1" presStyleIdx="2" presStyleCnt="7" custLinFactNeighborX="1221" custLinFactNeighborY="-296">
        <dgm:presLayoutVars>
          <dgm:bulletEnabled val="1"/>
        </dgm:presLayoutVars>
      </dgm:prSet>
      <dgm:spPr/>
      <dgm:t>
        <a:bodyPr/>
        <a:lstStyle/>
        <a:p>
          <a:endParaRPr lang="ru-RU"/>
        </a:p>
      </dgm:t>
    </dgm:pt>
    <dgm:pt modelId="{12FA117C-1B3D-49C5-A168-989E66F7E986}" type="pres">
      <dgm:prSet presAssocID="{C5931927-AE96-4B9C-BF77-8903991D61C6}" presName="sibTrans" presStyleCnt="0"/>
      <dgm:spPr/>
    </dgm:pt>
    <dgm:pt modelId="{D8862BE4-4D0A-4E10-B754-03F211AC0AA2}" type="pres">
      <dgm:prSet presAssocID="{D63D6F2C-0C3A-4762-B14D-57191CBBE760}" presName="node" presStyleLbl="node1" presStyleIdx="3" presStyleCnt="7" custScaleY="145846">
        <dgm:presLayoutVars>
          <dgm:bulletEnabled val="1"/>
        </dgm:presLayoutVars>
      </dgm:prSet>
      <dgm:spPr/>
      <dgm:t>
        <a:bodyPr/>
        <a:lstStyle/>
        <a:p>
          <a:endParaRPr lang="ru-RU"/>
        </a:p>
      </dgm:t>
    </dgm:pt>
    <dgm:pt modelId="{85C284AE-6919-4025-B206-09963C97B298}" type="pres">
      <dgm:prSet presAssocID="{58C570E1-3D38-4388-AEFC-2E49DF3A65FE}" presName="sibTrans" presStyleCnt="0"/>
      <dgm:spPr/>
    </dgm:pt>
    <dgm:pt modelId="{9F5A1241-EC42-45BA-B7CC-FE06764C6139}" type="pres">
      <dgm:prSet presAssocID="{08C5146F-EBC8-48DA-A7B9-75C8CFE6E15E}" presName="node" presStyleLbl="node1" presStyleIdx="4" presStyleCnt="7" custScaleY="145846">
        <dgm:presLayoutVars>
          <dgm:bulletEnabled val="1"/>
        </dgm:presLayoutVars>
      </dgm:prSet>
      <dgm:spPr/>
      <dgm:t>
        <a:bodyPr/>
        <a:lstStyle/>
        <a:p>
          <a:endParaRPr lang="ru-RU"/>
        </a:p>
      </dgm:t>
    </dgm:pt>
    <dgm:pt modelId="{3F5B8F37-76D8-41B5-9BF3-57AC6000A31D}" type="pres">
      <dgm:prSet presAssocID="{8A0285C5-5442-46D9-8047-1232C253F77B}" presName="sibTrans" presStyleCnt="0"/>
      <dgm:spPr/>
    </dgm:pt>
    <dgm:pt modelId="{8574CD33-71DB-484D-A390-49391332E486}" type="pres">
      <dgm:prSet presAssocID="{0E3D404C-7E46-4A11-85CC-7A264031ADA9}" presName="node" presStyleLbl="node1" presStyleIdx="5" presStyleCnt="7" custScaleY="145846">
        <dgm:presLayoutVars>
          <dgm:bulletEnabled val="1"/>
        </dgm:presLayoutVars>
      </dgm:prSet>
      <dgm:spPr/>
      <dgm:t>
        <a:bodyPr/>
        <a:lstStyle/>
        <a:p>
          <a:endParaRPr lang="ru-RU"/>
        </a:p>
      </dgm:t>
    </dgm:pt>
    <dgm:pt modelId="{0A400A82-40BC-4DEA-BB8F-4CEF020E4129}" type="pres">
      <dgm:prSet presAssocID="{7A07A396-630D-46E6-8A11-98830EED9240}" presName="sibTrans" presStyleCnt="0"/>
      <dgm:spPr/>
    </dgm:pt>
    <dgm:pt modelId="{3A760A8A-652F-4F85-9414-95BABCC9E8B5}" type="pres">
      <dgm:prSet presAssocID="{993FC54E-09D7-4810-848D-9182C771361E}" presName="node" presStyleLbl="node1" presStyleIdx="6" presStyleCnt="7" custLinFactNeighborX="1244" custLinFactNeighborY="11400">
        <dgm:presLayoutVars>
          <dgm:bulletEnabled val="1"/>
        </dgm:presLayoutVars>
      </dgm:prSet>
      <dgm:spPr/>
      <dgm:t>
        <a:bodyPr/>
        <a:lstStyle/>
        <a:p>
          <a:endParaRPr lang="ru-RU"/>
        </a:p>
      </dgm:t>
    </dgm:pt>
  </dgm:ptLst>
  <dgm:cxnLst>
    <dgm:cxn modelId="{C8CDBDC7-146D-4343-9318-FB7842351A10}" srcId="{599E88D1-3291-415C-8B69-2D0746D07FF0}" destId="{08C5146F-EBC8-48DA-A7B9-75C8CFE6E15E}" srcOrd="4" destOrd="0" parTransId="{2274C13C-DB2A-4FA9-95CD-4F521B4E8BDF}" sibTransId="{8A0285C5-5442-46D9-8047-1232C253F77B}"/>
    <dgm:cxn modelId="{10FDCE68-7A5B-412C-A4BA-56613D074FD4}" type="presOf" srcId="{9FB79D58-E47E-4129-8C79-263DE5C85783}" destId="{8F4A3324-ACB4-456F-B2CB-28FDD339624D}" srcOrd="0" destOrd="0" presId="urn:microsoft.com/office/officeart/2005/8/layout/default#1"/>
    <dgm:cxn modelId="{34F71CE3-97C9-4E2A-B679-55127C0BF128}" type="presOf" srcId="{D63D6F2C-0C3A-4762-B14D-57191CBBE760}" destId="{D8862BE4-4D0A-4E10-B754-03F211AC0AA2}" srcOrd="0" destOrd="0" presId="urn:microsoft.com/office/officeart/2005/8/layout/default#1"/>
    <dgm:cxn modelId="{97AD052B-020D-47A1-8DC9-CF7A4CF84FA8}" type="presOf" srcId="{993FC54E-09D7-4810-848D-9182C771361E}" destId="{3A760A8A-652F-4F85-9414-95BABCC9E8B5}" srcOrd="0" destOrd="0" presId="urn:microsoft.com/office/officeart/2005/8/layout/default#1"/>
    <dgm:cxn modelId="{0C3F480A-E36B-49CC-A337-2F712C6B584E}" type="presOf" srcId="{08C5146F-EBC8-48DA-A7B9-75C8CFE6E15E}" destId="{9F5A1241-EC42-45BA-B7CC-FE06764C6139}" srcOrd="0" destOrd="0" presId="urn:microsoft.com/office/officeart/2005/8/layout/default#1"/>
    <dgm:cxn modelId="{D315B358-1CCC-4387-B6E5-39D12CC80F44}" srcId="{599E88D1-3291-415C-8B69-2D0746D07FF0}" destId="{80B149BD-EF77-426D-A28D-E04A1675B69C}" srcOrd="1" destOrd="0" parTransId="{3E8104AC-52A3-4AD8-9A3A-F38366721835}" sibTransId="{2ED05CC6-8DB6-4F94-B212-391292E498EC}"/>
    <dgm:cxn modelId="{6218F35F-9F2F-4D79-9AA8-E761A2EBED25}" type="presOf" srcId="{CA6D0BE2-6D34-4F38-9F16-63356E07D6AC}" destId="{FC477650-C086-4CFC-AD8C-569500299B54}" srcOrd="0" destOrd="0" presId="urn:microsoft.com/office/officeart/2005/8/layout/default#1"/>
    <dgm:cxn modelId="{3E824654-99A0-40D7-82B5-7DED29866575}" srcId="{599E88D1-3291-415C-8B69-2D0746D07FF0}" destId="{9FB79D58-E47E-4129-8C79-263DE5C85783}" srcOrd="2" destOrd="0" parTransId="{DA8D570B-CE44-41E3-A69A-FF43F9CF8369}" sibTransId="{C5931927-AE96-4B9C-BF77-8903991D61C6}"/>
    <dgm:cxn modelId="{ABFD7C89-C2C4-430B-A089-1A5764E89378}" type="presOf" srcId="{80B149BD-EF77-426D-A28D-E04A1675B69C}" destId="{9493ECB9-13D1-4F57-BC29-23F69FC05BB3}" srcOrd="0" destOrd="0" presId="urn:microsoft.com/office/officeart/2005/8/layout/default#1"/>
    <dgm:cxn modelId="{6335368A-71DC-4F4C-972F-8F9CBE7E76D0}" srcId="{599E88D1-3291-415C-8B69-2D0746D07FF0}" destId="{CA6D0BE2-6D34-4F38-9F16-63356E07D6AC}" srcOrd="0" destOrd="0" parTransId="{8DB19B86-F062-4213-B77E-056ED71B7930}" sibTransId="{193ED26D-6A10-411A-8999-3EC6C9C8F4E3}"/>
    <dgm:cxn modelId="{6D02371A-0A2A-47B6-98F2-C0CE3F059922}" type="presOf" srcId="{0E3D404C-7E46-4A11-85CC-7A264031ADA9}" destId="{8574CD33-71DB-484D-A390-49391332E486}" srcOrd="0" destOrd="0" presId="urn:microsoft.com/office/officeart/2005/8/layout/default#1"/>
    <dgm:cxn modelId="{FC6C4C30-FAAB-471B-878E-AEA844E0E73E}" srcId="{599E88D1-3291-415C-8B69-2D0746D07FF0}" destId="{0E3D404C-7E46-4A11-85CC-7A264031ADA9}" srcOrd="5" destOrd="0" parTransId="{06C7DC13-9031-488A-89A2-1AAEED2F9A7A}" sibTransId="{7A07A396-630D-46E6-8A11-98830EED9240}"/>
    <dgm:cxn modelId="{29EB4DE7-8D49-47AD-B56B-DA434089D9F3}" srcId="{599E88D1-3291-415C-8B69-2D0746D07FF0}" destId="{993FC54E-09D7-4810-848D-9182C771361E}" srcOrd="6" destOrd="0" parTransId="{FFD5685C-B2FD-4212-BBA8-E098AA6F2B2B}" sibTransId="{3CEC47E5-82E4-4562-9B95-D231EF215780}"/>
    <dgm:cxn modelId="{F7AE8CC7-8B70-4755-A1B2-B4D6466AF8DA}" srcId="{599E88D1-3291-415C-8B69-2D0746D07FF0}" destId="{D63D6F2C-0C3A-4762-B14D-57191CBBE760}" srcOrd="3" destOrd="0" parTransId="{89C2F981-9305-4949-85B0-A64A4D2C2D0F}" sibTransId="{58C570E1-3D38-4388-AEFC-2E49DF3A65FE}"/>
    <dgm:cxn modelId="{861696D9-D578-4EF8-92A8-0F826445CB7C}" type="presOf" srcId="{599E88D1-3291-415C-8B69-2D0746D07FF0}" destId="{2FDDFB60-A9AF-448F-A048-5B1C4697B266}" srcOrd="0" destOrd="0" presId="urn:microsoft.com/office/officeart/2005/8/layout/default#1"/>
    <dgm:cxn modelId="{3EC8AC68-EA07-4B7B-8497-B8846A04224C}" type="presParOf" srcId="{2FDDFB60-A9AF-448F-A048-5B1C4697B266}" destId="{FC477650-C086-4CFC-AD8C-569500299B54}" srcOrd="0" destOrd="0" presId="urn:microsoft.com/office/officeart/2005/8/layout/default#1"/>
    <dgm:cxn modelId="{72F636B4-BEDD-445A-8BD1-E15578B6C7DC}" type="presParOf" srcId="{2FDDFB60-A9AF-448F-A048-5B1C4697B266}" destId="{0F1FBE74-F561-4704-8485-0618F6749CCF}" srcOrd="1" destOrd="0" presId="urn:microsoft.com/office/officeart/2005/8/layout/default#1"/>
    <dgm:cxn modelId="{AE80FF09-23D7-4665-A237-B3B1A71989D3}" type="presParOf" srcId="{2FDDFB60-A9AF-448F-A048-5B1C4697B266}" destId="{9493ECB9-13D1-4F57-BC29-23F69FC05BB3}" srcOrd="2" destOrd="0" presId="urn:microsoft.com/office/officeart/2005/8/layout/default#1"/>
    <dgm:cxn modelId="{6D4004DA-AA1C-4FDB-BE88-15520B40C6D9}" type="presParOf" srcId="{2FDDFB60-A9AF-448F-A048-5B1C4697B266}" destId="{607D9020-6105-4B47-87CF-EF7E18185ECD}" srcOrd="3" destOrd="0" presId="urn:microsoft.com/office/officeart/2005/8/layout/default#1"/>
    <dgm:cxn modelId="{A7784439-52E8-458F-A1BE-81F44E8819D1}" type="presParOf" srcId="{2FDDFB60-A9AF-448F-A048-5B1C4697B266}" destId="{8F4A3324-ACB4-456F-B2CB-28FDD339624D}" srcOrd="4" destOrd="0" presId="urn:microsoft.com/office/officeart/2005/8/layout/default#1"/>
    <dgm:cxn modelId="{B5D34421-405A-4C80-A86A-8020E4AF523F}" type="presParOf" srcId="{2FDDFB60-A9AF-448F-A048-5B1C4697B266}" destId="{12FA117C-1B3D-49C5-A168-989E66F7E986}" srcOrd="5" destOrd="0" presId="urn:microsoft.com/office/officeart/2005/8/layout/default#1"/>
    <dgm:cxn modelId="{50FB82D0-9661-4449-89DF-EF73DFB63E0A}" type="presParOf" srcId="{2FDDFB60-A9AF-448F-A048-5B1C4697B266}" destId="{D8862BE4-4D0A-4E10-B754-03F211AC0AA2}" srcOrd="6" destOrd="0" presId="urn:microsoft.com/office/officeart/2005/8/layout/default#1"/>
    <dgm:cxn modelId="{C285B663-6B88-49EB-B48E-DA5639489738}" type="presParOf" srcId="{2FDDFB60-A9AF-448F-A048-5B1C4697B266}" destId="{85C284AE-6919-4025-B206-09963C97B298}" srcOrd="7" destOrd="0" presId="urn:microsoft.com/office/officeart/2005/8/layout/default#1"/>
    <dgm:cxn modelId="{01655423-8EE1-4764-8711-EBD95FF34A13}" type="presParOf" srcId="{2FDDFB60-A9AF-448F-A048-5B1C4697B266}" destId="{9F5A1241-EC42-45BA-B7CC-FE06764C6139}" srcOrd="8" destOrd="0" presId="urn:microsoft.com/office/officeart/2005/8/layout/default#1"/>
    <dgm:cxn modelId="{5214D329-6342-4D3D-AFF1-AFA88073CE92}" type="presParOf" srcId="{2FDDFB60-A9AF-448F-A048-5B1C4697B266}" destId="{3F5B8F37-76D8-41B5-9BF3-57AC6000A31D}" srcOrd="9" destOrd="0" presId="urn:microsoft.com/office/officeart/2005/8/layout/default#1"/>
    <dgm:cxn modelId="{EDD84E4D-AC05-4CE8-9D0F-A73043CFCFB3}" type="presParOf" srcId="{2FDDFB60-A9AF-448F-A048-5B1C4697B266}" destId="{8574CD33-71DB-484D-A390-49391332E486}" srcOrd="10" destOrd="0" presId="urn:microsoft.com/office/officeart/2005/8/layout/default#1"/>
    <dgm:cxn modelId="{E3261EAE-361C-4DB6-A7F0-ACAAD047A862}" type="presParOf" srcId="{2FDDFB60-A9AF-448F-A048-5B1C4697B266}" destId="{0A400A82-40BC-4DEA-BB8F-4CEF020E4129}" srcOrd="11" destOrd="0" presId="urn:microsoft.com/office/officeart/2005/8/layout/default#1"/>
    <dgm:cxn modelId="{238C9D8C-D92E-4186-983F-569D2035C865}" type="presParOf" srcId="{2FDDFB60-A9AF-448F-A048-5B1C4697B266}" destId="{3A760A8A-652F-4F85-9414-95BABCC9E8B5}" srcOrd="12" destOrd="0" presId="urn:microsoft.com/office/officeart/2005/8/layout/default#1"/>
  </dgm:cxnLst>
  <dgm:bg/>
  <dgm:whole/>
</dgm:dataModel>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40C8E5-B49E-4951-8C0E-97EE5618960F}" type="datetimeFigureOut">
              <a:rPr lang="ru-RU" smtClean="0"/>
              <a:pPr/>
              <a:t>19.04.2020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6D9D4F-2091-4835-946E-CB46DDEEDB8A}"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26D9D4F-2091-4835-946E-CB46DDEEDB8A}"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26D9D4F-2091-4835-946E-CB46DDEEDB8A}" type="slidenum">
              <a:rPr lang="ru-RU" smtClean="0"/>
              <a:pPr/>
              <a:t>25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26D9D4F-2091-4835-946E-CB46DDEEDB8A}" type="slidenum">
              <a:rPr lang="ru-RU" smtClean="0"/>
              <a:pPr/>
              <a:t>37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26D9D4F-2091-4835-946E-CB46DDEEDB8A}" type="slidenum">
              <a:rPr lang="ru-RU" smtClean="0"/>
              <a:pPr/>
              <a:t>40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152400"/>
            <a:ext cx="7696200" cy="5334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10"/>
          <p:cNvSpPr>
            <a:spLocks noGrp="1"/>
          </p:cNvSpPr>
          <p:nvPr>
            <p:ph type="dt" sz="half" idx="10"/>
          </p:nvPr>
        </p:nvSpPr>
        <p:spPr/>
        <p:txBody>
          <a:bodyPr/>
          <a:lstStyle>
            <a:lvl1pPr>
              <a:defRPr/>
            </a:lvl1pPr>
          </a:lstStyle>
          <a:p>
            <a:pPr>
              <a:defRPr/>
            </a:pPr>
            <a:endParaRPr lang="ru-RU"/>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27A42582-23B7-4AD4-ADD1-EC76B54D59AB}"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lgn="ctr">
              <a:buNone/>
              <a:defRPr sz="2400">
                <a:solidFill>
                  <a:srgbClr val="5A592D"/>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8" name="Нижний колонтитул 4"/>
          <p:cNvSpPr>
            <a:spLocks noGrp="1"/>
          </p:cNvSpPr>
          <p:nvPr>
            <p:ph type="ftr" sz="quarter" idx="11"/>
          </p:nvPr>
        </p:nvSpPr>
        <p:spPr/>
        <p:txBody>
          <a:bodyPr/>
          <a:lstStyle>
            <a:lvl1pPr>
              <a:defRPr/>
            </a:lvl1pPr>
          </a:lstStyle>
          <a:p>
            <a:endParaRPr lang="ru-RU"/>
          </a:p>
        </p:txBody>
      </p:sp>
      <p:sp>
        <p:nvSpPr>
          <p:cNvPr id="9"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4" name="Нижний колонтитул 4"/>
          <p:cNvSpPr>
            <a:spLocks noGrp="1"/>
          </p:cNvSpPr>
          <p:nvPr>
            <p:ph type="ftr" sz="quarter" idx="11"/>
          </p:nvPr>
        </p:nvSpPr>
        <p:spPr/>
        <p:txBody>
          <a:bodyPr/>
          <a:lstStyle>
            <a:lvl1pPr>
              <a:defRPr/>
            </a:lvl1pPr>
          </a:lstStyle>
          <a:p>
            <a:endParaRPr lang="ru-RU"/>
          </a:p>
        </p:txBody>
      </p:sp>
      <p:sp>
        <p:nvSpPr>
          <p:cNvPr id="5"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3" name="Нижний колонтитул 4"/>
          <p:cNvSpPr>
            <a:spLocks noGrp="1"/>
          </p:cNvSpPr>
          <p:nvPr>
            <p:ph type="ftr" sz="quarter" idx="11"/>
          </p:nvPr>
        </p:nvSpPr>
        <p:spPr/>
        <p:txBody>
          <a:bodyPr/>
          <a:lstStyle>
            <a:lvl1pPr>
              <a:defRPr/>
            </a:lvl1pPr>
          </a:lstStyle>
          <a:p>
            <a:endParaRPr lang="ru-RU"/>
          </a:p>
        </p:txBody>
      </p:sp>
      <p:sp>
        <p:nvSpPr>
          <p:cNvPr id="4"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930BBE40-3884-4B06-8DFE-33CB1726AC8E}" type="datetimeFigureOut">
              <a:rPr lang="ru-RU" smtClean="0"/>
              <a:pPr/>
              <a:t>19.04.2020</a:t>
            </a:fld>
            <a:endParaRPr lang="ru-RU"/>
          </a:p>
        </p:txBody>
      </p:sp>
      <p:sp>
        <p:nvSpPr>
          <p:cNvPr id="6" name="Нижний колонтитул 4"/>
          <p:cNvSpPr>
            <a:spLocks noGrp="1"/>
          </p:cNvSpPr>
          <p:nvPr>
            <p:ph type="ftr" sz="quarter" idx="11"/>
          </p:nvPr>
        </p:nvSpPr>
        <p:spPr/>
        <p:txBody>
          <a:bodyPr/>
          <a:lstStyle>
            <a:lvl1pPr>
              <a:defRPr/>
            </a:lvl1pPr>
          </a:lstStyle>
          <a:p>
            <a:endParaRPr lang="ru-RU"/>
          </a:p>
        </p:txBody>
      </p:sp>
      <p:sp>
        <p:nvSpPr>
          <p:cNvPr id="7" name="Номер слайда 5"/>
          <p:cNvSpPr>
            <a:spLocks noGrp="1"/>
          </p:cNvSpPr>
          <p:nvPr>
            <p:ph type="sldNum" sz="quarter" idx="12"/>
          </p:nvPr>
        </p:nvSpPr>
        <p:spPr/>
        <p:txBody>
          <a:bodyPr/>
          <a:lstStyle>
            <a:lvl1pPr>
              <a:defRPr/>
            </a:lvl1pPr>
          </a:lstStyle>
          <a:p>
            <a:fld id="{17EC1C02-584A-4FDB-9132-C2C03AA03CA2}" type="slidenum">
              <a:rPr lang="ru-RU" smtClean="0"/>
              <a:pPr/>
              <a:t>‹#›</a:t>
            </a:fld>
            <a:endParaRPr lang="ru-RU"/>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110" y="600076"/>
            <a:ext cx="8173640" cy="1090613"/>
          </a:xfrm>
          <a:prstGeom prst="rect">
            <a:avLst/>
          </a:prstGeom>
        </p:spPr>
        <p:txBody>
          <a:bodyPr vert="horz" lIns="91440" tIns="45720" rIns="91440" bIns="45720" rtlCol="0" anchor="ctr">
            <a:normAutofit/>
            <a:scene3d>
              <a:camera prst="orthographicFront"/>
              <a:lightRig rig="morning" dir="t"/>
            </a:scene3d>
            <a:sp3d extrusionH="57150" prstMaterial="dkEdge">
              <a:bevelT w="38100" h="38100"/>
            </a:sp3d>
          </a:bodyPr>
          <a:lstStyle/>
          <a:p>
            <a:r>
              <a:rPr lang="ru-RU" smtClean="0"/>
              <a:t>Образец заголовка</a:t>
            </a:r>
            <a:endParaRPr lang="ru-RU"/>
          </a:p>
        </p:txBody>
      </p:sp>
      <p:sp>
        <p:nvSpPr>
          <p:cNvPr id="1027" name="Текст 2"/>
          <p:cNvSpPr>
            <a:spLocks noGrp="1"/>
          </p:cNvSpPr>
          <p:nvPr>
            <p:ph type="body" idx="1"/>
          </p:nvPr>
        </p:nvSpPr>
        <p:spPr bwMode="auto">
          <a:xfrm>
            <a:off x="494110" y="1825625"/>
            <a:ext cx="817364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fld id="{930BBE40-3884-4B06-8DFE-33CB1726AC8E}" type="datetimeFigureOut">
              <a:rPr lang="ru-RU" smtClean="0"/>
              <a:pPr/>
              <a:t>19.04.2020</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7EC1C02-584A-4FDB-9132-C2C03AA03CA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spd="med">
    <p:fade/>
  </p:transition>
  <p:txStyles>
    <p:titleStyle>
      <a:lvl1pPr algn="ctr" rtl="0" eaLnBrk="1" fontAlgn="base" hangingPunct="1">
        <a:lnSpc>
          <a:spcPct val="90000"/>
        </a:lnSpc>
        <a:spcBef>
          <a:spcPct val="0"/>
        </a:spcBef>
        <a:spcAft>
          <a:spcPct val="0"/>
        </a:spcAft>
        <a:defRPr sz="4400" b="1" kern="1200">
          <a:ln>
            <a:solidFill>
              <a:srgbClr val="5A592D"/>
            </a:solidFill>
          </a:ln>
          <a:solidFill>
            <a:srgbClr val="515313"/>
          </a:solidFill>
          <a:effectLst>
            <a:outerShdw blurRad="38100" dist="38100" dir="2700000" algn="tl">
              <a:srgbClr val="000000">
                <a:alpha val="43137"/>
              </a:srgbClr>
            </a:outerShdw>
          </a:effectLst>
          <a:latin typeface="Georgia" panose="02040502050405020303" pitchFamily="18" charset="0"/>
          <a:ea typeface="+mj-ea"/>
          <a:cs typeface="+mj-cs"/>
        </a:defRPr>
      </a:lvl1pPr>
      <a:lvl2pPr algn="ctr" rtl="0" eaLnBrk="1" fontAlgn="base" hangingPunct="1">
        <a:lnSpc>
          <a:spcPct val="90000"/>
        </a:lnSpc>
        <a:spcBef>
          <a:spcPct val="0"/>
        </a:spcBef>
        <a:spcAft>
          <a:spcPct val="0"/>
        </a:spcAft>
        <a:defRPr sz="4400" b="1">
          <a:solidFill>
            <a:srgbClr val="515313"/>
          </a:solidFill>
          <a:latin typeface="Georgia" panose="02040502050405020303" pitchFamily="18" charset="0"/>
        </a:defRPr>
      </a:lvl2pPr>
      <a:lvl3pPr algn="ctr" rtl="0" eaLnBrk="1" fontAlgn="base" hangingPunct="1">
        <a:lnSpc>
          <a:spcPct val="90000"/>
        </a:lnSpc>
        <a:spcBef>
          <a:spcPct val="0"/>
        </a:spcBef>
        <a:spcAft>
          <a:spcPct val="0"/>
        </a:spcAft>
        <a:defRPr sz="4400" b="1">
          <a:solidFill>
            <a:srgbClr val="515313"/>
          </a:solidFill>
          <a:latin typeface="Georgia" panose="02040502050405020303" pitchFamily="18" charset="0"/>
        </a:defRPr>
      </a:lvl3pPr>
      <a:lvl4pPr algn="ctr" rtl="0" eaLnBrk="1" fontAlgn="base" hangingPunct="1">
        <a:lnSpc>
          <a:spcPct val="90000"/>
        </a:lnSpc>
        <a:spcBef>
          <a:spcPct val="0"/>
        </a:spcBef>
        <a:spcAft>
          <a:spcPct val="0"/>
        </a:spcAft>
        <a:defRPr sz="4400" b="1">
          <a:solidFill>
            <a:srgbClr val="515313"/>
          </a:solidFill>
          <a:latin typeface="Georgia" panose="02040502050405020303" pitchFamily="18" charset="0"/>
        </a:defRPr>
      </a:lvl4pPr>
      <a:lvl5pPr algn="ctr" rtl="0" eaLnBrk="1" fontAlgn="base" hangingPunct="1">
        <a:lnSpc>
          <a:spcPct val="90000"/>
        </a:lnSpc>
        <a:spcBef>
          <a:spcPct val="0"/>
        </a:spcBef>
        <a:spcAft>
          <a:spcPct val="0"/>
        </a:spcAft>
        <a:defRPr sz="4400" b="1">
          <a:solidFill>
            <a:srgbClr val="515313"/>
          </a:solidFill>
          <a:latin typeface="Georgia" panose="02040502050405020303" pitchFamily="18" charset="0"/>
        </a:defRPr>
      </a:lvl5pPr>
      <a:lvl6pPr marL="457200" algn="ctr" rtl="0" eaLnBrk="1" fontAlgn="base" hangingPunct="1">
        <a:lnSpc>
          <a:spcPct val="90000"/>
        </a:lnSpc>
        <a:spcBef>
          <a:spcPct val="0"/>
        </a:spcBef>
        <a:spcAft>
          <a:spcPct val="0"/>
        </a:spcAft>
        <a:defRPr sz="4400" b="1">
          <a:solidFill>
            <a:srgbClr val="515313"/>
          </a:solidFill>
          <a:latin typeface="Georgia" panose="02040502050405020303" pitchFamily="18" charset="0"/>
        </a:defRPr>
      </a:lvl6pPr>
      <a:lvl7pPr marL="914400" algn="ctr" rtl="0" eaLnBrk="1" fontAlgn="base" hangingPunct="1">
        <a:lnSpc>
          <a:spcPct val="90000"/>
        </a:lnSpc>
        <a:spcBef>
          <a:spcPct val="0"/>
        </a:spcBef>
        <a:spcAft>
          <a:spcPct val="0"/>
        </a:spcAft>
        <a:defRPr sz="4400" b="1">
          <a:solidFill>
            <a:srgbClr val="515313"/>
          </a:solidFill>
          <a:latin typeface="Georgia" panose="02040502050405020303" pitchFamily="18" charset="0"/>
        </a:defRPr>
      </a:lvl7pPr>
      <a:lvl8pPr marL="1371600" algn="ctr" rtl="0" eaLnBrk="1" fontAlgn="base" hangingPunct="1">
        <a:lnSpc>
          <a:spcPct val="90000"/>
        </a:lnSpc>
        <a:spcBef>
          <a:spcPct val="0"/>
        </a:spcBef>
        <a:spcAft>
          <a:spcPct val="0"/>
        </a:spcAft>
        <a:defRPr sz="4400" b="1">
          <a:solidFill>
            <a:srgbClr val="515313"/>
          </a:solidFill>
          <a:latin typeface="Georgia" panose="02040502050405020303" pitchFamily="18" charset="0"/>
        </a:defRPr>
      </a:lvl8pPr>
      <a:lvl9pPr marL="1828800" algn="ctr" rtl="0" eaLnBrk="1" fontAlgn="base" hangingPunct="1">
        <a:lnSpc>
          <a:spcPct val="90000"/>
        </a:lnSpc>
        <a:spcBef>
          <a:spcPct val="0"/>
        </a:spcBef>
        <a:spcAft>
          <a:spcPct val="0"/>
        </a:spcAft>
        <a:defRPr sz="4400" b="1">
          <a:solidFill>
            <a:srgbClr val="515313"/>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slide" Target="slide25.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audio11.wav"/><Relationship Id="rId1" Type="http://schemas.openxmlformats.org/officeDocument/2006/relationships/tags" Target="../tags/tag7.xml"/><Relationship Id="rId6" Type="http://schemas.openxmlformats.org/officeDocument/2006/relationships/diagramLayout" Target="../diagrams/layout2.xml"/><Relationship Id="rId11" Type="http://schemas.openxmlformats.org/officeDocument/2006/relationships/image" Target="../media/image19.png"/><Relationship Id="rId5" Type="http://schemas.openxmlformats.org/officeDocument/2006/relationships/diagramData" Target="../diagrams/data2.xml"/><Relationship Id="rId10" Type="http://schemas.openxmlformats.org/officeDocument/2006/relationships/image" Target="../media/image18.png"/><Relationship Id="rId4" Type="http://schemas.openxmlformats.org/officeDocument/2006/relationships/image" Target="../media/image2.jpe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2.wav"/><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image" Target="../media/image23.png"/><Relationship Id="rId2" Type="http://schemas.openxmlformats.org/officeDocument/2006/relationships/audio" Target="../media/audio13.wav"/><Relationship Id="rId1" Type="http://schemas.openxmlformats.org/officeDocument/2006/relationships/tags" Target="../tags/tag9.xml"/><Relationship Id="rId6" Type="http://schemas.openxmlformats.org/officeDocument/2006/relationships/diagramLayout" Target="../diagrams/layout3.xml"/><Relationship Id="rId11" Type="http://schemas.openxmlformats.org/officeDocument/2006/relationships/image" Target="../media/image22.jpeg"/><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image" Target="../media/image2.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4.wav"/><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9.wav"/><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slide" Target="slide38.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20.wav"/><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diagramQuickStyle" Target="../diagrams/quickStyle4.xml"/><Relationship Id="rId12" Type="http://schemas.openxmlformats.org/officeDocument/2006/relationships/image" Target="../media/image38.jpeg"/><Relationship Id="rId2" Type="http://schemas.openxmlformats.org/officeDocument/2006/relationships/audio" Target="../media/audio21.wav"/><Relationship Id="rId1" Type="http://schemas.openxmlformats.org/officeDocument/2006/relationships/tags" Target="../tags/tag11.xml"/><Relationship Id="rId6" Type="http://schemas.openxmlformats.org/officeDocument/2006/relationships/diagramLayout" Target="../diagrams/layout4.xml"/><Relationship Id="rId11" Type="http://schemas.openxmlformats.org/officeDocument/2006/relationships/image" Target="../media/image22.jpeg"/><Relationship Id="rId5" Type="http://schemas.openxmlformats.org/officeDocument/2006/relationships/diagramData" Target="../diagrams/data4.xml"/><Relationship Id="rId10" Type="http://schemas.openxmlformats.org/officeDocument/2006/relationships/image" Target="../media/image18.png"/><Relationship Id="rId4" Type="http://schemas.openxmlformats.org/officeDocument/2006/relationships/image" Target="../media/image2.jpeg"/><Relationship Id="rId9"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image" Target="../media/image42.jpeg"/><Relationship Id="rId3" Type="http://schemas.openxmlformats.org/officeDocument/2006/relationships/slideLayout" Target="../slideLayouts/slideLayout2.xml"/><Relationship Id="rId7" Type="http://schemas.openxmlformats.org/officeDocument/2006/relationships/diagramQuickStyle" Target="../diagrams/quickStyle5.xml"/><Relationship Id="rId12" Type="http://schemas.openxmlformats.org/officeDocument/2006/relationships/image" Target="../media/image38.jpeg"/><Relationship Id="rId2" Type="http://schemas.openxmlformats.org/officeDocument/2006/relationships/audio" Target="../media/audio23.wav"/><Relationship Id="rId1" Type="http://schemas.openxmlformats.org/officeDocument/2006/relationships/tags" Target="../tags/tag12.xml"/><Relationship Id="rId6" Type="http://schemas.openxmlformats.org/officeDocument/2006/relationships/diagramLayout" Target="../diagrams/layout5.xml"/><Relationship Id="rId11" Type="http://schemas.openxmlformats.org/officeDocument/2006/relationships/image" Target="../media/image22.jpeg"/><Relationship Id="rId5" Type="http://schemas.openxmlformats.org/officeDocument/2006/relationships/diagramData" Target="../diagrams/data5.xml"/><Relationship Id="rId10" Type="http://schemas.openxmlformats.org/officeDocument/2006/relationships/image" Target="../media/image18.png"/><Relationship Id="rId4" Type="http://schemas.openxmlformats.org/officeDocument/2006/relationships/image" Target="../media/image2.jpeg"/><Relationship Id="rId9" Type="http://schemas.openxmlformats.org/officeDocument/2006/relationships/image" Target="../media/image17.jpeg"/><Relationship Id="rId1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24.wav"/><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audio25.wav"/><Relationship Id="rId1" Type="http://schemas.openxmlformats.org/officeDocument/2006/relationships/tags" Target="../tags/tag13.xml"/><Relationship Id="rId6" Type="http://schemas.openxmlformats.org/officeDocument/2006/relationships/slide" Target="slide33.xml"/><Relationship Id="rId5" Type="http://schemas.openxmlformats.org/officeDocument/2006/relationships/image" Target="../media/image45.jpeg"/><Relationship Id="rId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file:///C:\Users\&#1069;&#1083;&#1100;&#1084;&#1080;&#1088;&#1072;\Videos\videoplayback.mp4" TargetMode="Externa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6.wav"/><Relationship Id="rId1" Type="http://schemas.openxmlformats.org/officeDocument/2006/relationships/tags" Target="../tags/tag14.xml"/><Relationship Id="rId6" Type="http://schemas.openxmlformats.org/officeDocument/2006/relationships/image" Target="../media/image48.png"/><Relationship Id="rId5" Type="http://schemas.openxmlformats.org/officeDocument/2006/relationships/slide" Target="slide29.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27.wav"/><Relationship Id="rId6" Type="http://schemas.openxmlformats.org/officeDocument/2006/relationships/image" Target="../media/image48.png"/><Relationship Id="rId5" Type="http://schemas.openxmlformats.org/officeDocument/2006/relationships/slide" Target="slide3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audio28.wav"/><Relationship Id="rId1" Type="http://schemas.openxmlformats.org/officeDocument/2006/relationships/tags" Target="../tags/tag15.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50.png"/><Relationship Id="rId4" Type="http://schemas.openxmlformats.org/officeDocument/2006/relationships/image" Target="../media/image2.jpeg"/><Relationship Id="rId9" Type="http://schemas.openxmlformats.org/officeDocument/2006/relationships/slide" Target="slide3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6.png"/><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9.wav"/><Relationship Id="rId1" Type="http://schemas.openxmlformats.org/officeDocument/2006/relationships/tags" Target="../tags/tag16.xml"/><Relationship Id="rId6" Type="http://schemas.openxmlformats.org/officeDocument/2006/relationships/image" Target="../media/image51.png"/><Relationship Id="rId5" Type="http://schemas.openxmlformats.org/officeDocument/2006/relationships/slide" Target="slide33.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Layout" Target="../slideLayouts/slideLayout2.xml"/><Relationship Id="rId7" Type="http://schemas.openxmlformats.org/officeDocument/2006/relationships/image" Target="../media/image54.jpeg"/><Relationship Id="rId2" Type="http://schemas.openxmlformats.org/officeDocument/2006/relationships/audio" Target="../media/audio30.wav"/><Relationship Id="rId1" Type="http://schemas.openxmlformats.org/officeDocument/2006/relationships/tags" Target="../tags/tag1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jpe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57.gif"/><Relationship Id="rId2" Type="http://schemas.openxmlformats.org/officeDocument/2006/relationships/audio" Target="../media/audio31.wav"/><Relationship Id="rId1" Type="http://schemas.openxmlformats.org/officeDocument/2006/relationships/tags" Target="../tags/tag18.xml"/><Relationship Id="rId6" Type="http://schemas.openxmlformats.org/officeDocument/2006/relationships/hyperlink" Target="http://smiles.33b.ru/smile.42989.html" TargetMode="External"/><Relationship Id="rId5" Type="http://schemas.openxmlformats.org/officeDocument/2006/relationships/image" Target="../media/image56.pn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59.png"/><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audio" Target="../media/audio35.wav"/><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audio" Target="../media/audio36.wav"/><Relationship Id="rId5" Type="http://schemas.openxmlformats.org/officeDocument/2006/relationships/image" Target="../media/image64.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7.wav"/><Relationship Id="rId1" Type="http://schemas.openxmlformats.org/officeDocument/2006/relationships/tags" Target="../tags/tag19.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38.wav"/><Relationship Id="rId5" Type="http://schemas.openxmlformats.org/officeDocument/2006/relationships/image" Target="../media/image68.pn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39.wav"/><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40.wav"/><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5.wav"/><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audio8.wav"/><Relationship Id="rId1" Type="http://schemas.openxmlformats.org/officeDocument/2006/relationships/tags" Target="../tags/tag4.xml"/><Relationship Id="rId6" Type="http://schemas.openxmlformats.org/officeDocument/2006/relationships/slide" Target="slide4.xml"/><Relationship Id="rId5" Type="http://schemas.openxmlformats.org/officeDocument/2006/relationships/image" Target="../media/image14.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audio9.wav"/><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jpe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00364" y="600076"/>
            <a:ext cx="5667386" cy="1090613"/>
          </a:xfrm>
        </p:spPr>
        <p:txBody>
          <a:bodyPr>
            <a:normAutofit fontScale="90000"/>
          </a:bodyPr>
          <a:lstStyle/>
          <a:p>
            <a:r>
              <a:rPr lang="kk-KZ" dirty="0" smtClean="0">
                <a:ln w="10541" cmpd="sng">
                  <a:solidFill>
                    <a:schemeClr val="accent1">
                      <a:shade val="88000"/>
                      <a:satMod val="110000"/>
                    </a:schemeClr>
                  </a:solidFill>
                  <a:prstDash val="solid"/>
                </a:ln>
                <a:solidFill>
                  <a:srgbClr val="3333FF"/>
                </a:solidFill>
                <a:latin typeface="Times New Roman" pitchFamily="18" charset="0"/>
                <a:cs typeface="Times New Roman" pitchFamily="18" charset="0"/>
              </a:rPr>
              <a:t>Қарағанды экономика, бизнес</a:t>
            </a:r>
            <a:r>
              <a:rPr lang="en-US" dirty="0" smtClean="0">
                <a:ln w="10541" cmpd="sng">
                  <a:solidFill>
                    <a:schemeClr val="accent1">
                      <a:shade val="88000"/>
                      <a:satMod val="110000"/>
                    </a:schemeClr>
                  </a:solidFill>
                  <a:prstDash val="solid"/>
                </a:ln>
                <a:solidFill>
                  <a:srgbClr val="3333FF"/>
                </a:solidFill>
                <a:latin typeface="Times New Roman" pitchFamily="18" charset="0"/>
                <a:cs typeface="Times New Roman" pitchFamily="18" charset="0"/>
              </a:rPr>
              <a:t> </a:t>
            </a:r>
            <a:r>
              <a:rPr lang="kk-KZ" dirty="0" smtClean="0">
                <a:ln w="10541" cmpd="sng">
                  <a:solidFill>
                    <a:schemeClr val="accent1">
                      <a:shade val="88000"/>
                      <a:satMod val="110000"/>
                    </a:schemeClr>
                  </a:solidFill>
                  <a:prstDash val="solid"/>
                </a:ln>
                <a:solidFill>
                  <a:srgbClr val="3333FF"/>
                </a:solidFill>
                <a:latin typeface="Times New Roman" pitchFamily="18" charset="0"/>
                <a:cs typeface="Times New Roman" pitchFamily="18" charset="0"/>
              </a:rPr>
              <a:t/>
            </a:r>
            <a:br>
              <a:rPr lang="kk-KZ" dirty="0" smtClean="0">
                <a:ln w="10541" cmpd="sng">
                  <a:solidFill>
                    <a:schemeClr val="accent1">
                      <a:shade val="88000"/>
                      <a:satMod val="110000"/>
                    </a:schemeClr>
                  </a:solidFill>
                  <a:prstDash val="solid"/>
                </a:ln>
                <a:solidFill>
                  <a:srgbClr val="3333FF"/>
                </a:solidFill>
                <a:latin typeface="Times New Roman" pitchFamily="18" charset="0"/>
                <a:cs typeface="Times New Roman" pitchFamily="18" charset="0"/>
              </a:rPr>
            </a:br>
            <a:r>
              <a:rPr lang="kk-KZ" dirty="0" smtClean="0">
                <a:ln w="10541" cmpd="sng">
                  <a:solidFill>
                    <a:schemeClr val="accent1">
                      <a:shade val="88000"/>
                      <a:satMod val="110000"/>
                    </a:schemeClr>
                  </a:solidFill>
                  <a:prstDash val="solid"/>
                </a:ln>
                <a:solidFill>
                  <a:srgbClr val="3333FF"/>
                </a:solidFill>
                <a:latin typeface="Times New Roman" pitchFamily="18" charset="0"/>
                <a:cs typeface="Times New Roman" pitchFamily="18" charset="0"/>
              </a:rPr>
              <a:t>және құқық колледжі</a:t>
            </a:r>
            <a:endParaRPr lang="ru-RU" dirty="0"/>
          </a:p>
        </p:txBody>
      </p:sp>
      <p:sp>
        <p:nvSpPr>
          <p:cNvPr id="3" name="Содержимое 2"/>
          <p:cNvSpPr>
            <a:spLocks noGrp="1"/>
          </p:cNvSpPr>
          <p:nvPr>
            <p:ph idx="1"/>
          </p:nvPr>
        </p:nvSpPr>
        <p:spPr>
          <a:xfrm>
            <a:off x="494110" y="3214686"/>
            <a:ext cx="8173640" cy="2962276"/>
          </a:xfrm>
        </p:spPr>
        <p:txBody>
          <a:bodyPr/>
          <a:lstStyle/>
          <a:p>
            <a:pPr algn="ctr">
              <a:buNone/>
            </a:pPr>
            <a:r>
              <a:rPr lang="kk-KZ" sz="3200" b="1" spc="50" dirty="0" smtClean="0">
                <a:ln w="12700" cmpd="sng">
                  <a:solidFill>
                    <a:schemeClr val="accent6">
                      <a:satMod val="120000"/>
                      <a:shade val="80000"/>
                    </a:schemeClr>
                  </a:solidFill>
                  <a:prstDash val="solid"/>
                </a:ln>
                <a:solidFill>
                  <a:srgbClr val="0000FF"/>
                </a:solidFill>
                <a:effectLst>
                  <a:glow rad="53100">
                    <a:schemeClr val="accent6">
                      <a:satMod val="180000"/>
                      <a:alpha val="30000"/>
                    </a:schemeClr>
                  </a:glow>
                </a:effectLst>
                <a:latin typeface="Times New Roman" pitchFamily="18" charset="0"/>
                <a:cs typeface="Times New Roman" pitchFamily="18" charset="0"/>
              </a:rPr>
              <a:t>Мамандығы: 0201000 “Құқықтану”</a:t>
            </a:r>
          </a:p>
          <a:p>
            <a:pPr algn="ctr">
              <a:buNone/>
            </a:pPr>
            <a:r>
              <a:rPr lang="kk-KZ" sz="3200" b="1" spc="50" dirty="0" smtClean="0">
                <a:ln w="12700" cmpd="sng">
                  <a:solidFill>
                    <a:schemeClr val="accent6">
                      <a:satMod val="120000"/>
                      <a:shade val="80000"/>
                    </a:schemeClr>
                  </a:solidFill>
                  <a:prstDash val="solid"/>
                </a:ln>
                <a:solidFill>
                  <a:srgbClr val="0000FF"/>
                </a:solidFill>
                <a:effectLst>
                  <a:glow rad="53100">
                    <a:schemeClr val="accent6">
                      <a:satMod val="180000"/>
                      <a:alpha val="30000"/>
                    </a:schemeClr>
                  </a:glow>
                </a:effectLst>
                <a:latin typeface="Times New Roman" pitchFamily="18" charset="0"/>
                <a:cs typeface="Times New Roman" pitchFamily="18" charset="0"/>
              </a:rPr>
              <a:t>Пән:  Қазақстан тарихы</a:t>
            </a:r>
          </a:p>
        </p:txBody>
      </p:sp>
      <p:pic>
        <p:nvPicPr>
          <p:cNvPr id="4" name="Рисунок 1" descr="логотип КЭБП КЭУК 4 вставлять в доки"/>
          <p:cNvPicPr>
            <a:picLocks noChangeAspect="1" noChangeArrowheads="1"/>
          </p:cNvPicPr>
          <p:nvPr/>
        </p:nvPicPr>
        <p:blipFill>
          <a:blip r:embed="rId4"/>
          <a:srcRect/>
          <a:stretch>
            <a:fillRect/>
          </a:stretch>
        </p:blipFill>
        <p:spPr bwMode="auto">
          <a:xfrm>
            <a:off x="214282" y="214290"/>
            <a:ext cx="2571768" cy="2000264"/>
          </a:xfrm>
          <a:prstGeom prst="rect">
            <a:avLst/>
          </a:prstGeom>
          <a:noFill/>
          <a:ln w="9525">
            <a:noFill/>
            <a:miter lim="800000"/>
            <a:headEnd/>
            <a:tailEnd/>
          </a:ln>
        </p:spPr>
      </p:pic>
      <p:sp>
        <p:nvSpPr>
          <p:cNvPr id="5" name="Прямоугольник 4"/>
          <p:cNvSpPr/>
          <p:nvPr/>
        </p:nvSpPr>
        <p:spPr>
          <a:xfrm>
            <a:off x="928662" y="5929330"/>
            <a:ext cx="8072494" cy="523220"/>
          </a:xfrm>
          <a:prstGeom prst="rect">
            <a:avLst/>
          </a:prstGeom>
        </p:spPr>
        <p:txBody>
          <a:bodyPr wrap="square">
            <a:spAutoFit/>
          </a:bodyPr>
          <a:lstStyle/>
          <a:p>
            <a:pPr algn="ctr" eaLnBrk="0" hangingPunct="0"/>
            <a:r>
              <a:rPr lang="kk-KZ" sz="2800" b="1" dirty="0" smtClean="0">
                <a:solidFill>
                  <a:srgbClr val="000000"/>
                </a:solidFill>
                <a:latin typeface="Times New Roman" pitchFamily="18" charset="0"/>
                <a:cs typeface="Times New Roman" pitchFamily="18" charset="0"/>
              </a:rPr>
              <a:t>Тарих пәнінің оқытушысы: Сейталинова Э.Т.</a:t>
            </a:r>
            <a:endParaRPr lang="ru-RU" sz="2800" b="1" dirty="0">
              <a:latin typeface="Times New Roman" pitchFamily="18" charset="0"/>
              <a:cs typeface="Times New Roman" pitchFamily="18" charset="0"/>
            </a:endParaRPr>
          </a:p>
        </p:txBody>
      </p:sp>
      <p:pic>
        <p:nvPicPr>
          <p:cNvPr id="10" name="~PP1296.WAV">
            <a:hlinkClick r:id="" action="ppaction://media"/>
          </p:cNvPr>
          <p:cNvPicPr>
            <a:picLocks noRot="1" noChangeAspect="1"/>
          </p:cNvPicPr>
          <p:nvPr>
            <a:wavAudioFile r:embed="rId1" name="~PP1296.WAV"/>
          </p:nvPr>
        </p:nvPicPr>
        <p:blipFill>
          <a:blip r:embed="rId5"/>
          <a:stretch>
            <a:fillRect/>
          </a:stretch>
        </p:blipFill>
        <p:spPr>
          <a:xfrm>
            <a:off x="8632825" y="6346825"/>
            <a:ext cx="304800" cy="304800"/>
          </a:xfrm>
          <a:prstGeom prst="rect">
            <a:avLst/>
          </a:prstGeom>
        </p:spPr>
      </p:pic>
    </p:spTree>
  </p:cSld>
  <p:clrMapOvr>
    <a:masterClrMapping/>
  </p:clrMapOvr>
  <p:transition spd="med" advTm="168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eaLnBrk="1" fontAlgn="auto" hangingPunct="1">
              <a:spcAft>
                <a:spcPts val="0"/>
              </a:spcAft>
              <a:defRPr/>
            </a:pPr>
            <a:r>
              <a:rPr lang="kk-KZ" sz="2700" dirty="0" smtClean="0">
                <a:latin typeface="Times New Roman" pitchFamily="18" charset="0"/>
                <a:cs typeface="Times New Roman" pitchFamily="18" charset="0"/>
              </a:rPr>
              <a:t/>
            </a:r>
            <a:br>
              <a:rPr lang="kk-KZ" sz="2700" dirty="0" smtClean="0">
                <a:latin typeface="Times New Roman" pitchFamily="18" charset="0"/>
                <a:cs typeface="Times New Roman" pitchFamily="18" charset="0"/>
              </a:rPr>
            </a:br>
            <a:r>
              <a:rPr lang="kk-KZ" sz="2700" dirty="0" smtClean="0">
                <a:latin typeface="Times New Roman" pitchFamily="18" charset="0"/>
                <a:cs typeface="Times New Roman" pitchFamily="18" charset="0"/>
              </a:rPr>
              <a:t>Сызба </a:t>
            </a:r>
            <a:br>
              <a:rPr lang="kk-KZ" sz="2700" dirty="0" smtClean="0">
                <a:latin typeface="Times New Roman" pitchFamily="18" charset="0"/>
                <a:cs typeface="Times New Roman" pitchFamily="18" charset="0"/>
              </a:rPr>
            </a:br>
            <a:r>
              <a:rPr lang="kk-KZ" sz="2700" dirty="0" smtClean="0">
                <a:latin typeface="Times New Roman" pitchFamily="18" charset="0"/>
                <a:cs typeface="Times New Roman" pitchFamily="18" charset="0"/>
              </a:rPr>
              <a:t>Қазақ халқының қалыптасуының антропологиялық белгілері</a:t>
            </a:r>
            <a:r>
              <a:rPr lang="kk-KZ" dirty="0" smtClean="0">
                <a:latin typeface="Times New Roman" pitchFamily="18" charset="0"/>
                <a:cs typeface="Times New Roman" pitchFamily="18" charset="0"/>
              </a:rPr>
              <a:t/>
            </a:r>
            <a:br>
              <a:rPr lang="kk-KZ"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p>
        </p:txBody>
      </p:sp>
      <p:sp>
        <p:nvSpPr>
          <p:cNvPr id="22" name="Стрелка вниз 21"/>
          <p:cNvSpPr/>
          <p:nvPr/>
        </p:nvSpPr>
        <p:spPr>
          <a:xfrm>
            <a:off x="4429125" y="1357313"/>
            <a:ext cx="428625" cy="642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23" name="Прямая соединительная линия 22"/>
          <p:cNvCxnSpPr/>
          <p:nvPr/>
        </p:nvCxnSpPr>
        <p:spPr>
          <a:xfrm>
            <a:off x="1071563" y="2000250"/>
            <a:ext cx="70723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endCxn id="25" idx="0"/>
          </p:cNvCxnSpPr>
          <p:nvPr/>
        </p:nvCxnSpPr>
        <p:spPr>
          <a:xfrm rot="5400000">
            <a:off x="731838" y="2089150"/>
            <a:ext cx="428625" cy="250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Овал 24"/>
          <p:cNvSpPr/>
          <p:nvPr/>
        </p:nvSpPr>
        <p:spPr>
          <a:xfrm>
            <a:off x="142875" y="2428875"/>
            <a:ext cx="1357313" cy="9144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600" b="1" dirty="0">
                <a:cs typeface="Times New Roman" pitchFamily="18" charset="0"/>
              </a:rPr>
              <a:t>Фенокейіпі</a:t>
            </a:r>
            <a:endParaRPr lang="ru-RU" sz="1600" b="1" dirty="0">
              <a:cs typeface="Times New Roman" pitchFamily="18" charset="0"/>
            </a:endParaRPr>
          </a:p>
        </p:txBody>
      </p:sp>
      <p:sp>
        <p:nvSpPr>
          <p:cNvPr id="26" name="Овал 25"/>
          <p:cNvSpPr/>
          <p:nvPr/>
        </p:nvSpPr>
        <p:spPr>
          <a:xfrm>
            <a:off x="1928813" y="2428875"/>
            <a:ext cx="1214437" cy="9144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600" b="1" dirty="0">
                <a:cs typeface="Times New Roman" pitchFamily="18" charset="0"/>
              </a:rPr>
              <a:t>Краниологиясы</a:t>
            </a:r>
            <a:endParaRPr lang="ru-RU" sz="1600" b="1" dirty="0">
              <a:cs typeface="Times New Roman" pitchFamily="18" charset="0"/>
            </a:endParaRPr>
          </a:p>
        </p:txBody>
      </p:sp>
      <p:sp>
        <p:nvSpPr>
          <p:cNvPr id="27" name="Овал 26"/>
          <p:cNvSpPr/>
          <p:nvPr/>
        </p:nvSpPr>
        <p:spPr>
          <a:xfrm>
            <a:off x="3500438" y="2428875"/>
            <a:ext cx="1214437" cy="9144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600" b="1" dirty="0">
                <a:cs typeface="Times New Roman" pitchFamily="18" charset="0"/>
              </a:rPr>
              <a:t>Сомотологиясы</a:t>
            </a:r>
            <a:endParaRPr lang="ru-RU" sz="1600" b="1" dirty="0">
              <a:cs typeface="Times New Roman" pitchFamily="18" charset="0"/>
            </a:endParaRPr>
          </a:p>
        </p:txBody>
      </p:sp>
      <p:sp>
        <p:nvSpPr>
          <p:cNvPr id="28" name="Овал 27"/>
          <p:cNvSpPr/>
          <p:nvPr/>
        </p:nvSpPr>
        <p:spPr>
          <a:xfrm>
            <a:off x="5143500" y="2428875"/>
            <a:ext cx="1214438" cy="9144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400" b="1" dirty="0">
                <a:cs typeface="Times New Roman" pitchFamily="18" charset="0"/>
              </a:rPr>
              <a:t>Дерматоглификасы</a:t>
            </a:r>
            <a:endParaRPr lang="ru-RU" sz="1400" b="1" dirty="0">
              <a:cs typeface="Times New Roman" pitchFamily="18" charset="0"/>
            </a:endParaRPr>
          </a:p>
        </p:txBody>
      </p:sp>
      <p:sp>
        <p:nvSpPr>
          <p:cNvPr id="29" name="Овал 28"/>
          <p:cNvSpPr/>
          <p:nvPr/>
        </p:nvSpPr>
        <p:spPr>
          <a:xfrm>
            <a:off x="6643688" y="2500313"/>
            <a:ext cx="1214437" cy="85725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400" b="1" dirty="0">
                <a:cs typeface="Times New Roman" pitchFamily="18" charset="0"/>
              </a:rPr>
              <a:t>Одонтологиясы</a:t>
            </a:r>
            <a:endParaRPr lang="ru-RU" sz="1400" b="1" dirty="0">
              <a:cs typeface="Times New Roman" pitchFamily="18" charset="0"/>
            </a:endParaRPr>
          </a:p>
        </p:txBody>
      </p:sp>
      <p:sp>
        <p:nvSpPr>
          <p:cNvPr id="30" name="Блок-схема: документ 29"/>
          <p:cNvSpPr/>
          <p:nvPr/>
        </p:nvSpPr>
        <p:spPr>
          <a:xfrm>
            <a:off x="142875" y="3571875"/>
            <a:ext cx="1643063" cy="2500313"/>
          </a:xfrm>
          <a:prstGeom prst="flowChartDocumen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600" b="1" dirty="0">
                <a:cs typeface="Times New Roman" pitchFamily="18" charset="0"/>
              </a:rPr>
              <a:t>Түсі  (ат жақты, сұрша, аққұба, қараторы,сарғыш, көз аясы кең, маңдайы жазық болып келеді)</a:t>
            </a:r>
            <a:endParaRPr lang="ru-RU" sz="1600" b="1" dirty="0">
              <a:cs typeface="Times New Roman" pitchFamily="18" charset="0"/>
            </a:endParaRPr>
          </a:p>
        </p:txBody>
      </p:sp>
      <p:sp>
        <p:nvSpPr>
          <p:cNvPr id="31" name="Блок-схема: документ 30"/>
          <p:cNvSpPr/>
          <p:nvPr/>
        </p:nvSpPr>
        <p:spPr>
          <a:xfrm>
            <a:off x="2000250" y="3571875"/>
            <a:ext cx="1285875" cy="2286000"/>
          </a:xfrm>
          <a:prstGeom prst="flowChartDocumen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600" b="1" dirty="0">
                <a:cs typeface="Times New Roman" pitchFamily="18" charset="0"/>
              </a:rPr>
              <a:t>Бас сүйегі(көз шұңқыры дөңгелек, сопақ, иегі сүйір)</a:t>
            </a:r>
            <a:endParaRPr lang="ru-RU" sz="1600" b="1" dirty="0">
              <a:cs typeface="Times New Roman" pitchFamily="18" charset="0"/>
            </a:endParaRPr>
          </a:p>
        </p:txBody>
      </p:sp>
      <p:sp>
        <p:nvSpPr>
          <p:cNvPr id="32" name="Блок-схема: документ 31"/>
          <p:cNvSpPr/>
          <p:nvPr/>
        </p:nvSpPr>
        <p:spPr>
          <a:xfrm>
            <a:off x="3500438" y="3571875"/>
            <a:ext cx="1071562" cy="2286000"/>
          </a:xfrm>
          <a:prstGeom prst="flowChartDocumen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600" b="1" dirty="0">
                <a:cs typeface="Times New Roman" pitchFamily="18" charset="0"/>
              </a:rPr>
              <a:t>Дене сүйектері (Ірі)</a:t>
            </a:r>
            <a:endParaRPr lang="ru-RU" sz="1600" b="1" dirty="0">
              <a:cs typeface="Times New Roman" pitchFamily="18" charset="0"/>
            </a:endParaRPr>
          </a:p>
        </p:txBody>
      </p:sp>
      <p:sp>
        <p:nvSpPr>
          <p:cNvPr id="33" name="Блок-схема: документ 32"/>
          <p:cNvSpPr/>
          <p:nvPr/>
        </p:nvSpPr>
        <p:spPr>
          <a:xfrm>
            <a:off x="5143500" y="3571875"/>
            <a:ext cx="1143000" cy="2286000"/>
          </a:xfrm>
          <a:prstGeom prst="flowChartDocumen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600" b="1" dirty="0">
                <a:cs typeface="Times New Roman" pitchFamily="18" charset="0"/>
              </a:rPr>
              <a:t>Тері, алақан, саусақ өрнектері </a:t>
            </a:r>
            <a:endParaRPr lang="ru-RU" sz="1600" b="1" dirty="0">
              <a:cs typeface="Times New Roman" pitchFamily="18" charset="0"/>
            </a:endParaRPr>
          </a:p>
        </p:txBody>
      </p:sp>
      <p:sp>
        <p:nvSpPr>
          <p:cNvPr id="34" name="Блок-схема: документ 33"/>
          <p:cNvSpPr/>
          <p:nvPr/>
        </p:nvSpPr>
        <p:spPr>
          <a:xfrm>
            <a:off x="6786563" y="3571875"/>
            <a:ext cx="1000125" cy="2286000"/>
          </a:xfrm>
          <a:prstGeom prst="flowChartDocumen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kk-KZ" sz="1600" b="1" dirty="0">
                <a:cs typeface="Times New Roman" pitchFamily="18" charset="0"/>
              </a:rPr>
              <a:t>Тіс бедері</a:t>
            </a:r>
            <a:endParaRPr lang="ru-RU" sz="1600" b="1" dirty="0">
              <a:cs typeface="Times New Roman" pitchFamily="18" charset="0"/>
            </a:endParaRPr>
          </a:p>
        </p:txBody>
      </p:sp>
      <p:sp>
        <p:nvSpPr>
          <p:cNvPr id="35" name="Прямоугольник 34"/>
          <p:cNvSpPr/>
          <p:nvPr/>
        </p:nvSpPr>
        <p:spPr>
          <a:xfrm>
            <a:off x="785813" y="6143625"/>
            <a:ext cx="7786687"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k-KZ" sz="2000" b="1" dirty="0">
                <a:cs typeface="Times New Roman" pitchFamily="18" charset="0"/>
              </a:rPr>
              <a:t>Монголоидтық нәсілдік бұтағы</a:t>
            </a:r>
            <a:endParaRPr lang="ru-RU" sz="2000" b="1" dirty="0">
              <a:cs typeface="Times New Roman" pitchFamily="18" charset="0"/>
            </a:endParaRPr>
          </a:p>
        </p:txBody>
      </p:sp>
      <p:cxnSp>
        <p:nvCxnSpPr>
          <p:cNvPr id="36" name="Прямая со стрелкой 35"/>
          <p:cNvCxnSpPr>
            <a:endCxn id="26" idx="0"/>
          </p:cNvCxnSpPr>
          <p:nvPr/>
        </p:nvCxnSpPr>
        <p:spPr>
          <a:xfrm rot="5400000">
            <a:off x="2374900" y="2160588"/>
            <a:ext cx="428625" cy="107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rot="5400000">
            <a:off x="3929856" y="2213769"/>
            <a:ext cx="4286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rot="16200000" flipH="1">
            <a:off x="5500687" y="2214563"/>
            <a:ext cx="4286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a:endCxn id="29" idx="0"/>
          </p:cNvCxnSpPr>
          <p:nvPr/>
        </p:nvCxnSpPr>
        <p:spPr>
          <a:xfrm rot="5400000">
            <a:off x="7019131" y="2232819"/>
            <a:ext cx="500063" cy="3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rot="16200000" flipH="1">
            <a:off x="8036718" y="2107407"/>
            <a:ext cx="500063"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Овал 46"/>
          <p:cNvSpPr/>
          <p:nvPr/>
        </p:nvSpPr>
        <p:spPr>
          <a:xfrm>
            <a:off x="8001000" y="2500313"/>
            <a:ext cx="1143000" cy="85725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k-KZ" sz="1200" b="1" dirty="0">
                <a:solidFill>
                  <a:schemeClr val="tx1"/>
                </a:solidFill>
              </a:rPr>
              <a:t>Сералогиясы</a:t>
            </a:r>
            <a:endParaRPr lang="ru-RU" sz="1200" b="1" dirty="0">
              <a:solidFill>
                <a:schemeClr val="tx1"/>
              </a:solidFill>
            </a:endParaRPr>
          </a:p>
        </p:txBody>
      </p:sp>
      <p:sp>
        <p:nvSpPr>
          <p:cNvPr id="50" name="Блок-схема: документ 49"/>
          <p:cNvSpPr/>
          <p:nvPr/>
        </p:nvSpPr>
        <p:spPr>
          <a:xfrm>
            <a:off x="8143875" y="3571875"/>
            <a:ext cx="857250" cy="2286000"/>
          </a:xfrm>
          <a:prstGeom prst="flowChartDocumen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k-KZ" sz="1600" b="1" dirty="0">
                <a:solidFill>
                  <a:schemeClr val="tx1"/>
                </a:solidFill>
                <a:cs typeface="Times New Roman" pitchFamily="18" charset="0"/>
              </a:rPr>
              <a:t>Қан тобы, резусы</a:t>
            </a:r>
            <a:endParaRPr lang="ru-RU" sz="1600" b="1" dirty="0">
              <a:solidFill>
                <a:schemeClr val="tx1"/>
              </a:solidFill>
              <a:cs typeface="Times New Roman" pitchFamily="18" charset="0"/>
            </a:endParaRPr>
          </a:p>
        </p:txBody>
      </p:sp>
      <p:sp>
        <p:nvSpPr>
          <p:cNvPr id="19480" name="AutoShape 9">
            <a:hlinkClick r:id="rId5" action="ppaction://hlinksldjump" highlightClick="1"/>
          </p:cNvPr>
          <p:cNvSpPr>
            <a:spLocks noChangeArrowheads="1"/>
          </p:cNvSpPr>
          <p:nvPr/>
        </p:nvSpPr>
        <p:spPr bwMode="auto">
          <a:xfrm>
            <a:off x="8712200" y="6353175"/>
            <a:ext cx="431800" cy="504825"/>
          </a:xfrm>
          <a:prstGeom prst="actionButtonForwardNext">
            <a:avLst/>
          </a:prstGeom>
          <a:solidFill>
            <a:schemeClr val="tx2"/>
          </a:solidFill>
          <a:ln w="9525">
            <a:solidFill>
              <a:schemeClr val="accent1"/>
            </a:solidFill>
            <a:miter lim="800000"/>
            <a:headEnd/>
            <a:tailEnd/>
          </a:ln>
        </p:spPr>
        <p:txBody>
          <a:bodyPr anchor="ctr">
            <a:spAutoFit/>
          </a:bodyPr>
          <a:lstStyle/>
          <a:p>
            <a:pPr algn="ctr"/>
            <a:endParaRPr lang="ru-RU"/>
          </a:p>
        </p:txBody>
      </p:sp>
      <p:pic>
        <p:nvPicPr>
          <p:cNvPr id="40" name="~PP609.WAV">
            <a:hlinkClick r:id="" action="ppaction://media"/>
          </p:cNvPr>
          <p:cNvPicPr>
            <a:picLocks noRot="1" noChangeAspect="1"/>
          </p:cNvPicPr>
          <p:nvPr>
            <a:wavAudioFile r:embed="rId2" name="~PP609.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spd="med" advTm="631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bg/>
                                          </p:spTgt>
                                        </p:tgtEl>
                                        <p:attrNameLst>
                                          <p:attrName>style.visibility</p:attrName>
                                        </p:attrNameLst>
                                      </p:cBhvr>
                                      <p:to>
                                        <p:strVal val="visible"/>
                                      </p:to>
                                    </p:set>
                                    <p:animEffect transition="in" filter="fade">
                                      <p:cBhvr>
                                        <p:cTn id="11" dur="2000"/>
                                        <p:tgtEl>
                                          <p:spTgt spid="25">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fade">
                                      <p:cBhvr>
                                        <p:cTn id="14" dur="20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
                                            <p:bg/>
                                          </p:spTgt>
                                        </p:tgtEl>
                                        <p:attrNameLst>
                                          <p:attrName>style.visibility</p:attrName>
                                        </p:attrNameLst>
                                      </p:cBhvr>
                                      <p:to>
                                        <p:strVal val="visible"/>
                                      </p:to>
                                    </p:set>
                                    <p:animEffect transition="in" filter="fade">
                                      <p:cBhvr>
                                        <p:cTn id="19" dur="2000"/>
                                        <p:tgtEl>
                                          <p:spTgt spid="30">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fade">
                                      <p:cBhvr>
                                        <p:cTn id="24" dur="20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bg/>
                                          </p:spTgt>
                                        </p:tgtEl>
                                        <p:attrNameLst>
                                          <p:attrName>style.visibility</p:attrName>
                                        </p:attrNameLst>
                                      </p:cBhvr>
                                      <p:to>
                                        <p:strVal val="visible"/>
                                      </p:to>
                                    </p:set>
                                    <p:animEffect transition="in" filter="fade">
                                      <p:cBhvr>
                                        <p:cTn id="29" dur="2000"/>
                                        <p:tgtEl>
                                          <p:spTgt spid="26">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xEl>
                                              <p:pRg st="0" end="0"/>
                                            </p:txEl>
                                          </p:spTgt>
                                        </p:tgtEl>
                                        <p:attrNameLst>
                                          <p:attrName>style.visibility</p:attrName>
                                        </p:attrNameLst>
                                      </p:cBhvr>
                                      <p:to>
                                        <p:strVal val="visible"/>
                                      </p:to>
                                    </p:set>
                                    <p:animEffect transition="in" filter="fade">
                                      <p:cBhvr>
                                        <p:cTn id="32" dur="2000"/>
                                        <p:tgtEl>
                                          <p:spTgt spid="2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bg/>
                                          </p:spTgt>
                                        </p:tgtEl>
                                        <p:attrNameLst>
                                          <p:attrName>style.visibility</p:attrName>
                                        </p:attrNameLst>
                                      </p:cBhvr>
                                      <p:to>
                                        <p:strVal val="visible"/>
                                      </p:to>
                                    </p:set>
                                    <p:animEffect transition="in" filter="fade">
                                      <p:cBhvr>
                                        <p:cTn id="37" dur="2000"/>
                                        <p:tgtEl>
                                          <p:spTgt spid="31">
                                            <p:bg/>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fade">
                                      <p:cBhvr>
                                        <p:cTn id="42" dur="2000"/>
                                        <p:tgtEl>
                                          <p:spTgt spid="3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bg/>
                                          </p:spTgt>
                                        </p:tgtEl>
                                        <p:attrNameLst>
                                          <p:attrName>style.visibility</p:attrName>
                                        </p:attrNameLst>
                                      </p:cBhvr>
                                      <p:to>
                                        <p:strVal val="visible"/>
                                      </p:to>
                                    </p:set>
                                    <p:animEffect transition="in" filter="fade">
                                      <p:cBhvr>
                                        <p:cTn id="47" dur="2000"/>
                                        <p:tgtEl>
                                          <p:spTgt spid="27">
                                            <p:bg/>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20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bg/>
                                          </p:spTgt>
                                        </p:tgtEl>
                                        <p:attrNameLst>
                                          <p:attrName>style.visibility</p:attrName>
                                        </p:attrNameLst>
                                      </p:cBhvr>
                                      <p:to>
                                        <p:strVal val="visible"/>
                                      </p:to>
                                    </p:set>
                                    <p:animEffect transition="in" filter="fade">
                                      <p:cBhvr>
                                        <p:cTn id="57" dur="2000"/>
                                        <p:tgtEl>
                                          <p:spTgt spid="32">
                                            <p:bg/>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xEl>
                                              <p:pRg st="0" end="0"/>
                                            </p:txEl>
                                          </p:spTgt>
                                        </p:tgtEl>
                                        <p:attrNameLst>
                                          <p:attrName>style.visibility</p:attrName>
                                        </p:attrNameLst>
                                      </p:cBhvr>
                                      <p:to>
                                        <p:strVal val="visible"/>
                                      </p:to>
                                    </p:set>
                                    <p:animEffect transition="in" filter="fade">
                                      <p:cBhvr>
                                        <p:cTn id="60" dur="2000"/>
                                        <p:tgtEl>
                                          <p:spTgt spid="32">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8">
                                            <p:bg/>
                                          </p:spTgt>
                                        </p:tgtEl>
                                        <p:attrNameLst>
                                          <p:attrName>style.visibility</p:attrName>
                                        </p:attrNameLst>
                                      </p:cBhvr>
                                      <p:to>
                                        <p:strVal val="visible"/>
                                      </p:to>
                                    </p:set>
                                    <p:animEffect transition="in" filter="fade">
                                      <p:cBhvr>
                                        <p:cTn id="65" dur="2000"/>
                                        <p:tgtEl>
                                          <p:spTgt spid="28">
                                            <p:bg/>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8">
                                            <p:txEl>
                                              <p:pRg st="0" end="0"/>
                                            </p:txEl>
                                          </p:spTgt>
                                        </p:tgtEl>
                                        <p:attrNameLst>
                                          <p:attrName>style.visibility</p:attrName>
                                        </p:attrNameLst>
                                      </p:cBhvr>
                                      <p:to>
                                        <p:strVal val="visible"/>
                                      </p:to>
                                    </p:set>
                                    <p:animEffect transition="in" filter="fade">
                                      <p:cBhvr>
                                        <p:cTn id="70" dur="2000"/>
                                        <p:tgtEl>
                                          <p:spTgt spid="28">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3">
                                            <p:bg/>
                                          </p:spTgt>
                                        </p:tgtEl>
                                        <p:attrNameLst>
                                          <p:attrName>style.visibility</p:attrName>
                                        </p:attrNameLst>
                                      </p:cBhvr>
                                      <p:to>
                                        <p:strVal val="visible"/>
                                      </p:to>
                                    </p:set>
                                    <p:animEffect transition="in" filter="fade">
                                      <p:cBhvr>
                                        <p:cTn id="75" dur="2000"/>
                                        <p:tgtEl>
                                          <p:spTgt spid="33">
                                            <p:bg/>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3">
                                            <p:txEl>
                                              <p:pRg st="0" end="0"/>
                                            </p:txEl>
                                          </p:spTgt>
                                        </p:tgtEl>
                                        <p:attrNameLst>
                                          <p:attrName>style.visibility</p:attrName>
                                        </p:attrNameLst>
                                      </p:cBhvr>
                                      <p:to>
                                        <p:strVal val="visible"/>
                                      </p:to>
                                    </p:set>
                                    <p:animEffect transition="in" filter="fade">
                                      <p:cBhvr>
                                        <p:cTn id="80" dur="2000"/>
                                        <p:tgtEl>
                                          <p:spTgt spid="3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9">
                                            <p:bg/>
                                          </p:spTgt>
                                        </p:tgtEl>
                                        <p:attrNameLst>
                                          <p:attrName>style.visibility</p:attrName>
                                        </p:attrNameLst>
                                      </p:cBhvr>
                                      <p:to>
                                        <p:strVal val="visible"/>
                                      </p:to>
                                    </p:set>
                                    <p:animEffect transition="in" filter="fade">
                                      <p:cBhvr>
                                        <p:cTn id="85" dur="2000"/>
                                        <p:tgtEl>
                                          <p:spTgt spid="29">
                                            <p:bg/>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9">
                                            <p:txEl>
                                              <p:pRg st="0" end="0"/>
                                            </p:txEl>
                                          </p:spTgt>
                                        </p:tgtEl>
                                        <p:attrNameLst>
                                          <p:attrName>style.visibility</p:attrName>
                                        </p:attrNameLst>
                                      </p:cBhvr>
                                      <p:to>
                                        <p:strVal val="visible"/>
                                      </p:to>
                                    </p:set>
                                    <p:animEffect transition="in" filter="fade">
                                      <p:cBhvr>
                                        <p:cTn id="90" dur="2000"/>
                                        <p:tgtEl>
                                          <p:spTgt spid="29">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4">
                                            <p:bg/>
                                          </p:spTgt>
                                        </p:tgtEl>
                                        <p:attrNameLst>
                                          <p:attrName>style.visibility</p:attrName>
                                        </p:attrNameLst>
                                      </p:cBhvr>
                                      <p:to>
                                        <p:strVal val="visible"/>
                                      </p:to>
                                    </p:set>
                                    <p:animEffect transition="in" filter="wipe(down)">
                                      <p:cBhvr>
                                        <p:cTn id="95" dur="500"/>
                                        <p:tgtEl>
                                          <p:spTgt spid="34">
                                            <p:bg/>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34">
                                            <p:txEl>
                                              <p:pRg st="0" end="0"/>
                                            </p:txEl>
                                          </p:spTgt>
                                        </p:tgtEl>
                                        <p:attrNameLst>
                                          <p:attrName>style.visibility</p:attrName>
                                        </p:attrNameLst>
                                      </p:cBhvr>
                                      <p:to>
                                        <p:strVal val="visible"/>
                                      </p:to>
                                    </p:set>
                                    <p:animEffect transition="in" filter="wipe(down)">
                                      <p:cBhvr>
                                        <p:cTn id="100" dur="500"/>
                                        <p:tgtEl>
                                          <p:spTgt spid="34">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7">
                                            <p:bg/>
                                          </p:spTgt>
                                        </p:tgtEl>
                                        <p:attrNameLst>
                                          <p:attrName>style.visibility</p:attrName>
                                        </p:attrNameLst>
                                      </p:cBhvr>
                                      <p:to>
                                        <p:strVal val="visible"/>
                                      </p:to>
                                    </p:set>
                                    <p:animEffect transition="in" filter="fade">
                                      <p:cBhvr>
                                        <p:cTn id="105" dur="2000"/>
                                        <p:tgtEl>
                                          <p:spTgt spid="47">
                                            <p:bg/>
                                          </p:spTgt>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7">
                                            <p:txEl>
                                              <p:pRg st="0" end="0"/>
                                            </p:txEl>
                                          </p:spTgt>
                                        </p:tgtEl>
                                        <p:attrNameLst>
                                          <p:attrName>style.visibility</p:attrName>
                                        </p:attrNameLst>
                                      </p:cBhvr>
                                      <p:to>
                                        <p:strVal val="visible"/>
                                      </p:to>
                                    </p:set>
                                    <p:animEffect transition="in" filter="fade">
                                      <p:cBhvr>
                                        <p:cTn id="110" dur="2000"/>
                                        <p:tgtEl>
                                          <p:spTgt spid="47">
                                            <p:txEl>
                                              <p:pRg st="0" end="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50">
                                            <p:bg/>
                                          </p:spTgt>
                                        </p:tgtEl>
                                        <p:attrNameLst>
                                          <p:attrName>style.visibility</p:attrName>
                                        </p:attrNameLst>
                                      </p:cBhvr>
                                      <p:to>
                                        <p:strVal val="visible"/>
                                      </p:to>
                                    </p:set>
                                    <p:animEffect transition="in" filter="fade">
                                      <p:cBhvr>
                                        <p:cTn id="115" dur="2000"/>
                                        <p:tgtEl>
                                          <p:spTgt spid="50">
                                            <p:bg/>
                                          </p:spTgt>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0">
                                            <p:txEl>
                                              <p:pRg st="0" end="0"/>
                                            </p:txEl>
                                          </p:spTgt>
                                        </p:tgtEl>
                                        <p:attrNameLst>
                                          <p:attrName>style.visibility</p:attrName>
                                        </p:attrNameLst>
                                      </p:cBhvr>
                                      <p:to>
                                        <p:strVal val="visible"/>
                                      </p:to>
                                    </p:set>
                                    <p:animEffect transition="in" filter="fade">
                                      <p:cBhvr>
                                        <p:cTn id="120" dur="2000"/>
                                        <p:tgtEl>
                                          <p:spTgt spid="50">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35">
                                            <p:bg/>
                                          </p:spTgt>
                                        </p:tgtEl>
                                        <p:attrNameLst>
                                          <p:attrName>style.visibility</p:attrName>
                                        </p:attrNameLst>
                                      </p:cBhvr>
                                      <p:to>
                                        <p:strVal val="visible"/>
                                      </p:to>
                                    </p:set>
                                    <p:animEffect transition="in" filter="fade">
                                      <p:cBhvr>
                                        <p:cTn id="125" dur="2000"/>
                                        <p:tgtEl>
                                          <p:spTgt spid="35">
                                            <p:bg/>
                                          </p:spTgt>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5">
                                            <p:txEl>
                                              <p:pRg st="0" end="0"/>
                                            </p:txEl>
                                          </p:spTgt>
                                        </p:tgtEl>
                                        <p:attrNameLst>
                                          <p:attrName>style.visibility</p:attrName>
                                        </p:attrNameLst>
                                      </p:cBhvr>
                                      <p:to>
                                        <p:strVal val="visible"/>
                                      </p:to>
                                    </p:set>
                                    <p:animEffect transition="in" filter="fade">
                                      <p:cBhvr>
                                        <p:cTn id="130" dur="2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1" fill="hold" display="0">
                  <p:stCondLst>
                    <p:cond delay="indefinite"/>
                  </p:stCondLst>
                  <p:endCondLst>
                    <p:cond evt="onPrev" delay="0">
                      <p:tgtEl>
                        <p:sldTgt/>
                      </p:tgtEl>
                    </p:cond>
                    <p:cond evt="onStopAudio" delay="0">
                      <p:tgtEl>
                        <p:sldTgt/>
                      </p:tgtEl>
                    </p:cond>
                  </p:endCondLst>
                </p:cTn>
                <p:tgtEl>
                  <p:spTgt spid="40"/>
                </p:tgtEl>
              </p:cMediaNode>
            </p:audio>
          </p:childTnLst>
        </p:cTn>
      </p:par>
    </p:tnLst>
    <p:bldLst>
      <p:bldP spid="25" grpId="0" build="allAtOnce" animBg="1"/>
      <p:bldP spid="26" grpId="0" build="allAtOnce" animBg="1"/>
      <p:bldP spid="27" grpId="0" build="p" animBg="1"/>
      <p:bldP spid="28" grpId="0" build="p" animBg="1"/>
      <p:bldP spid="29" grpId="0" build="p" animBg="1"/>
      <p:bldP spid="30" grpId="0" build="p" animBg="1"/>
      <p:bldP spid="31" grpId="0" build="p" animBg="1"/>
      <p:bldP spid="32" grpId="0" build="allAtOnce" animBg="1"/>
      <p:bldP spid="33" grpId="0" build="p" animBg="1"/>
      <p:bldP spid="34" grpId="0" build="p" animBg="1"/>
      <p:bldP spid="35" grpId="0" build="p" animBg="1"/>
      <p:bldP spid="47" grpId="0" build="p" animBg="1"/>
      <p:bldP spid="5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173640" cy="2286016"/>
          </a:xfrm>
        </p:spPr>
        <p:txBody>
          <a:bodyPr>
            <a:normAutofit fontScale="90000"/>
          </a:bodyPr>
          <a:lstStyle/>
          <a:p>
            <a:pPr algn="l"/>
            <a:r>
              <a:rPr lang="kk-KZ" dirty="0" smtClean="0"/>
              <a:t>        </a:t>
            </a:r>
            <a:r>
              <a:rPr lang="kk-KZ" sz="6700" dirty="0" smtClean="0"/>
              <a:t>Уақыт сызығы</a:t>
            </a:r>
            <a:br>
              <a:rPr lang="kk-KZ" sz="6700" dirty="0" smtClean="0"/>
            </a:br>
            <a:r>
              <a:rPr lang="kk-KZ" dirty="0" smtClean="0"/>
              <a:t/>
            </a:r>
            <a:br>
              <a:rPr lang="kk-KZ" dirty="0" smtClean="0"/>
            </a:br>
            <a:r>
              <a:rPr lang="kk-KZ" dirty="0" smtClean="0"/>
              <a:t/>
            </a:r>
            <a:br>
              <a:rPr lang="kk-KZ" dirty="0" smtClean="0"/>
            </a:br>
            <a:r>
              <a:rPr lang="kk-KZ" dirty="0" smtClean="0"/>
              <a:t>             </a:t>
            </a:r>
            <a:r>
              <a:rPr lang="kk-KZ" sz="2400" dirty="0" smtClean="0">
                <a:solidFill>
                  <a:schemeClr val="accent6">
                    <a:lumMod val="75000"/>
                  </a:schemeClr>
                </a:solidFill>
                <a:latin typeface="Times New Roman" pitchFamily="18" charset="0"/>
                <a:cs typeface="Times New Roman" pitchFamily="18" charset="0"/>
              </a:rPr>
              <a:t>І-кезең</a:t>
            </a:r>
            <a:endParaRPr lang="ru-RU" dirty="0"/>
          </a:p>
        </p:txBody>
      </p:sp>
      <p:graphicFrame>
        <p:nvGraphicFramePr>
          <p:cNvPr id="4" name="Содержимое 3"/>
          <p:cNvGraphicFramePr>
            <a:graphicFrameLocks noGrp="1"/>
          </p:cNvGraphicFramePr>
          <p:nvPr>
            <p:ph idx="1"/>
          </p:nvPr>
        </p:nvGraphicFramePr>
        <p:xfrm>
          <a:off x="493713" y="2143116"/>
          <a:ext cx="8174037" cy="20717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1746" name="Picture 2" descr="https://e-history.kz/images/w800-h600-cct-si/media/upload/5129/2016/10/05/bdbbb126ed8c5f82b68adea036a45334.jpg"/>
          <p:cNvPicPr>
            <a:picLocks noChangeAspect="1" noChangeArrowheads="1"/>
          </p:cNvPicPr>
          <p:nvPr/>
        </p:nvPicPr>
        <p:blipFill>
          <a:blip r:embed="rId9" cstate="print"/>
          <a:srcRect/>
          <a:stretch>
            <a:fillRect/>
          </a:stretch>
        </p:blipFill>
        <p:spPr bwMode="auto">
          <a:xfrm>
            <a:off x="500033" y="4000504"/>
            <a:ext cx="1571637" cy="1971692"/>
          </a:xfrm>
          <a:prstGeom prst="rect">
            <a:avLst/>
          </a:prstGeom>
          <a:noFill/>
        </p:spPr>
      </p:pic>
      <p:pic>
        <p:nvPicPr>
          <p:cNvPr id="31748" name="Picture 4" descr="https://e-history.kz/images/w800-h600-cct-si/media/upload/5129/2016/10/05/5d0b72fcfc6797093ffcb96286935bad.png"/>
          <p:cNvPicPr>
            <a:picLocks noChangeAspect="1" noChangeArrowheads="1"/>
          </p:cNvPicPr>
          <p:nvPr/>
        </p:nvPicPr>
        <p:blipFill>
          <a:blip r:embed="rId10" cstate="print"/>
          <a:srcRect/>
          <a:stretch>
            <a:fillRect/>
          </a:stretch>
        </p:blipFill>
        <p:spPr bwMode="auto">
          <a:xfrm>
            <a:off x="2143108" y="4000504"/>
            <a:ext cx="1714512" cy="2000264"/>
          </a:xfrm>
          <a:prstGeom prst="rect">
            <a:avLst/>
          </a:prstGeom>
          <a:noFill/>
        </p:spPr>
      </p:pic>
      <p:pic>
        <p:nvPicPr>
          <p:cNvPr id="11" name="~PP1616.WAV">
            <a:hlinkClick r:id="" action="ppaction://media"/>
          </p:cNvPr>
          <p:cNvPicPr>
            <a:picLocks noRot="1" noChangeAspect="1"/>
          </p:cNvPicPr>
          <p:nvPr>
            <a:wavAudioFile r:embed="rId2" name="~PP1616.WAV"/>
          </p:nvPr>
        </p:nvPicPr>
        <p:blipFill>
          <a:blip r:embed="rId11"/>
          <a:stretch>
            <a:fillRect/>
          </a:stretch>
        </p:blipFill>
        <p:spPr>
          <a:xfrm>
            <a:off x="8632825" y="6346825"/>
            <a:ext cx="304800" cy="304800"/>
          </a:xfrm>
          <a:prstGeom prst="rect">
            <a:avLst/>
          </a:prstGeom>
        </p:spPr>
      </p:pic>
    </p:spTree>
    <p:custDataLst>
      <p:tags r:id="rId1"/>
    </p:custDataLst>
  </p:cSld>
  <p:clrMapOvr>
    <a:masterClrMapping/>
  </p:clrMapOvr>
  <p:transition spd="med" advTm="296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1746"/>
                                        </p:tgtEl>
                                        <p:attrNameLst>
                                          <p:attrName>style.visibility</p:attrName>
                                        </p:attrNameLst>
                                      </p:cBhvr>
                                      <p:to>
                                        <p:strVal val="visible"/>
                                      </p:to>
                                    </p:set>
                                    <p:animEffect transition="in" filter="wipe(down)">
                                      <p:cBhvr>
                                        <p:cTn id="11" dur="500"/>
                                        <p:tgtEl>
                                          <p:spTgt spid="317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1748"/>
                                        </p:tgtEl>
                                        <p:attrNameLst>
                                          <p:attrName>style.visibility</p:attrName>
                                        </p:attrNameLst>
                                      </p:cBhvr>
                                      <p:to>
                                        <p:strVal val="visible"/>
                                      </p:to>
                                    </p:set>
                                    <p:animEffect transition="in" filter="wipe(down)">
                                      <p:cBhvr>
                                        <p:cTn id="16" dur="500"/>
                                        <p:tgtEl>
                                          <p:spTgt spid="317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graphicEl>
                                              <a:dgm id="{415769BA-0092-41EE-A607-4E9A43057B12}"/>
                                            </p:graphicEl>
                                          </p:spTgt>
                                        </p:tgtEl>
                                        <p:attrNameLst>
                                          <p:attrName>style.visibility</p:attrName>
                                        </p:attrNameLst>
                                      </p:cBhvr>
                                      <p:to>
                                        <p:strVal val="visible"/>
                                      </p:to>
                                    </p:set>
                                    <p:animEffect transition="in" filter="fade">
                                      <p:cBhvr>
                                        <p:cTn id="21" dur="2000"/>
                                        <p:tgtEl>
                                          <p:spTgt spid="4">
                                            <p:graphicEl>
                                              <a:dgm id="{415769BA-0092-41EE-A607-4E9A43057B12}"/>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dgm id="{F19972AA-45F2-49A1-BE9E-A07D93E5940D}"/>
                                            </p:graphicEl>
                                          </p:spTgt>
                                        </p:tgtEl>
                                        <p:attrNameLst>
                                          <p:attrName>style.visibility</p:attrName>
                                        </p:attrNameLst>
                                      </p:cBhvr>
                                      <p:to>
                                        <p:strVal val="visible"/>
                                      </p:to>
                                    </p:set>
                                    <p:animEffect transition="in" filter="fade">
                                      <p:cBhvr>
                                        <p:cTn id="26" dur="2000"/>
                                        <p:tgtEl>
                                          <p:spTgt spid="4">
                                            <p:graphicEl>
                                              <a:dgm id="{F19972AA-45F2-49A1-BE9E-A07D93E5940D}"/>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9FED302B-B3A3-4C04-92E5-A68C9771EC5E}"/>
                                            </p:graphicEl>
                                          </p:spTgt>
                                        </p:tgtEl>
                                        <p:attrNameLst>
                                          <p:attrName>style.visibility</p:attrName>
                                        </p:attrNameLst>
                                      </p:cBhvr>
                                      <p:to>
                                        <p:strVal val="visible"/>
                                      </p:to>
                                    </p:set>
                                    <p:animEffect transition="in" filter="fade">
                                      <p:cBhvr>
                                        <p:cTn id="31" dur="2000"/>
                                        <p:tgtEl>
                                          <p:spTgt spid="4">
                                            <p:graphicEl>
                                              <a:dgm id="{9FED302B-B3A3-4C04-92E5-A68C9771EC5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3EC4AFD3-8EDC-448B-B065-ED6F015394BF}"/>
                                            </p:graphicEl>
                                          </p:spTgt>
                                        </p:tgtEl>
                                        <p:attrNameLst>
                                          <p:attrName>style.visibility</p:attrName>
                                        </p:attrNameLst>
                                      </p:cBhvr>
                                      <p:to>
                                        <p:strVal val="visible"/>
                                      </p:to>
                                    </p:set>
                                    <p:animEffect transition="in" filter="fade">
                                      <p:cBhvr>
                                        <p:cTn id="36" dur="2000"/>
                                        <p:tgtEl>
                                          <p:spTgt spid="4">
                                            <p:graphicEl>
                                              <a:dgm id="{3EC4AFD3-8EDC-448B-B065-ED6F015394BF}"/>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98ADC0C4-B98F-40E4-9691-24809317257D}"/>
                                            </p:graphicEl>
                                          </p:spTgt>
                                        </p:tgtEl>
                                        <p:attrNameLst>
                                          <p:attrName>style.visibility</p:attrName>
                                        </p:attrNameLst>
                                      </p:cBhvr>
                                      <p:to>
                                        <p:strVal val="visible"/>
                                      </p:to>
                                    </p:set>
                                    <p:animEffect transition="in" filter="fade">
                                      <p:cBhvr>
                                        <p:cTn id="41" dur="2000"/>
                                        <p:tgtEl>
                                          <p:spTgt spid="4">
                                            <p:graphicEl>
                                              <a:dgm id="{98ADC0C4-B98F-40E4-9691-24809317257D}"/>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29008131-4A16-49E5-ABAF-2EC8988C9227}"/>
                                            </p:graphicEl>
                                          </p:spTgt>
                                        </p:tgtEl>
                                        <p:attrNameLst>
                                          <p:attrName>style.visibility</p:attrName>
                                        </p:attrNameLst>
                                      </p:cBhvr>
                                      <p:to>
                                        <p:strVal val="visible"/>
                                      </p:to>
                                    </p:set>
                                    <p:animEffect transition="in" filter="fade">
                                      <p:cBhvr>
                                        <p:cTn id="46" dur="2000"/>
                                        <p:tgtEl>
                                          <p:spTgt spid="4">
                                            <p:graphicEl>
                                              <a:dgm id="{29008131-4A16-49E5-ABAF-2EC8988C9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7"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4" name="Picture 2" descr="I:\Новая папка\Изображение 188.jpg"/>
          <p:cNvPicPr>
            <a:picLocks noGrp="1" noChangeAspect="1" noChangeArrowheads="1"/>
          </p:cNvPicPr>
          <p:nvPr>
            <p:ph idx="1"/>
          </p:nvPr>
        </p:nvPicPr>
        <p:blipFill>
          <a:blip r:embed="rId5" cstate="print"/>
          <a:stretch>
            <a:fillRect/>
          </a:stretch>
        </p:blipFill>
        <p:spPr bwMode="auto">
          <a:xfrm rot="193956">
            <a:off x="1714527" y="641297"/>
            <a:ext cx="5646708" cy="54473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P3357.WAV">
            <a:hlinkClick r:id="" action="ppaction://media"/>
          </p:cNvPr>
          <p:cNvPicPr>
            <a:picLocks noRot="1" noChangeAspect="1"/>
          </p:cNvPicPr>
          <p:nvPr>
            <a:wavAudioFile r:embed="rId2" name="~PP3357.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spd="med" advTm="240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173640" cy="2286016"/>
          </a:xfrm>
        </p:spPr>
        <p:txBody>
          <a:bodyPr>
            <a:normAutofit fontScale="90000"/>
          </a:bodyPr>
          <a:lstStyle/>
          <a:p>
            <a:pPr algn="l"/>
            <a:r>
              <a:rPr lang="kk-KZ" dirty="0" smtClean="0"/>
              <a:t>        </a:t>
            </a:r>
            <a:r>
              <a:rPr lang="kk-KZ" sz="6700" dirty="0" smtClean="0"/>
              <a:t>Уақыт сызығы</a:t>
            </a:r>
            <a:br>
              <a:rPr lang="kk-KZ" sz="6700" dirty="0" smtClean="0"/>
            </a:br>
            <a:r>
              <a:rPr lang="kk-KZ" dirty="0" smtClean="0"/>
              <a:t/>
            </a:r>
            <a:br>
              <a:rPr lang="kk-KZ" dirty="0" smtClean="0"/>
            </a:br>
            <a:r>
              <a:rPr lang="kk-KZ" dirty="0" smtClean="0"/>
              <a:t/>
            </a:r>
            <a:br>
              <a:rPr lang="kk-KZ" dirty="0" smtClean="0"/>
            </a:br>
            <a:r>
              <a:rPr lang="kk-KZ" dirty="0" smtClean="0"/>
              <a:t>             </a:t>
            </a:r>
            <a:r>
              <a:rPr lang="kk-KZ" sz="2400" dirty="0" smtClean="0">
                <a:solidFill>
                  <a:schemeClr val="accent6">
                    <a:lumMod val="75000"/>
                  </a:schemeClr>
                </a:solidFill>
                <a:latin typeface="Times New Roman" pitchFamily="18" charset="0"/>
                <a:cs typeface="Times New Roman" pitchFamily="18" charset="0"/>
              </a:rPr>
              <a:t>І-кезең            ІІ-кезең</a:t>
            </a:r>
            <a:endParaRPr lang="ru-RU" dirty="0"/>
          </a:p>
        </p:txBody>
      </p:sp>
      <p:graphicFrame>
        <p:nvGraphicFramePr>
          <p:cNvPr id="4" name="Содержимое 3"/>
          <p:cNvGraphicFramePr>
            <a:graphicFrameLocks noGrp="1"/>
          </p:cNvGraphicFramePr>
          <p:nvPr>
            <p:ph idx="1"/>
          </p:nvPr>
        </p:nvGraphicFramePr>
        <p:xfrm>
          <a:off x="493713" y="2143116"/>
          <a:ext cx="8174037" cy="20717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1746" name="Picture 2" descr="https://e-history.kz/images/w800-h600-cct-si/media/upload/5129/2016/10/05/bdbbb126ed8c5f82b68adea036a45334.jpg"/>
          <p:cNvPicPr>
            <a:picLocks noChangeAspect="1" noChangeArrowheads="1"/>
          </p:cNvPicPr>
          <p:nvPr/>
        </p:nvPicPr>
        <p:blipFill>
          <a:blip r:embed="rId9" cstate="print"/>
          <a:srcRect/>
          <a:stretch>
            <a:fillRect/>
          </a:stretch>
        </p:blipFill>
        <p:spPr bwMode="auto">
          <a:xfrm>
            <a:off x="500033" y="4000504"/>
            <a:ext cx="1571637" cy="1971692"/>
          </a:xfrm>
          <a:prstGeom prst="rect">
            <a:avLst/>
          </a:prstGeom>
          <a:noFill/>
        </p:spPr>
      </p:pic>
      <p:pic>
        <p:nvPicPr>
          <p:cNvPr id="31748" name="Picture 4" descr="https://e-history.kz/images/w800-h600-cct-si/media/upload/5129/2016/10/05/5d0b72fcfc6797093ffcb96286935bad.png"/>
          <p:cNvPicPr>
            <a:picLocks noChangeAspect="1" noChangeArrowheads="1"/>
          </p:cNvPicPr>
          <p:nvPr/>
        </p:nvPicPr>
        <p:blipFill>
          <a:blip r:embed="rId10" cstate="print"/>
          <a:srcRect/>
          <a:stretch>
            <a:fillRect/>
          </a:stretch>
        </p:blipFill>
        <p:spPr bwMode="auto">
          <a:xfrm>
            <a:off x="2143108" y="4000504"/>
            <a:ext cx="1714512" cy="2000264"/>
          </a:xfrm>
          <a:prstGeom prst="rect">
            <a:avLst/>
          </a:prstGeom>
          <a:noFill/>
        </p:spPr>
      </p:pic>
      <p:pic>
        <p:nvPicPr>
          <p:cNvPr id="55298" name="Picture 2" descr="Brockhaus and Efron Encyclopedic Dictionary b68 640-0.jpg"/>
          <p:cNvPicPr>
            <a:picLocks noChangeAspect="1" noChangeArrowheads="1"/>
          </p:cNvPicPr>
          <p:nvPr/>
        </p:nvPicPr>
        <p:blipFill>
          <a:blip r:embed="rId11"/>
          <a:srcRect/>
          <a:stretch>
            <a:fillRect/>
          </a:stretch>
        </p:blipFill>
        <p:spPr bwMode="auto">
          <a:xfrm>
            <a:off x="3929058" y="4000505"/>
            <a:ext cx="1500198" cy="2000264"/>
          </a:xfrm>
          <a:prstGeom prst="rect">
            <a:avLst/>
          </a:prstGeom>
          <a:noFill/>
        </p:spPr>
      </p:pic>
      <p:pic>
        <p:nvPicPr>
          <p:cNvPr id="8" name="~PP2356.WAV">
            <a:hlinkClick r:id="" action="ppaction://media"/>
          </p:cNvPr>
          <p:cNvPicPr>
            <a:picLocks noRot="1" noChangeAspect="1"/>
          </p:cNvPicPr>
          <p:nvPr>
            <a:wavAudioFile r:embed="rId2" name="~PP2356.WAV"/>
          </p:nvPr>
        </p:nvPicPr>
        <p:blipFill>
          <a:blip r:embed="rId12"/>
          <a:stretch>
            <a:fillRect/>
          </a:stretch>
        </p:blipFill>
        <p:spPr>
          <a:xfrm>
            <a:off x="8632825" y="6346825"/>
            <a:ext cx="304800" cy="304800"/>
          </a:xfrm>
          <a:prstGeom prst="rect">
            <a:avLst/>
          </a:prstGeom>
        </p:spPr>
      </p:pic>
    </p:spTree>
    <p:custDataLst>
      <p:tags r:id="rId1"/>
    </p:custDataLst>
  </p:cSld>
  <p:clrMapOvr>
    <a:masterClrMapping/>
  </p:clrMapOvr>
  <p:transition spd="med" advTm="181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1746"/>
                                        </p:tgtEl>
                                        <p:attrNameLst>
                                          <p:attrName>style.visibility</p:attrName>
                                        </p:attrNameLst>
                                      </p:cBhvr>
                                      <p:to>
                                        <p:strVal val="visible"/>
                                      </p:to>
                                    </p:set>
                                    <p:animEffect transition="in" filter="wipe(down)">
                                      <p:cBhvr>
                                        <p:cTn id="11" dur="500"/>
                                        <p:tgtEl>
                                          <p:spTgt spid="317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1748"/>
                                        </p:tgtEl>
                                        <p:attrNameLst>
                                          <p:attrName>style.visibility</p:attrName>
                                        </p:attrNameLst>
                                      </p:cBhvr>
                                      <p:to>
                                        <p:strVal val="visible"/>
                                      </p:to>
                                    </p:set>
                                    <p:animEffect transition="in" filter="wipe(down)">
                                      <p:cBhvr>
                                        <p:cTn id="16" dur="500"/>
                                        <p:tgtEl>
                                          <p:spTgt spid="317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5298"/>
                                        </p:tgtEl>
                                        <p:attrNameLst>
                                          <p:attrName>style.visibility</p:attrName>
                                        </p:attrNameLst>
                                      </p:cBhvr>
                                      <p:to>
                                        <p:strVal val="visible"/>
                                      </p:to>
                                    </p:set>
                                    <p:animEffect transition="in" filter="wipe(down)">
                                      <p:cBhvr>
                                        <p:cTn id="21" dur="500"/>
                                        <p:tgtEl>
                                          <p:spTgt spid="552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dgm id="{415769BA-0092-41EE-A607-4E9A43057B12}"/>
                                            </p:graphicEl>
                                          </p:spTgt>
                                        </p:tgtEl>
                                        <p:attrNameLst>
                                          <p:attrName>style.visibility</p:attrName>
                                        </p:attrNameLst>
                                      </p:cBhvr>
                                      <p:to>
                                        <p:strVal val="visible"/>
                                      </p:to>
                                    </p:set>
                                    <p:animEffect transition="in" filter="fade">
                                      <p:cBhvr>
                                        <p:cTn id="26" dur="2000"/>
                                        <p:tgtEl>
                                          <p:spTgt spid="4">
                                            <p:graphicEl>
                                              <a:dgm id="{415769BA-0092-41EE-A607-4E9A43057B1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F19972AA-45F2-49A1-BE9E-A07D93E5940D}"/>
                                            </p:graphicEl>
                                          </p:spTgt>
                                        </p:tgtEl>
                                        <p:attrNameLst>
                                          <p:attrName>style.visibility</p:attrName>
                                        </p:attrNameLst>
                                      </p:cBhvr>
                                      <p:to>
                                        <p:strVal val="visible"/>
                                      </p:to>
                                    </p:set>
                                    <p:animEffect transition="in" filter="fade">
                                      <p:cBhvr>
                                        <p:cTn id="31" dur="2000"/>
                                        <p:tgtEl>
                                          <p:spTgt spid="4">
                                            <p:graphicEl>
                                              <a:dgm id="{F19972AA-45F2-49A1-BE9E-A07D93E594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9FED302B-B3A3-4C04-92E5-A68C9771EC5E}"/>
                                            </p:graphicEl>
                                          </p:spTgt>
                                        </p:tgtEl>
                                        <p:attrNameLst>
                                          <p:attrName>style.visibility</p:attrName>
                                        </p:attrNameLst>
                                      </p:cBhvr>
                                      <p:to>
                                        <p:strVal val="visible"/>
                                      </p:to>
                                    </p:set>
                                    <p:animEffect transition="in" filter="fade">
                                      <p:cBhvr>
                                        <p:cTn id="36" dur="2000"/>
                                        <p:tgtEl>
                                          <p:spTgt spid="4">
                                            <p:graphicEl>
                                              <a:dgm id="{9FED302B-B3A3-4C04-92E5-A68C9771EC5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3EC4AFD3-8EDC-448B-B065-ED6F015394BF}"/>
                                            </p:graphicEl>
                                          </p:spTgt>
                                        </p:tgtEl>
                                        <p:attrNameLst>
                                          <p:attrName>style.visibility</p:attrName>
                                        </p:attrNameLst>
                                      </p:cBhvr>
                                      <p:to>
                                        <p:strVal val="visible"/>
                                      </p:to>
                                    </p:set>
                                    <p:animEffect transition="in" filter="fade">
                                      <p:cBhvr>
                                        <p:cTn id="41" dur="2000"/>
                                        <p:tgtEl>
                                          <p:spTgt spid="4">
                                            <p:graphicEl>
                                              <a:dgm id="{3EC4AFD3-8EDC-448B-B065-ED6F015394B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98ADC0C4-B98F-40E4-9691-24809317257D}"/>
                                            </p:graphicEl>
                                          </p:spTgt>
                                        </p:tgtEl>
                                        <p:attrNameLst>
                                          <p:attrName>style.visibility</p:attrName>
                                        </p:attrNameLst>
                                      </p:cBhvr>
                                      <p:to>
                                        <p:strVal val="visible"/>
                                      </p:to>
                                    </p:set>
                                    <p:animEffect transition="in" filter="fade">
                                      <p:cBhvr>
                                        <p:cTn id="46" dur="2000"/>
                                        <p:tgtEl>
                                          <p:spTgt spid="4">
                                            <p:graphicEl>
                                              <a:dgm id="{98ADC0C4-B98F-40E4-9691-24809317257D}"/>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graphicEl>
                                              <a:dgm id="{29008131-4A16-49E5-ABAF-2EC8988C9227}"/>
                                            </p:graphicEl>
                                          </p:spTgt>
                                        </p:tgtEl>
                                        <p:attrNameLst>
                                          <p:attrName>style.visibility</p:attrName>
                                        </p:attrNameLst>
                                      </p:cBhvr>
                                      <p:to>
                                        <p:strVal val="visible"/>
                                      </p:to>
                                    </p:set>
                                    <p:animEffect transition="in" filter="fade">
                                      <p:cBhvr>
                                        <p:cTn id="51" dur="2000"/>
                                        <p:tgtEl>
                                          <p:spTgt spid="4">
                                            <p:graphicEl>
                                              <a:dgm id="{29008131-4A16-49E5-ABAF-2EC8988C9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2"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4" name="Рисунок 4" descr="&amp;Vcy;&amp;ocy;&amp;jcy;&amp;ncy;&amp;ycy; &amp;pcy;&amp;rcy;&amp;ocy;&amp;shcy;&amp;lcy;&amp;ocy;&amp;gcy;&amp;ocy; &amp;vcy;&amp;rcy;&amp;iecy;&amp;mcy;&amp;iecy;&amp;ncy;&amp;icy;"/>
          <p:cNvPicPr>
            <a:picLocks noGrp="1" noChangeAspect="1" noChangeArrowheads="1"/>
          </p:cNvPicPr>
          <p:nvPr>
            <p:ph idx="1"/>
          </p:nvPr>
        </p:nvPicPr>
        <p:blipFill>
          <a:blip r:embed="rId5"/>
          <a:srcRect/>
          <a:stretch>
            <a:fillRect/>
          </a:stretch>
        </p:blipFill>
        <p:spPr bwMode="auto">
          <a:xfrm>
            <a:off x="1000100" y="1142984"/>
            <a:ext cx="7072362" cy="4714907"/>
          </a:xfrm>
          <a:prstGeom prst="rect">
            <a:avLst/>
          </a:prstGeom>
          <a:ln>
            <a:noFill/>
          </a:ln>
          <a:effectLst>
            <a:softEdge rad="112500"/>
          </a:effectLst>
        </p:spPr>
      </p:pic>
      <p:pic>
        <p:nvPicPr>
          <p:cNvPr id="5" name="~PP3043.WAV">
            <a:hlinkClick r:id="" action="ppaction://media"/>
          </p:cNvPr>
          <p:cNvPicPr>
            <a:picLocks noRot="1" noChangeAspect="1"/>
          </p:cNvPicPr>
          <p:nvPr>
            <a:wavAudioFile r:embed="rId2" name="~PP3043.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spd="med" advTm="268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5000636"/>
            <a:ext cx="8173640" cy="1090613"/>
          </a:xfrm>
        </p:spPr>
        <p:txBody>
          <a:bodyPr>
            <a:normAutofit fontScale="90000"/>
          </a:bodyPr>
          <a:lstStyle/>
          <a:p>
            <a:r>
              <a:rPr lang="kk-KZ" sz="2800" dirty="0" smtClean="0">
                <a:latin typeface="Times New Roman" pitchFamily="18" charset="0"/>
                <a:cs typeface="Times New Roman" pitchFamily="18" charset="0"/>
              </a:rPr>
              <a:t>Қазақстан аумағында түрлі кезеңде өмір сүрген андрондықтар, сақ, үйсін, қаңлы, ғұн, түркі тайпалары</a:t>
            </a:r>
            <a:endParaRPr lang="ru-RU" sz="2800" dirty="0">
              <a:latin typeface="Times New Roman" pitchFamily="18" charset="0"/>
              <a:cs typeface="Times New Roman" pitchFamily="18" charset="0"/>
            </a:endParaRPr>
          </a:p>
        </p:txBody>
      </p:sp>
      <p:pic>
        <p:nvPicPr>
          <p:cNvPr id="4" name="Содержимое 3" descr="Ғұн мемлекеті қалыптасқан аймақ"/>
          <p:cNvPicPr>
            <a:picLocks noGrp="1"/>
          </p:cNvPicPr>
          <p:nvPr>
            <p:ph idx="1"/>
          </p:nvPr>
        </p:nvPicPr>
        <p:blipFill>
          <a:blip r:embed="rId4"/>
          <a:srcRect/>
          <a:stretch>
            <a:fillRect/>
          </a:stretch>
        </p:blipFill>
        <p:spPr>
          <a:xfrm>
            <a:off x="285720" y="214290"/>
            <a:ext cx="8643998" cy="4786346"/>
          </a:xfrm>
          <a:prstGeom prst="rect">
            <a:avLst/>
          </a:prstGeom>
          <a:ln>
            <a:noFill/>
          </a:ln>
          <a:effectLst>
            <a:softEdge rad="112500"/>
          </a:effectLst>
        </p:spPr>
      </p:pic>
      <p:pic>
        <p:nvPicPr>
          <p:cNvPr id="6" name="~PP1799.WAV">
            <a:hlinkClick r:id="" action="ppaction://media"/>
          </p:cNvPr>
          <p:cNvPicPr>
            <a:picLocks noRot="1" noChangeAspect="1"/>
          </p:cNvPicPr>
          <p:nvPr>
            <a:wavAudioFile r:embed="rId1" name="~PP1799.WAV"/>
          </p:nvPr>
        </p:nvPicPr>
        <p:blipFill>
          <a:blip r:embed="rId5"/>
          <a:stretch>
            <a:fillRect/>
          </a:stretch>
        </p:blipFill>
        <p:spPr>
          <a:xfrm>
            <a:off x="8632825" y="6346825"/>
            <a:ext cx="304800" cy="304800"/>
          </a:xfrm>
          <a:prstGeom prst="rect">
            <a:avLst/>
          </a:prstGeom>
        </p:spPr>
      </p:pic>
    </p:spTree>
  </p:cSld>
  <p:clrMapOvr>
    <a:masterClrMapping/>
  </p:clrMapOvr>
  <p:transition spd="med" advTm="108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4786323"/>
            <a:ext cx="8173640" cy="2071678"/>
          </a:xfrm>
        </p:spPr>
        <p:txBody>
          <a:bodyPr>
            <a:normAutofit/>
          </a:bodyPr>
          <a:lstStyle/>
          <a:p>
            <a:r>
              <a:rPr lang="kk-KZ" sz="2800" dirty="0" smtClean="0">
                <a:latin typeface="Times New Roman" pitchFamily="18" charset="0"/>
                <a:cs typeface="Times New Roman" pitchFamily="18" charset="0"/>
              </a:rPr>
              <a:t>Кейін осы жерде түркі мемлекеттердің(түрік, батыс түрік, түргеш, қарлұқ, қарахан, қарақытай, қыпшақ) құрылуы моңғол тектес белгілердің көбеюіне және түркі тілінің таралуына ықпал етті</a:t>
            </a:r>
            <a:endParaRPr lang="ru-RU" sz="2800" dirty="0">
              <a:latin typeface="Times New Roman" pitchFamily="18" charset="0"/>
              <a:cs typeface="Times New Roman" pitchFamily="18" charset="0"/>
            </a:endParaRPr>
          </a:p>
        </p:txBody>
      </p:sp>
      <p:pic>
        <p:nvPicPr>
          <p:cNvPr id="59394" name="Picture 2" descr="https://e-history.kz/images/w800-h600-cct-si/media/upload/5129/2016/10/05/3a9f0b99116fe9cd70bef274f5aa22d5.png"/>
          <p:cNvPicPr>
            <a:picLocks noChangeAspect="1" noChangeArrowheads="1"/>
          </p:cNvPicPr>
          <p:nvPr/>
        </p:nvPicPr>
        <p:blipFill>
          <a:blip r:embed="rId4"/>
          <a:srcRect/>
          <a:stretch>
            <a:fillRect/>
          </a:stretch>
        </p:blipFill>
        <p:spPr bwMode="auto">
          <a:xfrm>
            <a:off x="285720" y="214290"/>
            <a:ext cx="8643998" cy="4500594"/>
          </a:xfrm>
          <a:prstGeom prst="rect">
            <a:avLst/>
          </a:prstGeom>
          <a:ln>
            <a:noFill/>
          </a:ln>
          <a:effectLst>
            <a:softEdge rad="112500"/>
          </a:effectLst>
        </p:spPr>
      </p:pic>
      <p:pic>
        <p:nvPicPr>
          <p:cNvPr id="4" name="~PP813.WAV">
            <a:hlinkClick r:id="" action="ppaction://media"/>
          </p:cNvPr>
          <p:cNvPicPr>
            <a:picLocks noRot="1" noChangeAspect="1"/>
          </p:cNvPicPr>
          <p:nvPr>
            <a:wavAudioFile r:embed="rId1" name="~PP813.WAV"/>
          </p:nvPr>
        </p:nvPicPr>
        <p:blipFill>
          <a:blip r:embed="rId5"/>
          <a:stretch>
            <a:fillRect/>
          </a:stretch>
        </p:blipFill>
        <p:spPr>
          <a:xfrm>
            <a:off x="8632825" y="6346825"/>
            <a:ext cx="304800" cy="304800"/>
          </a:xfrm>
          <a:prstGeom prst="rect">
            <a:avLst/>
          </a:prstGeom>
        </p:spPr>
      </p:pic>
    </p:spTree>
  </p:cSld>
  <p:clrMapOvr>
    <a:masterClrMapping/>
  </p:clrMapOvr>
  <p:transition spd="med" advTm="153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690689"/>
          </a:xfrm>
        </p:spPr>
        <p:txBody>
          <a:bodyPr>
            <a:normAutofit fontScale="90000"/>
          </a:bodyPr>
          <a:lstStyle/>
          <a:p>
            <a:r>
              <a:rPr lang="kk-KZ" dirty="0" smtClean="0"/>
              <a:t>Осы кезеңде халықтардың шоғырлануына  не себеп болды?</a:t>
            </a:r>
            <a:endParaRPr lang="ru-RU" dirty="0"/>
          </a:p>
        </p:txBody>
      </p:sp>
      <p:sp>
        <p:nvSpPr>
          <p:cNvPr id="3" name="Содержимое 2"/>
          <p:cNvSpPr>
            <a:spLocks noGrp="1"/>
          </p:cNvSpPr>
          <p:nvPr>
            <p:ph idx="1"/>
          </p:nvPr>
        </p:nvSpPr>
        <p:spPr/>
        <p:txBody>
          <a:bodyPr/>
          <a:lstStyle/>
          <a:p>
            <a:pPr>
              <a:buNone/>
            </a:pPr>
            <a:endParaRPr lang="kk-KZ" sz="3200" dirty="0" smtClean="0">
              <a:solidFill>
                <a:schemeClr val="accent6">
                  <a:lumMod val="75000"/>
                </a:schemeClr>
              </a:solidFill>
              <a:latin typeface="Times New Roman" pitchFamily="18" charset="0"/>
              <a:cs typeface="Times New Roman" pitchFamily="18" charset="0"/>
            </a:endParaRPr>
          </a:p>
          <a:p>
            <a:pPr>
              <a:buNone/>
            </a:pPr>
            <a:endParaRPr lang="kk-KZ" sz="3200" dirty="0" smtClean="0">
              <a:solidFill>
                <a:schemeClr val="accent6">
                  <a:lumMod val="75000"/>
                </a:schemeClr>
              </a:solidFill>
              <a:latin typeface="Times New Roman" pitchFamily="18" charset="0"/>
              <a:cs typeface="Times New Roman" pitchFamily="18" charset="0"/>
            </a:endParaRPr>
          </a:p>
          <a:p>
            <a:pPr>
              <a:buNone/>
            </a:pPr>
            <a:endParaRPr lang="kk-KZ" sz="3200" dirty="0" smtClean="0">
              <a:solidFill>
                <a:schemeClr val="accent6">
                  <a:lumMod val="75000"/>
                </a:schemeClr>
              </a:solidFill>
              <a:latin typeface="Times New Roman" pitchFamily="18" charset="0"/>
              <a:cs typeface="Times New Roman" pitchFamily="18" charset="0"/>
            </a:endParaRPr>
          </a:p>
          <a:p>
            <a:pPr>
              <a:buNone/>
            </a:pPr>
            <a:endParaRPr lang="kk-KZ" sz="3200" dirty="0" smtClean="0">
              <a:solidFill>
                <a:schemeClr val="accent6">
                  <a:lumMod val="75000"/>
                </a:schemeClr>
              </a:solidFill>
              <a:latin typeface="Times New Roman" pitchFamily="18" charset="0"/>
              <a:cs typeface="Times New Roman" pitchFamily="18" charset="0"/>
            </a:endParaRPr>
          </a:p>
          <a:p>
            <a:pPr>
              <a:buNone/>
            </a:pPr>
            <a:endParaRPr lang="kk-KZ" sz="3200" dirty="0" smtClean="0">
              <a:solidFill>
                <a:schemeClr val="accent6">
                  <a:lumMod val="75000"/>
                </a:schemeClr>
              </a:solidFill>
              <a:latin typeface="Times New Roman" pitchFamily="18" charset="0"/>
              <a:cs typeface="Times New Roman" pitchFamily="18" charset="0"/>
            </a:endParaRPr>
          </a:p>
          <a:p>
            <a:pPr>
              <a:buNone/>
            </a:pPr>
            <a:endParaRPr lang="kk-KZ" sz="3200" dirty="0" smtClean="0">
              <a:solidFill>
                <a:schemeClr val="accent6">
                  <a:lumMod val="75000"/>
                </a:schemeClr>
              </a:solidFill>
              <a:latin typeface="Times New Roman" pitchFamily="18" charset="0"/>
              <a:cs typeface="Times New Roman" pitchFamily="18" charset="0"/>
            </a:endParaRPr>
          </a:p>
          <a:p>
            <a:pPr>
              <a:buNone/>
            </a:pPr>
            <a:endParaRPr lang="kk-KZ" sz="3200" dirty="0" smtClean="0">
              <a:solidFill>
                <a:schemeClr val="accent6">
                  <a:lumMod val="75000"/>
                </a:schemeClr>
              </a:solidFill>
              <a:latin typeface="Times New Roman" pitchFamily="18" charset="0"/>
              <a:cs typeface="Times New Roman" pitchFamily="18" charset="0"/>
            </a:endParaRPr>
          </a:p>
          <a:p>
            <a:pPr>
              <a:buNone/>
            </a:pPr>
            <a:endParaRPr lang="kk-KZ" sz="3200" dirty="0" smtClean="0">
              <a:solidFill>
                <a:schemeClr val="accent6">
                  <a:lumMod val="75000"/>
                </a:schemeClr>
              </a:solidFill>
              <a:latin typeface="Times New Roman" pitchFamily="18" charset="0"/>
              <a:cs typeface="Times New Roman" pitchFamily="18" charset="0"/>
            </a:endParaRPr>
          </a:p>
          <a:p>
            <a:pPr>
              <a:buNone/>
            </a:pPr>
            <a:r>
              <a:rPr lang="kk-KZ" sz="3200" dirty="0" smtClean="0">
                <a:solidFill>
                  <a:schemeClr val="accent6">
                    <a:lumMod val="75000"/>
                  </a:schemeClr>
                </a:solidFill>
                <a:latin typeface="Times New Roman" pitchFamily="18" charset="0"/>
                <a:cs typeface="Times New Roman" pitchFamily="18" charset="0"/>
              </a:rPr>
              <a:t>1.Ерте феодалдық мемлекеттердің құрылуы.</a:t>
            </a:r>
          </a:p>
          <a:p>
            <a:pPr>
              <a:buNone/>
            </a:pPr>
            <a:endParaRPr lang="ru-RU" dirty="0">
              <a:solidFill>
                <a:schemeClr val="accent6">
                  <a:lumMod val="75000"/>
                </a:schemeClr>
              </a:solidFill>
            </a:endParaRPr>
          </a:p>
        </p:txBody>
      </p:sp>
      <p:pic>
        <p:nvPicPr>
          <p:cNvPr id="62466" name="Picture 2" descr="d2233eda52baabffd43065c340f8999b.jpg"/>
          <p:cNvPicPr>
            <a:picLocks noChangeAspect="1" noChangeArrowheads="1"/>
          </p:cNvPicPr>
          <p:nvPr/>
        </p:nvPicPr>
        <p:blipFill>
          <a:blip r:embed="rId4"/>
          <a:srcRect/>
          <a:stretch>
            <a:fillRect/>
          </a:stretch>
        </p:blipFill>
        <p:spPr bwMode="auto">
          <a:xfrm>
            <a:off x="190500" y="1785926"/>
            <a:ext cx="8739218" cy="4286280"/>
          </a:xfrm>
          <a:prstGeom prst="rect">
            <a:avLst/>
          </a:prstGeom>
          <a:ln>
            <a:noFill/>
          </a:ln>
          <a:effectLst>
            <a:outerShdw blurRad="292100" dist="139700" dir="2700000" algn="tl" rotWithShape="0">
              <a:srgbClr val="333333">
                <a:alpha val="65000"/>
              </a:srgbClr>
            </a:outerShdw>
          </a:effectLst>
        </p:spPr>
      </p:pic>
      <p:pic>
        <p:nvPicPr>
          <p:cNvPr id="5" name="~PP1606.WAV">
            <a:hlinkClick r:id="" action="ppaction://media"/>
          </p:cNvPr>
          <p:cNvPicPr>
            <a:picLocks noRot="1" noChangeAspect="1"/>
          </p:cNvPicPr>
          <p:nvPr>
            <a:wavAudioFile r:embed="rId1" name="~PP1606.WAV"/>
          </p:nvPr>
        </p:nvPicPr>
        <p:blipFill>
          <a:blip r:embed="rId5"/>
          <a:stretch>
            <a:fillRect/>
          </a:stretch>
        </p:blipFill>
        <p:spPr>
          <a:xfrm>
            <a:off x="8632825" y="6346825"/>
            <a:ext cx="304800" cy="304800"/>
          </a:xfrm>
          <a:prstGeom prst="rect">
            <a:avLst/>
          </a:prstGeom>
        </p:spPr>
      </p:pic>
    </p:spTree>
  </p:cSld>
  <p:clrMapOvr>
    <a:masterClrMapping/>
  </p:clrMapOvr>
  <p:transition spd="med" advTm="89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636"/>
            <a:ext cx="8173640" cy="1090613"/>
          </a:xfrm>
        </p:spPr>
        <p:txBody>
          <a:bodyPr>
            <a:normAutofit/>
          </a:bodyPr>
          <a:lstStyle/>
          <a:p>
            <a:r>
              <a:rPr lang="kk-KZ" sz="2800" dirty="0" smtClean="0">
                <a:latin typeface="Times New Roman" pitchFamily="18" charset="0"/>
                <a:cs typeface="Times New Roman" pitchFamily="18" charset="0"/>
              </a:rPr>
              <a:t>2. Шаруашылық пен мәдениеттің ортақтығы.</a:t>
            </a:r>
            <a:endParaRPr lang="ru-RU" sz="2800" dirty="0">
              <a:latin typeface="Times New Roman" pitchFamily="18" charset="0"/>
              <a:cs typeface="Times New Roman" pitchFamily="18" charset="0"/>
            </a:endParaRPr>
          </a:p>
        </p:txBody>
      </p:sp>
      <p:pic>
        <p:nvPicPr>
          <p:cNvPr id="61446" name="Picture 6" descr="https://informburo.kz/img/inner/721/44/tumblr_njoamyw0s71svko7io3_1280.jpg"/>
          <p:cNvPicPr>
            <a:picLocks noChangeAspect="1" noChangeArrowheads="1"/>
          </p:cNvPicPr>
          <p:nvPr/>
        </p:nvPicPr>
        <p:blipFill>
          <a:blip r:embed="rId4"/>
          <a:srcRect/>
          <a:stretch>
            <a:fillRect/>
          </a:stretch>
        </p:blipFill>
        <p:spPr bwMode="auto">
          <a:xfrm>
            <a:off x="357158" y="500042"/>
            <a:ext cx="8520140" cy="4452927"/>
          </a:xfrm>
          <a:prstGeom prst="rect">
            <a:avLst/>
          </a:prstGeom>
          <a:ln>
            <a:noFill/>
          </a:ln>
          <a:effectLst>
            <a:outerShdw blurRad="292100" dist="139700" dir="2700000" algn="tl" rotWithShape="0">
              <a:srgbClr val="333333">
                <a:alpha val="65000"/>
              </a:srgbClr>
            </a:outerShdw>
          </a:effectLst>
        </p:spPr>
      </p:pic>
      <p:pic>
        <p:nvPicPr>
          <p:cNvPr id="4" name="~PP2409.WAV">
            <a:hlinkClick r:id="" action="ppaction://media"/>
          </p:cNvPr>
          <p:cNvPicPr>
            <a:picLocks noRot="1" noChangeAspect="1"/>
          </p:cNvPicPr>
          <p:nvPr>
            <a:wavAudioFile r:embed="rId1" name="~PP2409.WAV"/>
          </p:nvPr>
        </p:nvPicPr>
        <p:blipFill>
          <a:blip r:embed="rId5"/>
          <a:stretch>
            <a:fillRect/>
          </a:stretch>
        </p:blipFill>
        <p:spPr>
          <a:xfrm>
            <a:off x="8632825" y="6346825"/>
            <a:ext cx="304800" cy="304800"/>
          </a:xfrm>
          <a:prstGeom prst="rect">
            <a:avLst/>
          </a:prstGeom>
        </p:spPr>
      </p:pic>
    </p:spTree>
  </p:cSld>
  <p:clrMapOvr>
    <a:masterClrMapping/>
  </p:clrMapOvr>
  <p:transition spd="med" advTm="48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214950"/>
            <a:ext cx="8173640" cy="1090613"/>
          </a:xfrm>
        </p:spPr>
        <p:txBody>
          <a:bodyPr>
            <a:normAutofit/>
          </a:bodyPr>
          <a:lstStyle/>
          <a:p>
            <a:r>
              <a:rPr lang="kk-KZ" sz="2800" dirty="0" smtClean="0">
                <a:latin typeface="Times New Roman" pitchFamily="18" charset="0"/>
                <a:cs typeface="Times New Roman" pitchFamily="18" charset="0"/>
              </a:rPr>
              <a:t>3. Түркі тілінің басымдық етуі.</a:t>
            </a:r>
            <a:endParaRPr lang="ru-RU" sz="2800" dirty="0">
              <a:latin typeface="Times New Roman" pitchFamily="18" charset="0"/>
              <a:cs typeface="Times New Roman" pitchFamily="18" charset="0"/>
            </a:endParaRPr>
          </a:p>
        </p:txBody>
      </p:sp>
      <p:pic>
        <p:nvPicPr>
          <p:cNvPr id="63490" name="Picture 2" descr="http://s019.radikal.ru/i620/1511/96/ae7081fc8f62.jpg"/>
          <p:cNvPicPr>
            <a:picLocks noChangeAspect="1" noChangeArrowheads="1"/>
          </p:cNvPicPr>
          <p:nvPr/>
        </p:nvPicPr>
        <p:blipFill>
          <a:blip r:embed="rId4"/>
          <a:srcRect/>
          <a:stretch>
            <a:fillRect/>
          </a:stretch>
        </p:blipFill>
        <p:spPr bwMode="auto">
          <a:xfrm>
            <a:off x="1643042" y="357166"/>
            <a:ext cx="5929354" cy="4929222"/>
          </a:xfrm>
          <a:prstGeom prst="rect">
            <a:avLst/>
          </a:prstGeom>
          <a:ln>
            <a:noFill/>
          </a:ln>
          <a:effectLst>
            <a:outerShdw blurRad="292100" dist="139700" dir="2700000" algn="tl" rotWithShape="0">
              <a:srgbClr val="333333">
                <a:alpha val="65000"/>
              </a:srgbClr>
            </a:outerShdw>
          </a:effectLst>
        </p:spPr>
      </p:pic>
      <p:pic>
        <p:nvPicPr>
          <p:cNvPr id="4" name="~PP2166.WAV">
            <a:hlinkClick r:id="" action="ppaction://media"/>
          </p:cNvPr>
          <p:cNvPicPr>
            <a:picLocks noRot="1" noChangeAspect="1"/>
          </p:cNvPicPr>
          <p:nvPr>
            <a:wavAudioFile r:embed="rId1" name="~PP2166.WAV"/>
          </p:nvPr>
        </p:nvPicPr>
        <p:blipFill>
          <a:blip r:embed="rId5"/>
          <a:stretch>
            <a:fillRect/>
          </a:stretch>
        </p:blipFill>
        <p:spPr>
          <a:xfrm>
            <a:off x="8632825" y="6346825"/>
            <a:ext cx="304800" cy="304800"/>
          </a:xfrm>
          <a:prstGeom prst="rect">
            <a:avLst/>
          </a:prstGeom>
        </p:spPr>
      </p:pic>
    </p:spTree>
  </p:cSld>
  <p:clrMapOvr>
    <a:masterClrMapping/>
  </p:clrMapOvr>
  <p:transition spd="med" advTm="37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338" name="Прямоугольник 1"/>
          <p:cNvSpPr>
            <a:spLocks noChangeArrowheads="1"/>
          </p:cNvSpPr>
          <p:nvPr/>
        </p:nvSpPr>
        <p:spPr bwMode="auto">
          <a:xfrm>
            <a:off x="0" y="0"/>
            <a:ext cx="9144000" cy="1107996"/>
          </a:xfrm>
          <a:prstGeom prst="rect">
            <a:avLst/>
          </a:prstGeom>
          <a:noFill/>
          <a:ln w="9525">
            <a:noFill/>
            <a:miter lim="800000"/>
            <a:headEnd/>
            <a:tailEnd/>
          </a:ln>
        </p:spPr>
        <p:txBody>
          <a:bodyPr>
            <a:spAutoFit/>
          </a:bodyPr>
          <a:lstStyle/>
          <a:p>
            <a:pPr eaLnBrk="0" hangingPunct="0"/>
            <a:endParaRPr lang="kk-KZ" b="1" dirty="0" smtClean="0">
              <a:solidFill>
                <a:srgbClr val="676370"/>
              </a:solidFill>
              <a:latin typeface="Times New Roman" pitchFamily="18" charset="0"/>
              <a:cs typeface="Times New Roman" pitchFamily="18" charset="0"/>
            </a:endParaRPr>
          </a:p>
          <a:p>
            <a:pPr eaLnBrk="0" hangingPunct="0"/>
            <a:r>
              <a:rPr lang="kk-KZ" sz="2400" b="1" dirty="0" smtClean="0">
                <a:latin typeface="Times New Roman" pitchFamily="18" charset="0"/>
                <a:cs typeface="Times New Roman" pitchFamily="18" charset="0"/>
              </a:rPr>
              <a:t>Өткен сабақты бекіту:</a:t>
            </a:r>
          </a:p>
          <a:p>
            <a:pPr eaLnBrk="0" hangingPunct="0"/>
            <a:r>
              <a:rPr lang="kk-KZ" sz="2400" b="1" dirty="0" smtClean="0">
                <a:latin typeface="Times New Roman" pitchFamily="18" charset="0"/>
                <a:cs typeface="Times New Roman" pitchFamily="18" charset="0"/>
              </a:rPr>
              <a:t> Кесте </a:t>
            </a:r>
            <a:r>
              <a:rPr lang="kk-KZ" sz="2400" b="1" dirty="0" smtClean="0">
                <a:latin typeface="Times New Roman" pitchFamily="18" charset="0"/>
                <a:ea typeface="Calibri" pitchFamily="34" charset="0"/>
                <a:cs typeface="Times New Roman" pitchFamily="18" charset="0"/>
              </a:rPr>
              <a:t>толтыру:</a:t>
            </a:r>
            <a:endParaRPr lang="kk-KZ" sz="2400" b="1" dirty="0">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357158" y="1285860"/>
          <a:ext cx="8572529" cy="4382645"/>
        </p:xfrm>
        <a:graphic>
          <a:graphicData uri="http://schemas.openxmlformats.org/drawingml/2006/table">
            <a:tbl>
              <a:tblPr/>
              <a:tblGrid>
                <a:gridCol w="2071671"/>
                <a:gridCol w="1428760"/>
                <a:gridCol w="1785950"/>
                <a:gridCol w="1709526"/>
                <a:gridCol w="1576622"/>
              </a:tblGrid>
              <a:tr h="428625">
                <a:tc gridSpan="5">
                  <a:txBody>
                    <a:bodyPr/>
                    <a:lstStyle/>
                    <a:p>
                      <a:pPr algn="ctr"/>
                      <a:r>
                        <a:rPr lang="kk-KZ" sz="2000" b="1" kern="1200" dirty="0" smtClean="0">
                          <a:solidFill>
                            <a:schemeClr val="tx1"/>
                          </a:solidFill>
                          <a:latin typeface="Times New Roman" pitchFamily="18" charset="0"/>
                          <a:ea typeface="+mn-ea"/>
                          <a:cs typeface="Times New Roman" pitchFamily="18" charset="0"/>
                        </a:rPr>
                        <a:t>XІV -ХV ғасырлардағы Қазакстан аумағындағы мемлекеттер</a:t>
                      </a:r>
                      <a:endParaRPr lang="ru-RU" sz="2000" b="1" kern="1200" dirty="0">
                        <a:solidFill>
                          <a:schemeClr val="tx1"/>
                        </a:solidFill>
                        <a:latin typeface="Times New Roman" pitchFamily="18" charset="0"/>
                        <a:ea typeface="+mn-ea"/>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78580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Мемлекет атауы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Ақ Орда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Моғолстан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Әбілқайыр хандығы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Ноғай ордасы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r>
              <a:tr h="101681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Тарихи шеңбері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64294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Негізін қалаушылары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82968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Жер аймағы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5286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Астанасы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bl>
          </a:graphicData>
        </a:graphic>
      </p:graphicFrame>
      <p:sp>
        <p:nvSpPr>
          <p:cNvPr id="14380" name="AutoShape 6">
            <a:hlinkClick r:id="rId4" action="ppaction://hlinksldjump" highlightClick="1"/>
          </p:cNvPr>
          <p:cNvSpPr>
            <a:spLocks noChangeArrowheads="1"/>
          </p:cNvSpPr>
          <p:nvPr/>
        </p:nvSpPr>
        <p:spPr bwMode="auto">
          <a:xfrm>
            <a:off x="8316913" y="5949950"/>
            <a:ext cx="503237" cy="576263"/>
          </a:xfrm>
          <a:prstGeom prst="actionButtonForwardNext">
            <a:avLst/>
          </a:prstGeom>
          <a:solidFill>
            <a:schemeClr val="tx2"/>
          </a:solidFill>
          <a:ln w="9525">
            <a:solidFill>
              <a:schemeClr val="accent1"/>
            </a:solidFill>
            <a:miter lim="800000"/>
            <a:headEnd/>
            <a:tailEnd/>
          </a:ln>
        </p:spPr>
        <p:txBody>
          <a:bodyPr anchor="ctr">
            <a:spAutoFit/>
          </a:bodyPr>
          <a:lstStyle/>
          <a:p>
            <a:endParaRPr lang="ru-RU"/>
          </a:p>
        </p:txBody>
      </p:sp>
      <p:pic>
        <p:nvPicPr>
          <p:cNvPr id="19" name="~PP1949.WAV">
            <a:hlinkClick r:id="" action="ppaction://media"/>
          </p:cNvPr>
          <p:cNvPicPr>
            <a:picLocks noRot="1" noChangeAspect="1"/>
          </p:cNvPicPr>
          <p:nvPr>
            <a:wavAudioFile r:embed="rId1" name="~PP1949.WAV"/>
          </p:nvPr>
        </p:nvPicPr>
        <p:blipFill>
          <a:blip r:embed="rId5"/>
          <a:stretch>
            <a:fillRect/>
          </a:stretch>
        </p:blipFill>
        <p:spPr>
          <a:xfrm>
            <a:off x="8632825" y="6346825"/>
            <a:ext cx="304800" cy="304800"/>
          </a:xfrm>
          <a:prstGeom prst="rect">
            <a:avLst/>
          </a:prstGeom>
        </p:spPr>
      </p:pic>
    </p:spTree>
  </p:cSld>
  <p:clrMapOvr>
    <a:masterClrMapping/>
  </p:clrMapOvr>
  <p:transition spd="med" advTm="515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4786322"/>
            <a:ext cx="8173640" cy="1571636"/>
          </a:xfrm>
        </p:spPr>
        <p:txBody>
          <a:bodyPr>
            <a:normAutofit/>
          </a:bodyPr>
          <a:lstStyle/>
          <a:p>
            <a:r>
              <a:rPr lang="kk-KZ" sz="2800" dirty="0" smtClean="0">
                <a:latin typeface="Times New Roman" pitchFamily="18" charset="0"/>
                <a:cs typeface="Times New Roman" pitchFamily="18" charset="0"/>
              </a:rPr>
              <a:t>4. Көшпелі мал шаруашылығы, отырықшы-егіншілік пен қала мәдениетінің дамуы ықпал етті.</a:t>
            </a:r>
            <a:endParaRPr lang="ru-RU" sz="2800" dirty="0">
              <a:latin typeface="Times New Roman" pitchFamily="18" charset="0"/>
              <a:cs typeface="Times New Roman" pitchFamily="18" charset="0"/>
            </a:endParaRPr>
          </a:p>
        </p:txBody>
      </p:sp>
      <p:pic>
        <p:nvPicPr>
          <p:cNvPr id="4" name="Picture 4" descr="Қыпшақ хандығы"/>
          <p:cNvPicPr>
            <a:picLocks noGrp="1" noChangeAspect="1" noChangeArrowheads="1"/>
          </p:cNvPicPr>
          <p:nvPr>
            <p:ph idx="1"/>
          </p:nvPr>
        </p:nvPicPr>
        <p:blipFill>
          <a:blip r:embed="rId4"/>
          <a:srcRect/>
          <a:stretch>
            <a:fillRect/>
          </a:stretch>
        </p:blipFill>
        <p:spPr bwMode="auto">
          <a:xfrm>
            <a:off x="571472" y="428604"/>
            <a:ext cx="8215370" cy="4143404"/>
          </a:xfrm>
          <a:prstGeom prst="rect">
            <a:avLst/>
          </a:prstGeom>
          <a:ln>
            <a:noFill/>
          </a:ln>
          <a:effectLst>
            <a:outerShdw blurRad="292100" dist="139700" dir="2700000" algn="tl" rotWithShape="0">
              <a:srgbClr val="333333">
                <a:alpha val="65000"/>
              </a:srgbClr>
            </a:outerShdw>
          </a:effectLst>
        </p:spPr>
      </p:pic>
      <p:pic>
        <p:nvPicPr>
          <p:cNvPr id="7" name="~PP2120.WAV">
            <a:hlinkClick r:id="" action="ppaction://media"/>
          </p:cNvPr>
          <p:cNvPicPr>
            <a:picLocks noRot="1" noChangeAspect="1"/>
          </p:cNvPicPr>
          <p:nvPr>
            <a:wavAudioFile r:embed="rId1" name="~PP2120.WAV"/>
          </p:nvPr>
        </p:nvPicPr>
        <p:blipFill>
          <a:blip r:embed="rId5"/>
          <a:stretch>
            <a:fillRect/>
          </a:stretch>
        </p:blipFill>
        <p:spPr>
          <a:xfrm>
            <a:off x="8632825" y="6346825"/>
            <a:ext cx="304800" cy="304800"/>
          </a:xfrm>
          <a:prstGeom prst="rect">
            <a:avLst/>
          </a:prstGeom>
        </p:spPr>
      </p:pic>
    </p:spTree>
  </p:cSld>
  <p:clrMapOvr>
    <a:masterClrMapping/>
  </p:clrMapOvr>
  <p:transition spd="med" advTm="109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173640" cy="2286016"/>
          </a:xfrm>
        </p:spPr>
        <p:txBody>
          <a:bodyPr>
            <a:normAutofit fontScale="90000"/>
          </a:bodyPr>
          <a:lstStyle/>
          <a:p>
            <a:pPr algn="l"/>
            <a:r>
              <a:rPr lang="kk-KZ" dirty="0" smtClean="0"/>
              <a:t>        </a:t>
            </a:r>
            <a:r>
              <a:rPr lang="kk-KZ" sz="6700" dirty="0" smtClean="0"/>
              <a:t>Уақыт сызығы</a:t>
            </a:r>
            <a:br>
              <a:rPr lang="kk-KZ" sz="6700" dirty="0" smtClean="0"/>
            </a:br>
            <a:r>
              <a:rPr lang="kk-KZ" dirty="0" smtClean="0"/>
              <a:t/>
            </a:r>
            <a:br>
              <a:rPr lang="kk-KZ" dirty="0" smtClean="0"/>
            </a:br>
            <a:r>
              <a:rPr lang="kk-KZ" dirty="0" smtClean="0"/>
              <a:t/>
            </a:r>
            <a:br>
              <a:rPr lang="kk-KZ" dirty="0" smtClean="0"/>
            </a:br>
            <a:r>
              <a:rPr lang="kk-KZ" dirty="0" smtClean="0"/>
              <a:t>             </a:t>
            </a:r>
            <a:r>
              <a:rPr lang="kk-KZ" sz="2800" dirty="0" smtClean="0">
                <a:latin typeface="Times New Roman" pitchFamily="18" charset="0"/>
                <a:cs typeface="Times New Roman" pitchFamily="18" charset="0"/>
              </a:rPr>
              <a:t>І</a:t>
            </a:r>
            <a:r>
              <a:rPr lang="kk-KZ" sz="2400" dirty="0" smtClean="0">
                <a:solidFill>
                  <a:schemeClr val="accent6">
                    <a:lumMod val="75000"/>
                  </a:schemeClr>
                </a:solidFill>
                <a:latin typeface="Times New Roman" pitchFamily="18" charset="0"/>
                <a:cs typeface="Times New Roman" pitchFamily="18" charset="0"/>
              </a:rPr>
              <a:t>-кезең            ІІ-кезең           ІІІ-кезең</a:t>
            </a:r>
            <a:endParaRPr lang="ru-RU" dirty="0"/>
          </a:p>
        </p:txBody>
      </p:sp>
      <p:graphicFrame>
        <p:nvGraphicFramePr>
          <p:cNvPr id="4" name="Содержимое 3"/>
          <p:cNvGraphicFramePr>
            <a:graphicFrameLocks noGrp="1"/>
          </p:cNvGraphicFramePr>
          <p:nvPr>
            <p:ph idx="1"/>
          </p:nvPr>
        </p:nvGraphicFramePr>
        <p:xfrm>
          <a:off x="493713" y="2143116"/>
          <a:ext cx="8174037" cy="20717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1746" name="Picture 2" descr="https://e-history.kz/images/w800-h600-cct-si/media/upload/5129/2016/10/05/bdbbb126ed8c5f82b68adea036a45334.jpg"/>
          <p:cNvPicPr>
            <a:picLocks noChangeAspect="1" noChangeArrowheads="1"/>
          </p:cNvPicPr>
          <p:nvPr/>
        </p:nvPicPr>
        <p:blipFill>
          <a:blip r:embed="rId9" cstate="print"/>
          <a:srcRect/>
          <a:stretch>
            <a:fillRect/>
          </a:stretch>
        </p:blipFill>
        <p:spPr bwMode="auto">
          <a:xfrm>
            <a:off x="500033" y="4000504"/>
            <a:ext cx="1571637" cy="1971692"/>
          </a:xfrm>
          <a:prstGeom prst="rect">
            <a:avLst/>
          </a:prstGeom>
          <a:noFill/>
        </p:spPr>
      </p:pic>
      <p:pic>
        <p:nvPicPr>
          <p:cNvPr id="31748" name="Picture 4" descr="https://e-history.kz/images/w800-h600-cct-si/media/upload/5129/2016/10/05/5d0b72fcfc6797093ffcb96286935bad.png"/>
          <p:cNvPicPr>
            <a:picLocks noChangeAspect="1" noChangeArrowheads="1"/>
          </p:cNvPicPr>
          <p:nvPr/>
        </p:nvPicPr>
        <p:blipFill>
          <a:blip r:embed="rId10" cstate="print"/>
          <a:srcRect/>
          <a:stretch>
            <a:fillRect/>
          </a:stretch>
        </p:blipFill>
        <p:spPr bwMode="auto">
          <a:xfrm>
            <a:off x="2143108" y="4000504"/>
            <a:ext cx="1714512" cy="2000264"/>
          </a:xfrm>
          <a:prstGeom prst="rect">
            <a:avLst/>
          </a:prstGeom>
          <a:noFill/>
        </p:spPr>
      </p:pic>
      <p:pic>
        <p:nvPicPr>
          <p:cNvPr id="55298" name="Picture 2" descr="Brockhaus and Efron Encyclopedic Dictionary b68 640-0.jpg"/>
          <p:cNvPicPr>
            <a:picLocks noChangeAspect="1" noChangeArrowheads="1"/>
          </p:cNvPicPr>
          <p:nvPr/>
        </p:nvPicPr>
        <p:blipFill>
          <a:blip r:embed="rId11"/>
          <a:srcRect/>
          <a:stretch>
            <a:fillRect/>
          </a:stretch>
        </p:blipFill>
        <p:spPr bwMode="auto">
          <a:xfrm>
            <a:off x="3929058" y="4000505"/>
            <a:ext cx="1500198" cy="2000264"/>
          </a:xfrm>
          <a:prstGeom prst="rect">
            <a:avLst/>
          </a:prstGeom>
          <a:noFill/>
        </p:spPr>
      </p:pic>
      <p:pic>
        <p:nvPicPr>
          <p:cNvPr id="65538" name="Picture 2" descr="https://fsd.kopilkaurokov.ru/up/html/2017/11/11/k_5a06d4c25723f/438230_1.jpeg"/>
          <p:cNvPicPr>
            <a:picLocks noChangeAspect="1" noChangeArrowheads="1"/>
          </p:cNvPicPr>
          <p:nvPr/>
        </p:nvPicPr>
        <p:blipFill>
          <a:blip r:embed="rId12"/>
          <a:srcRect/>
          <a:stretch>
            <a:fillRect/>
          </a:stretch>
        </p:blipFill>
        <p:spPr bwMode="auto">
          <a:xfrm>
            <a:off x="5500694" y="4000504"/>
            <a:ext cx="1500198" cy="2000264"/>
          </a:xfrm>
          <a:prstGeom prst="rect">
            <a:avLst/>
          </a:prstGeom>
          <a:noFill/>
        </p:spPr>
      </p:pic>
      <p:pic>
        <p:nvPicPr>
          <p:cNvPr id="12" name="~PP1058.WAV">
            <a:hlinkClick r:id="" action="ppaction://media"/>
          </p:cNvPr>
          <p:cNvPicPr>
            <a:picLocks noRot="1" noChangeAspect="1"/>
          </p:cNvPicPr>
          <p:nvPr>
            <a:wavAudioFile r:embed="rId2" name="~PP1058.WAV"/>
          </p:nvPr>
        </p:nvPicPr>
        <p:blipFill>
          <a:blip r:embed="rId13"/>
          <a:stretch>
            <a:fillRect/>
          </a:stretch>
        </p:blipFill>
        <p:spPr>
          <a:xfrm>
            <a:off x="8632825" y="6346825"/>
            <a:ext cx="304800" cy="304800"/>
          </a:xfrm>
          <a:prstGeom prst="rect">
            <a:avLst/>
          </a:prstGeom>
        </p:spPr>
      </p:pic>
    </p:spTree>
    <p:custDataLst>
      <p:tags r:id="rId1"/>
    </p:custDataLst>
  </p:cSld>
  <p:clrMapOvr>
    <a:masterClrMapping/>
  </p:clrMapOvr>
  <p:transition spd="med" advTm="269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1746"/>
                                        </p:tgtEl>
                                        <p:attrNameLst>
                                          <p:attrName>style.visibility</p:attrName>
                                        </p:attrNameLst>
                                      </p:cBhvr>
                                      <p:to>
                                        <p:strVal val="visible"/>
                                      </p:to>
                                    </p:set>
                                    <p:animEffect transition="in" filter="wipe(down)">
                                      <p:cBhvr>
                                        <p:cTn id="11" dur="500"/>
                                        <p:tgtEl>
                                          <p:spTgt spid="317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1748"/>
                                        </p:tgtEl>
                                        <p:attrNameLst>
                                          <p:attrName>style.visibility</p:attrName>
                                        </p:attrNameLst>
                                      </p:cBhvr>
                                      <p:to>
                                        <p:strVal val="visible"/>
                                      </p:to>
                                    </p:set>
                                    <p:animEffect transition="in" filter="wipe(down)">
                                      <p:cBhvr>
                                        <p:cTn id="16" dur="500"/>
                                        <p:tgtEl>
                                          <p:spTgt spid="317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5298"/>
                                        </p:tgtEl>
                                        <p:attrNameLst>
                                          <p:attrName>style.visibility</p:attrName>
                                        </p:attrNameLst>
                                      </p:cBhvr>
                                      <p:to>
                                        <p:strVal val="visible"/>
                                      </p:to>
                                    </p:set>
                                    <p:animEffect transition="in" filter="wipe(down)">
                                      <p:cBhvr>
                                        <p:cTn id="21" dur="500"/>
                                        <p:tgtEl>
                                          <p:spTgt spid="5529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5538"/>
                                        </p:tgtEl>
                                        <p:attrNameLst>
                                          <p:attrName>style.visibility</p:attrName>
                                        </p:attrNameLst>
                                      </p:cBhvr>
                                      <p:to>
                                        <p:strVal val="visible"/>
                                      </p:to>
                                    </p:set>
                                    <p:animEffect transition="in" filter="wipe(down)">
                                      <p:cBhvr>
                                        <p:cTn id="26" dur="500"/>
                                        <p:tgtEl>
                                          <p:spTgt spid="655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415769BA-0092-41EE-A607-4E9A43057B12}"/>
                                            </p:graphicEl>
                                          </p:spTgt>
                                        </p:tgtEl>
                                        <p:attrNameLst>
                                          <p:attrName>style.visibility</p:attrName>
                                        </p:attrNameLst>
                                      </p:cBhvr>
                                      <p:to>
                                        <p:strVal val="visible"/>
                                      </p:to>
                                    </p:set>
                                    <p:animEffect transition="in" filter="fade">
                                      <p:cBhvr>
                                        <p:cTn id="31" dur="2000"/>
                                        <p:tgtEl>
                                          <p:spTgt spid="4">
                                            <p:graphicEl>
                                              <a:dgm id="{415769BA-0092-41EE-A607-4E9A43057B1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F19972AA-45F2-49A1-BE9E-A07D93E5940D}"/>
                                            </p:graphicEl>
                                          </p:spTgt>
                                        </p:tgtEl>
                                        <p:attrNameLst>
                                          <p:attrName>style.visibility</p:attrName>
                                        </p:attrNameLst>
                                      </p:cBhvr>
                                      <p:to>
                                        <p:strVal val="visible"/>
                                      </p:to>
                                    </p:set>
                                    <p:animEffect transition="in" filter="fade">
                                      <p:cBhvr>
                                        <p:cTn id="36" dur="2000"/>
                                        <p:tgtEl>
                                          <p:spTgt spid="4">
                                            <p:graphicEl>
                                              <a:dgm id="{F19972AA-45F2-49A1-BE9E-A07D93E5940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9FED302B-B3A3-4C04-92E5-A68C9771EC5E}"/>
                                            </p:graphicEl>
                                          </p:spTgt>
                                        </p:tgtEl>
                                        <p:attrNameLst>
                                          <p:attrName>style.visibility</p:attrName>
                                        </p:attrNameLst>
                                      </p:cBhvr>
                                      <p:to>
                                        <p:strVal val="visible"/>
                                      </p:to>
                                    </p:set>
                                    <p:animEffect transition="in" filter="fade">
                                      <p:cBhvr>
                                        <p:cTn id="41" dur="2000"/>
                                        <p:tgtEl>
                                          <p:spTgt spid="4">
                                            <p:graphicEl>
                                              <a:dgm id="{9FED302B-B3A3-4C04-92E5-A68C9771EC5E}"/>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3EC4AFD3-8EDC-448B-B065-ED6F015394BF}"/>
                                            </p:graphicEl>
                                          </p:spTgt>
                                        </p:tgtEl>
                                        <p:attrNameLst>
                                          <p:attrName>style.visibility</p:attrName>
                                        </p:attrNameLst>
                                      </p:cBhvr>
                                      <p:to>
                                        <p:strVal val="visible"/>
                                      </p:to>
                                    </p:set>
                                    <p:animEffect transition="in" filter="fade">
                                      <p:cBhvr>
                                        <p:cTn id="46" dur="2000"/>
                                        <p:tgtEl>
                                          <p:spTgt spid="4">
                                            <p:graphicEl>
                                              <a:dgm id="{3EC4AFD3-8EDC-448B-B065-ED6F015394BF}"/>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graphicEl>
                                              <a:dgm id="{98ADC0C4-B98F-40E4-9691-24809317257D}"/>
                                            </p:graphicEl>
                                          </p:spTgt>
                                        </p:tgtEl>
                                        <p:attrNameLst>
                                          <p:attrName>style.visibility</p:attrName>
                                        </p:attrNameLst>
                                      </p:cBhvr>
                                      <p:to>
                                        <p:strVal val="visible"/>
                                      </p:to>
                                    </p:set>
                                    <p:animEffect transition="in" filter="fade">
                                      <p:cBhvr>
                                        <p:cTn id="51" dur="2000"/>
                                        <p:tgtEl>
                                          <p:spTgt spid="4">
                                            <p:graphicEl>
                                              <a:dgm id="{98ADC0C4-B98F-40E4-9691-24809317257D}"/>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graphicEl>
                                              <a:dgm id="{29008131-4A16-49E5-ABAF-2EC8988C9227}"/>
                                            </p:graphicEl>
                                          </p:spTgt>
                                        </p:tgtEl>
                                        <p:attrNameLst>
                                          <p:attrName>style.visibility</p:attrName>
                                        </p:attrNameLst>
                                      </p:cBhvr>
                                      <p:to>
                                        <p:strVal val="visible"/>
                                      </p:to>
                                    </p:set>
                                    <p:animEffect transition="in" filter="fade">
                                      <p:cBhvr>
                                        <p:cTn id="56" dur="2000"/>
                                        <p:tgtEl>
                                          <p:spTgt spid="4">
                                            <p:graphicEl>
                                              <a:dgm id="{29008131-4A16-49E5-ABAF-2EC8988C9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7"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Graphic spid="4"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p:cNvPicPr>
            <a:picLocks noGrp="1"/>
          </p:cNvPicPr>
          <p:nvPr>
            <p:ph idx="1"/>
          </p:nvPr>
        </p:nvPicPr>
        <p:blipFill>
          <a:blip r:embed="rId4"/>
          <a:srcRect/>
          <a:stretch>
            <a:fillRect/>
          </a:stretch>
        </p:blipFill>
        <p:spPr>
          <a:xfrm>
            <a:off x="357158" y="214290"/>
            <a:ext cx="8501121" cy="6429420"/>
          </a:xfrm>
          <a:prstGeom prst="rect">
            <a:avLst/>
          </a:prstGeom>
          <a:ln>
            <a:noFill/>
          </a:ln>
          <a:effectLst>
            <a:softEdge rad="112500"/>
          </a:effectLst>
        </p:spPr>
      </p:pic>
      <p:pic>
        <p:nvPicPr>
          <p:cNvPr id="6" name="~PP1488.WAV">
            <a:hlinkClick r:id="" action="ppaction://media"/>
          </p:cNvPr>
          <p:cNvPicPr>
            <a:picLocks noRot="1" noChangeAspect="1"/>
          </p:cNvPicPr>
          <p:nvPr>
            <a:wavAudioFile r:embed="rId1" name="~PP1488.WAV"/>
          </p:nvPr>
        </p:nvPicPr>
        <p:blipFill>
          <a:blip r:embed="rId5"/>
          <a:stretch>
            <a:fillRect/>
          </a:stretch>
        </p:blipFill>
        <p:spPr>
          <a:xfrm>
            <a:off x="8632825" y="6346825"/>
            <a:ext cx="304800" cy="304800"/>
          </a:xfrm>
          <a:prstGeom prst="rect">
            <a:avLst/>
          </a:prstGeom>
        </p:spPr>
      </p:pic>
    </p:spTree>
  </p:cSld>
  <p:clrMapOvr>
    <a:masterClrMapping/>
  </p:clrMapOvr>
  <p:transition spd="med" advTm="315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173640" cy="2286016"/>
          </a:xfrm>
        </p:spPr>
        <p:txBody>
          <a:bodyPr>
            <a:normAutofit fontScale="90000"/>
          </a:bodyPr>
          <a:lstStyle/>
          <a:p>
            <a:pPr algn="l"/>
            <a:r>
              <a:rPr lang="kk-KZ" dirty="0" smtClean="0"/>
              <a:t>        </a:t>
            </a:r>
            <a:r>
              <a:rPr lang="kk-KZ" sz="6700" dirty="0" smtClean="0"/>
              <a:t>Уақыт сызығы</a:t>
            </a:r>
            <a:br>
              <a:rPr lang="kk-KZ" sz="6700" dirty="0" smtClean="0"/>
            </a:br>
            <a:r>
              <a:rPr lang="kk-KZ" dirty="0" smtClean="0"/>
              <a:t/>
            </a:r>
            <a:br>
              <a:rPr lang="kk-KZ" dirty="0" smtClean="0"/>
            </a:br>
            <a:r>
              <a:rPr lang="kk-KZ" dirty="0" smtClean="0"/>
              <a:t/>
            </a:r>
            <a:br>
              <a:rPr lang="kk-KZ" dirty="0" smtClean="0"/>
            </a:br>
            <a:r>
              <a:rPr lang="kk-KZ" dirty="0" smtClean="0"/>
              <a:t>             </a:t>
            </a:r>
            <a:r>
              <a:rPr lang="kk-KZ" sz="2800" dirty="0" smtClean="0">
                <a:latin typeface="Times New Roman" pitchFamily="18" charset="0"/>
                <a:cs typeface="Times New Roman" pitchFamily="18" charset="0"/>
              </a:rPr>
              <a:t>І</a:t>
            </a:r>
            <a:r>
              <a:rPr lang="kk-KZ" sz="2400" dirty="0" smtClean="0">
                <a:solidFill>
                  <a:schemeClr val="accent6">
                    <a:lumMod val="75000"/>
                  </a:schemeClr>
                </a:solidFill>
                <a:latin typeface="Times New Roman" pitchFamily="18" charset="0"/>
                <a:cs typeface="Times New Roman" pitchFamily="18" charset="0"/>
              </a:rPr>
              <a:t>-кезең            ІІ-кезең           ІІІ-кезең      </a:t>
            </a:r>
            <a:r>
              <a:rPr lang="en-US" sz="2400" dirty="0" smtClean="0">
                <a:solidFill>
                  <a:schemeClr val="accent6">
                    <a:lumMod val="75000"/>
                  </a:schemeClr>
                </a:solidFill>
                <a:latin typeface="Times New Roman" pitchFamily="18" charset="0"/>
                <a:cs typeface="Times New Roman" pitchFamily="18" charset="0"/>
              </a:rPr>
              <a:t>  IV</a:t>
            </a:r>
            <a:r>
              <a:rPr lang="kk-KZ" sz="2400" dirty="0" smtClean="0">
                <a:solidFill>
                  <a:schemeClr val="accent6">
                    <a:lumMod val="75000"/>
                  </a:schemeClr>
                </a:solidFill>
                <a:latin typeface="Times New Roman" pitchFamily="18" charset="0"/>
                <a:cs typeface="Times New Roman" pitchFamily="18" charset="0"/>
              </a:rPr>
              <a:t>-кезең</a:t>
            </a:r>
            <a:endParaRPr lang="ru-RU" dirty="0"/>
          </a:p>
        </p:txBody>
      </p:sp>
      <p:graphicFrame>
        <p:nvGraphicFramePr>
          <p:cNvPr id="4" name="Содержимое 3"/>
          <p:cNvGraphicFramePr>
            <a:graphicFrameLocks noGrp="1"/>
          </p:cNvGraphicFramePr>
          <p:nvPr>
            <p:ph idx="1"/>
          </p:nvPr>
        </p:nvGraphicFramePr>
        <p:xfrm>
          <a:off x="493713" y="2143116"/>
          <a:ext cx="8174037" cy="20717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1746" name="Picture 2" descr="https://e-history.kz/images/w800-h600-cct-si/media/upload/5129/2016/10/05/bdbbb126ed8c5f82b68adea036a45334.jpg"/>
          <p:cNvPicPr>
            <a:picLocks noChangeAspect="1" noChangeArrowheads="1"/>
          </p:cNvPicPr>
          <p:nvPr/>
        </p:nvPicPr>
        <p:blipFill>
          <a:blip r:embed="rId9" cstate="print"/>
          <a:srcRect/>
          <a:stretch>
            <a:fillRect/>
          </a:stretch>
        </p:blipFill>
        <p:spPr bwMode="auto">
          <a:xfrm>
            <a:off x="500033" y="4000504"/>
            <a:ext cx="1571637" cy="1971692"/>
          </a:xfrm>
          <a:prstGeom prst="rect">
            <a:avLst/>
          </a:prstGeom>
          <a:noFill/>
        </p:spPr>
      </p:pic>
      <p:pic>
        <p:nvPicPr>
          <p:cNvPr id="31748" name="Picture 4" descr="https://e-history.kz/images/w800-h600-cct-si/media/upload/5129/2016/10/05/5d0b72fcfc6797093ffcb96286935bad.png"/>
          <p:cNvPicPr>
            <a:picLocks noChangeAspect="1" noChangeArrowheads="1"/>
          </p:cNvPicPr>
          <p:nvPr/>
        </p:nvPicPr>
        <p:blipFill>
          <a:blip r:embed="rId10" cstate="print"/>
          <a:srcRect/>
          <a:stretch>
            <a:fillRect/>
          </a:stretch>
        </p:blipFill>
        <p:spPr bwMode="auto">
          <a:xfrm>
            <a:off x="2143108" y="4000504"/>
            <a:ext cx="1714512" cy="2000264"/>
          </a:xfrm>
          <a:prstGeom prst="rect">
            <a:avLst/>
          </a:prstGeom>
          <a:noFill/>
        </p:spPr>
      </p:pic>
      <p:pic>
        <p:nvPicPr>
          <p:cNvPr id="55298" name="Picture 2" descr="Brockhaus and Efron Encyclopedic Dictionary b68 640-0.jpg"/>
          <p:cNvPicPr>
            <a:picLocks noChangeAspect="1" noChangeArrowheads="1"/>
          </p:cNvPicPr>
          <p:nvPr/>
        </p:nvPicPr>
        <p:blipFill>
          <a:blip r:embed="rId11"/>
          <a:srcRect/>
          <a:stretch>
            <a:fillRect/>
          </a:stretch>
        </p:blipFill>
        <p:spPr bwMode="auto">
          <a:xfrm>
            <a:off x="3929058" y="4000505"/>
            <a:ext cx="1500198" cy="2000264"/>
          </a:xfrm>
          <a:prstGeom prst="rect">
            <a:avLst/>
          </a:prstGeom>
          <a:noFill/>
        </p:spPr>
      </p:pic>
      <p:pic>
        <p:nvPicPr>
          <p:cNvPr id="65538" name="Picture 2" descr="https://fsd.kopilkaurokov.ru/up/html/2017/11/11/k_5a06d4c25723f/438230_1.jpeg"/>
          <p:cNvPicPr>
            <a:picLocks noChangeAspect="1" noChangeArrowheads="1"/>
          </p:cNvPicPr>
          <p:nvPr/>
        </p:nvPicPr>
        <p:blipFill>
          <a:blip r:embed="rId12"/>
          <a:srcRect/>
          <a:stretch>
            <a:fillRect/>
          </a:stretch>
        </p:blipFill>
        <p:spPr bwMode="auto">
          <a:xfrm>
            <a:off x="5500694" y="4000504"/>
            <a:ext cx="1500198" cy="2000264"/>
          </a:xfrm>
          <a:prstGeom prst="rect">
            <a:avLst/>
          </a:prstGeom>
          <a:noFill/>
        </p:spPr>
      </p:pic>
      <p:pic>
        <p:nvPicPr>
          <p:cNvPr id="66562" name="Picture 2" descr="http://psu.kz/images/november2014/bilik_sms/kerei3.jpg"/>
          <p:cNvPicPr>
            <a:picLocks noChangeAspect="1" noChangeArrowheads="1"/>
          </p:cNvPicPr>
          <p:nvPr/>
        </p:nvPicPr>
        <p:blipFill>
          <a:blip r:embed="rId13"/>
          <a:srcRect/>
          <a:stretch>
            <a:fillRect/>
          </a:stretch>
        </p:blipFill>
        <p:spPr bwMode="auto">
          <a:xfrm>
            <a:off x="7143750" y="4000504"/>
            <a:ext cx="1500216" cy="2000264"/>
          </a:xfrm>
          <a:prstGeom prst="rect">
            <a:avLst/>
          </a:prstGeom>
          <a:noFill/>
        </p:spPr>
      </p:pic>
      <p:pic>
        <p:nvPicPr>
          <p:cNvPr id="13" name="~PP527.WAV">
            <a:hlinkClick r:id="" action="ppaction://media"/>
          </p:cNvPr>
          <p:cNvPicPr>
            <a:picLocks noRot="1" noChangeAspect="1"/>
          </p:cNvPicPr>
          <p:nvPr>
            <a:wavAudioFile r:embed="rId2" name="~PP527.WAV"/>
          </p:nvPr>
        </p:nvPicPr>
        <p:blipFill>
          <a:blip r:embed="rId14"/>
          <a:stretch>
            <a:fillRect/>
          </a:stretch>
        </p:blipFill>
        <p:spPr>
          <a:xfrm>
            <a:off x="8632825" y="6346825"/>
            <a:ext cx="304800" cy="304800"/>
          </a:xfrm>
          <a:prstGeom prst="rect">
            <a:avLst/>
          </a:prstGeom>
        </p:spPr>
      </p:pic>
    </p:spTree>
    <p:custDataLst>
      <p:tags r:id="rId1"/>
    </p:custDataLst>
  </p:cSld>
  <p:clrMapOvr>
    <a:masterClrMapping/>
  </p:clrMapOvr>
  <p:transition spd="med" advTm="314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1746"/>
                                        </p:tgtEl>
                                        <p:attrNameLst>
                                          <p:attrName>style.visibility</p:attrName>
                                        </p:attrNameLst>
                                      </p:cBhvr>
                                      <p:to>
                                        <p:strVal val="visible"/>
                                      </p:to>
                                    </p:set>
                                    <p:animEffect transition="in" filter="wipe(down)">
                                      <p:cBhvr>
                                        <p:cTn id="11" dur="500"/>
                                        <p:tgtEl>
                                          <p:spTgt spid="317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1748"/>
                                        </p:tgtEl>
                                        <p:attrNameLst>
                                          <p:attrName>style.visibility</p:attrName>
                                        </p:attrNameLst>
                                      </p:cBhvr>
                                      <p:to>
                                        <p:strVal val="visible"/>
                                      </p:to>
                                    </p:set>
                                    <p:animEffect transition="in" filter="wipe(down)">
                                      <p:cBhvr>
                                        <p:cTn id="16" dur="500"/>
                                        <p:tgtEl>
                                          <p:spTgt spid="317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5298"/>
                                        </p:tgtEl>
                                        <p:attrNameLst>
                                          <p:attrName>style.visibility</p:attrName>
                                        </p:attrNameLst>
                                      </p:cBhvr>
                                      <p:to>
                                        <p:strVal val="visible"/>
                                      </p:to>
                                    </p:set>
                                    <p:animEffect transition="in" filter="wipe(down)">
                                      <p:cBhvr>
                                        <p:cTn id="21" dur="500"/>
                                        <p:tgtEl>
                                          <p:spTgt spid="5529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5538"/>
                                        </p:tgtEl>
                                        <p:attrNameLst>
                                          <p:attrName>style.visibility</p:attrName>
                                        </p:attrNameLst>
                                      </p:cBhvr>
                                      <p:to>
                                        <p:strVal val="visible"/>
                                      </p:to>
                                    </p:set>
                                    <p:animEffect transition="in" filter="wipe(down)">
                                      <p:cBhvr>
                                        <p:cTn id="26" dur="500"/>
                                        <p:tgtEl>
                                          <p:spTgt spid="655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6562"/>
                                        </p:tgtEl>
                                        <p:attrNameLst>
                                          <p:attrName>style.visibility</p:attrName>
                                        </p:attrNameLst>
                                      </p:cBhvr>
                                      <p:to>
                                        <p:strVal val="visible"/>
                                      </p:to>
                                    </p:set>
                                    <p:animEffect transition="in" filter="wipe(down)">
                                      <p:cBhvr>
                                        <p:cTn id="31" dur="500"/>
                                        <p:tgtEl>
                                          <p:spTgt spid="665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graphicEl>
                                              <a:dgm id="{415769BA-0092-41EE-A607-4E9A43057B12}"/>
                                            </p:graphicEl>
                                          </p:spTgt>
                                        </p:tgtEl>
                                        <p:attrNameLst>
                                          <p:attrName>style.visibility</p:attrName>
                                        </p:attrNameLst>
                                      </p:cBhvr>
                                      <p:to>
                                        <p:strVal val="visible"/>
                                      </p:to>
                                    </p:set>
                                    <p:animEffect transition="in" filter="wipe(down)">
                                      <p:cBhvr>
                                        <p:cTn id="36" dur="500"/>
                                        <p:tgtEl>
                                          <p:spTgt spid="4">
                                            <p:graphicEl>
                                              <a:dgm id="{415769BA-0092-41EE-A607-4E9A43057B12}"/>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
                                            <p:graphicEl>
                                              <a:dgm id="{F19972AA-45F2-49A1-BE9E-A07D93E5940D}"/>
                                            </p:graphicEl>
                                          </p:spTgt>
                                        </p:tgtEl>
                                        <p:attrNameLst>
                                          <p:attrName>style.visibility</p:attrName>
                                        </p:attrNameLst>
                                      </p:cBhvr>
                                      <p:to>
                                        <p:strVal val="visible"/>
                                      </p:to>
                                    </p:set>
                                    <p:animEffect transition="in" filter="wipe(down)">
                                      <p:cBhvr>
                                        <p:cTn id="41" dur="500"/>
                                        <p:tgtEl>
                                          <p:spTgt spid="4">
                                            <p:graphicEl>
                                              <a:dgm id="{F19972AA-45F2-49A1-BE9E-A07D93E5940D}"/>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
                                            <p:graphicEl>
                                              <a:dgm id="{9FED302B-B3A3-4C04-92E5-A68C9771EC5E}"/>
                                            </p:graphicEl>
                                          </p:spTgt>
                                        </p:tgtEl>
                                        <p:attrNameLst>
                                          <p:attrName>style.visibility</p:attrName>
                                        </p:attrNameLst>
                                      </p:cBhvr>
                                      <p:to>
                                        <p:strVal val="visible"/>
                                      </p:to>
                                    </p:set>
                                    <p:animEffect transition="in" filter="wipe(down)">
                                      <p:cBhvr>
                                        <p:cTn id="46" dur="500"/>
                                        <p:tgtEl>
                                          <p:spTgt spid="4">
                                            <p:graphicEl>
                                              <a:dgm id="{9FED302B-B3A3-4C04-92E5-A68C9771EC5E}"/>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
                                            <p:graphicEl>
                                              <a:dgm id="{3EC4AFD3-8EDC-448B-B065-ED6F015394BF}"/>
                                            </p:graphicEl>
                                          </p:spTgt>
                                        </p:tgtEl>
                                        <p:attrNameLst>
                                          <p:attrName>style.visibility</p:attrName>
                                        </p:attrNameLst>
                                      </p:cBhvr>
                                      <p:to>
                                        <p:strVal val="visible"/>
                                      </p:to>
                                    </p:set>
                                    <p:animEffect transition="in" filter="wipe(down)">
                                      <p:cBhvr>
                                        <p:cTn id="51" dur="500"/>
                                        <p:tgtEl>
                                          <p:spTgt spid="4">
                                            <p:graphicEl>
                                              <a:dgm id="{3EC4AFD3-8EDC-448B-B065-ED6F015394B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
                                            <p:graphicEl>
                                              <a:dgm id="{98ADC0C4-B98F-40E4-9691-24809317257D}"/>
                                            </p:graphicEl>
                                          </p:spTgt>
                                        </p:tgtEl>
                                        <p:attrNameLst>
                                          <p:attrName>style.visibility</p:attrName>
                                        </p:attrNameLst>
                                      </p:cBhvr>
                                      <p:to>
                                        <p:strVal val="visible"/>
                                      </p:to>
                                    </p:set>
                                    <p:animEffect transition="in" filter="wipe(down)">
                                      <p:cBhvr>
                                        <p:cTn id="56" dur="500"/>
                                        <p:tgtEl>
                                          <p:spTgt spid="4">
                                            <p:graphicEl>
                                              <a:dgm id="{98ADC0C4-B98F-40E4-9691-24809317257D}"/>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
                                            <p:graphicEl>
                                              <a:dgm id="{29008131-4A16-49E5-ABAF-2EC8988C9227}"/>
                                            </p:graphicEl>
                                          </p:spTgt>
                                        </p:tgtEl>
                                        <p:attrNameLst>
                                          <p:attrName>style.visibility</p:attrName>
                                        </p:attrNameLst>
                                      </p:cBhvr>
                                      <p:to>
                                        <p:strVal val="visible"/>
                                      </p:to>
                                    </p:set>
                                    <p:animEffect transition="in" filter="wipe(down)">
                                      <p:cBhvr>
                                        <p:cTn id="61" dur="500"/>
                                        <p:tgtEl>
                                          <p:spTgt spid="4">
                                            <p:graphicEl>
                                              <a:dgm id="{29008131-4A16-49E5-ABAF-2EC8988C9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2"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Graphic spid="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68610" name="Picture 2" descr="https://fsd.kopilkaurokov.ru/up/html/2017/01/05/k_586ddeebccba6/375519_1.png"/>
          <p:cNvPicPr>
            <a:picLocks noChangeAspect="1" noChangeArrowheads="1"/>
          </p:cNvPicPr>
          <p:nvPr/>
        </p:nvPicPr>
        <p:blipFill>
          <a:blip r:embed="rId4"/>
          <a:srcRect/>
          <a:stretch>
            <a:fillRect/>
          </a:stretch>
        </p:blipFill>
        <p:spPr bwMode="auto">
          <a:xfrm>
            <a:off x="357158" y="285728"/>
            <a:ext cx="8572560" cy="6286544"/>
          </a:xfrm>
          <a:prstGeom prst="rect">
            <a:avLst/>
          </a:prstGeom>
          <a:ln>
            <a:noFill/>
          </a:ln>
          <a:effectLst>
            <a:softEdge rad="112500"/>
          </a:effectLst>
        </p:spPr>
      </p:pic>
      <p:pic>
        <p:nvPicPr>
          <p:cNvPr id="6" name="~PP785.WAV">
            <a:hlinkClick r:id="" action="ppaction://media"/>
          </p:cNvPr>
          <p:cNvPicPr>
            <a:picLocks noRot="1" noChangeAspect="1"/>
          </p:cNvPicPr>
          <p:nvPr>
            <a:wavAudioFile r:embed="rId1" name="~PP785.WAV"/>
          </p:nvPr>
        </p:nvPicPr>
        <p:blipFill>
          <a:blip r:embed="rId5"/>
          <a:stretch>
            <a:fillRect/>
          </a:stretch>
        </p:blipFill>
        <p:spPr>
          <a:xfrm>
            <a:off x="8632825" y="6346825"/>
            <a:ext cx="304800" cy="304800"/>
          </a:xfrm>
          <a:prstGeom prst="rect">
            <a:avLst/>
          </a:prstGeom>
        </p:spPr>
      </p:pic>
    </p:spTree>
  </p:cSld>
  <p:clrMapOvr>
    <a:masterClrMapping/>
  </p:clrMapOvr>
  <p:transition spd="med" advTm="273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fs00.infourok.ru/images/doc/243/241956/3/hello_html_30ed6459.jpg"/>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noAutofit/>
          </a:bodyPr>
          <a:lstStyle/>
          <a:p>
            <a:pPr algn="ctr" eaLnBrk="1" fontAlgn="auto" hangingPunct="1">
              <a:spcAft>
                <a:spcPts val="0"/>
              </a:spcAft>
              <a:defRPr/>
            </a:pPr>
            <a:r>
              <a:rPr lang="kk-KZ" sz="2400" b="1" i="1" dirty="0" smtClean="0">
                <a:solidFill>
                  <a:schemeClr val="tx1"/>
                </a:solidFill>
                <a:latin typeface="Times New Roman" pitchFamily="18" charset="0"/>
                <a:cs typeface="Times New Roman" pitchFamily="18" charset="0"/>
              </a:rPr>
              <a:t>Қазақ халқының, «қазақ» атауы және қазақ жүздерінің                                       шығуы туралы қалам тартқан авторлар</a:t>
            </a:r>
            <a:endParaRPr lang="ru-RU" sz="2400" b="1" dirty="0">
              <a:solidFill>
                <a:schemeClr val="tx1"/>
              </a:solidFill>
            </a:endParaRPr>
          </a:p>
        </p:txBody>
      </p:sp>
      <p:sp>
        <p:nvSpPr>
          <p:cNvPr id="4" name="Rectangle 4"/>
          <p:cNvSpPr>
            <a:spLocks noChangeArrowheads="1"/>
          </p:cNvSpPr>
          <p:nvPr/>
        </p:nvSpPr>
        <p:spPr bwMode="auto">
          <a:xfrm>
            <a:off x="469900" y="2638425"/>
            <a:ext cx="3455988" cy="17907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kk-KZ" dirty="0">
                <a:latin typeface="Times New Roman" pitchFamily="18" charset="0"/>
                <a:cs typeface="Times New Roman" pitchFamily="18" charset="0"/>
              </a:rPr>
              <a:t>Ғалымдар:</a:t>
            </a:r>
          </a:p>
          <a:p>
            <a:pPr algn="ctr">
              <a:defRPr/>
            </a:pPr>
            <a:r>
              <a:rPr lang="kk-KZ" dirty="0">
                <a:latin typeface="Times New Roman" pitchFamily="18" charset="0"/>
                <a:cs typeface="Times New Roman" pitchFamily="18" charset="0"/>
              </a:rPr>
              <a:t>В.В.Радлов</a:t>
            </a:r>
          </a:p>
          <a:p>
            <a:pPr algn="ctr">
              <a:defRPr/>
            </a:pPr>
            <a:r>
              <a:rPr lang="kk-KZ" dirty="0">
                <a:latin typeface="Times New Roman" pitchFamily="18" charset="0"/>
                <a:cs typeface="Times New Roman" pitchFamily="18" charset="0"/>
              </a:rPr>
              <a:t>В.В.Бартольд</a:t>
            </a:r>
          </a:p>
          <a:p>
            <a:pPr algn="ctr">
              <a:defRPr/>
            </a:pPr>
            <a:r>
              <a:rPr lang="kk-KZ" dirty="0">
                <a:latin typeface="Times New Roman" pitchFamily="18" charset="0"/>
                <a:cs typeface="Times New Roman" pitchFamily="18" charset="0"/>
              </a:rPr>
              <a:t>Т.Жаңұзақов</a:t>
            </a:r>
          </a:p>
          <a:p>
            <a:pPr algn="ctr">
              <a:defRPr/>
            </a:pPr>
            <a:r>
              <a:rPr lang="kk-KZ" dirty="0">
                <a:latin typeface="Times New Roman" pitchFamily="18" charset="0"/>
                <a:cs typeface="Times New Roman" pitchFamily="18" charset="0"/>
              </a:rPr>
              <a:t>Н.Мыңжанов</a:t>
            </a:r>
            <a:endParaRPr lang="ru-RU" dirty="0">
              <a:latin typeface="Times New Roman" pitchFamily="18" charset="0"/>
              <a:cs typeface="Times New Roman" pitchFamily="18" charset="0"/>
            </a:endParaRPr>
          </a:p>
        </p:txBody>
      </p:sp>
      <p:sp>
        <p:nvSpPr>
          <p:cNvPr id="5" name="Rectangle 5"/>
          <p:cNvSpPr>
            <a:spLocks noChangeArrowheads="1"/>
          </p:cNvSpPr>
          <p:nvPr/>
        </p:nvSpPr>
        <p:spPr bwMode="auto">
          <a:xfrm>
            <a:off x="5254625" y="2606675"/>
            <a:ext cx="3384550" cy="18938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kk-KZ" dirty="0">
                <a:latin typeface="Times New Roman" pitchFamily="18" charset="0"/>
                <a:cs typeface="Times New Roman" pitchFamily="18" charset="0"/>
              </a:rPr>
              <a:t>Зерттеушілер:</a:t>
            </a:r>
          </a:p>
          <a:p>
            <a:pPr algn="ctr">
              <a:defRPr/>
            </a:pPr>
            <a:r>
              <a:rPr lang="kk-KZ" dirty="0">
                <a:latin typeface="Times New Roman" pitchFamily="18" charset="0"/>
                <a:cs typeface="Times New Roman" pitchFamily="18" charset="0"/>
              </a:rPr>
              <a:t>Ш.Уалиханов</a:t>
            </a:r>
          </a:p>
          <a:p>
            <a:pPr algn="ctr">
              <a:defRPr/>
            </a:pPr>
            <a:r>
              <a:rPr lang="kk-KZ" dirty="0" smtClean="0">
                <a:latin typeface="Times New Roman" pitchFamily="18" charset="0"/>
                <a:cs typeface="Times New Roman" pitchFamily="18" charset="0"/>
              </a:rPr>
              <a:t>А.Құнанбаев</a:t>
            </a:r>
            <a:endParaRPr lang="kk-KZ" dirty="0">
              <a:latin typeface="Times New Roman" pitchFamily="18" charset="0"/>
              <a:cs typeface="Times New Roman" pitchFamily="18" charset="0"/>
            </a:endParaRPr>
          </a:p>
          <a:p>
            <a:pPr algn="ctr">
              <a:defRPr/>
            </a:pPr>
            <a:r>
              <a:rPr lang="kk-KZ" dirty="0">
                <a:latin typeface="Times New Roman" pitchFamily="18" charset="0"/>
                <a:cs typeface="Times New Roman" pitchFamily="18" charset="0"/>
              </a:rPr>
              <a:t>М-Ж.Көпеев</a:t>
            </a:r>
          </a:p>
          <a:p>
            <a:pPr algn="ctr">
              <a:defRPr/>
            </a:pPr>
            <a:r>
              <a:rPr lang="kk-KZ" dirty="0">
                <a:latin typeface="Times New Roman" pitchFamily="18" charset="0"/>
                <a:cs typeface="Times New Roman" pitchFamily="18" charset="0"/>
              </a:rPr>
              <a:t>А.И.Тевкелев</a:t>
            </a:r>
            <a:endParaRPr lang="ru-RU" dirty="0">
              <a:latin typeface="Times New Roman" pitchFamily="18" charset="0"/>
              <a:cs typeface="Times New Roman" pitchFamily="18" charset="0"/>
            </a:endParaRPr>
          </a:p>
        </p:txBody>
      </p:sp>
      <p:sp>
        <p:nvSpPr>
          <p:cNvPr id="6" name="Rectangle 6"/>
          <p:cNvSpPr>
            <a:spLocks noChangeArrowheads="1"/>
          </p:cNvSpPr>
          <p:nvPr/>
        </p:nvSpPr>
        <p:spPr bwMode="auto">
          <a:xfrm>
            <a:off x="2411413" y="4618038"/>
            <a:ext cx="4176712" cy="15128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kk-KZ" dirty="0">
                <a:latin typeface="Times New Roman" pitchFamily="18" charset="0"/>
                <a:cs typeface="Times New Roman" pitchFamily="18" charset="0"/>
              </a:rPr>
              <a:t>Тарихи деректер:</a:t>
            </a:r>
          </a:p>
          <a:p>
            <a:pPr algn="ctr">
              <a:defRPr/>
            </a:pPr>
            <a:r>
              <a:rPr lang="kk-KZ" dirty="0">
                <a:latin typeface="Times New Roman" pitchFamily="18" charset="0"/>
                <a:cs typeface="Times New Roman" pitchFamily="18" charset="0"/>
              </a:rPr>
              <a:t>Қ.Халид</a:t>
            </a:r>
          </a:p>
          <a:p>
            <a:pPr algn="ctr">
              <a:defRPr/>
            </a:pPr>
            <a:r>
              <a:rPr lang="kk-KZ" dirty="0">
                <a:latin typeface="Times New Roman" pitchFamily="18" charset="0"/>
                <a:cs typeface="Times New Roman" pitchFamily="18" charset="0"/>
              </a:rPr>
              <a:t>Ш.Құдайбердіұлы</a:t>
            </a:r>
            <a:endParaRPr lang="ru-RU" dirty="0">
              <a:latin typeface="Times New Roman" pitchFamily="18" charset="0"/>
              <a:cs typeface="Times New Roman" pitchFamily="18" charset="0"/>
            </a:endParaRPr>
          </a:p>
        </p:txBody>
      </p:sp>
      <p:sp>
        <p:nvSpPr>
          <p:cNvPr id="7" name="AutoShape 7"/>
          <p:cNvSpPr>
            <a:spLocks noChangeArrowheads="1"/>
          </p:cNvSpPr>
          <p:nvPr/>
        </p:nvSpPr>
        <p:spPr bwMode="auto">
          <a:xfrm>
            <a:off x="4302125" y="2065338"/>
            <a:ext cx="358775" cy="2520950"/>
          </a:xfrm>
          <a:prstGeom prst="downArrow">
            <a:avLst>
              <a:gd name="adj1" fmla="val 50000"/>
              <a:gd name="adj2" fmla="val 175664"/>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endParaRPr lang="ru-RU"/>
          </a:p>
        </p:txBody>
      </p:sp>
      <p:sp>
        <p:nvSpPr>
          <p:cNvPr id="8" name="AutoShape 8"/>
          <p:cNvSpPr>
            <a:spLocks noChangeArrowheads="1"/>
          </p:cNvSpPr>
          <p:nvPr/>
        </p:nvSpPr>
        <p:spPr bwMode="auto">
          <a:xfrm>
            <a:off x="1901825" y="1993900"/>
            <a:ext cx="287338" cy="576263"/>
          </a:xfrm>
          <a:prstGeom prst="downArrow">
            <a:avLst>
              <a:gd name="adj1" fmla="val 50000"/>
              <a:gd name="adj2" fmla="val 50138"/>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endParaRPr lang="kk-KZ"/>
          </a:p>
          <a:p>
            <a:pPr algn="ctr">
              <a:defRPr/>
            </a:pPr>
            <a:endParaRPr lang="kk-KZ"/>
          </a:p>
          <a:p>
            <a:pPr algn="ctr">
              <a:defRPr/>
            </a:pPr>
            <a:endParaRPr lang="kk-KZ"/>
          </a:p>
          <a:p>
            <a:pPr algn="ctr">
              <a:defRPr/>
            </a:pPr>
            <a:endParaRPr lang="kk-KZ"/>
          </a:p>
          <a:p>
            <a:pPr algn="ctr">
              <a:defRPr/>
            </a:pPr>
            <a:endParaRPr lang="kk-KZ"/>
          </a:p>
          <a:p>
            <a:pPr algn="ctr">
              <a:defRPr/>
            </a:pPr>
            <a:endParaRPr lang="ru-RU"/>
          </a:p>
        </p:txBody>
      </p:sp>
      <p:sp>
        <p:nvSpPr>
          <p:cNvPr id="9" name="AutoShape 9"/>
          <p:cNvSpPr>
            <a:spLocks noChangeArrowheads="1"/>
          </p:cNvSpPr>
          <p:nvPr/>
        </p:nvSpPr>
        <p:spPr bwMode="auto">
          <a:xfrm>
            <a:off x="6731000" y="1993900"/>
            <a:ext cx="287338" cy="576263"/>
          </a:xfrm>
          <a:prstGeom prst="downArrow">
            <a:avLst>
              <a:gd name="adj1" fmla="val 50000"/>
              <a:gd name="adj2" fmla="val 50138"/>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endParaRPr lang="ru-RU"/>
          </a:p>
        </p:txBody>
      </p:sp>
      <p:sp>
        <p:nvSpPr>
          <p:cNvPr id="24586" name="AutoShape 9">
            <a:hlinkClick r:id="rId6" action="ppaction://hlinksldjump" highlightClick="1"/>
          </p:cNvPr>
          <p:cNvSpPr>
            <a:spLocks noChangeArrowheads="1"/>
          </p:cNvSpPr>
          <p:nvPr/>
        </p:nvSpPr>
        <p:spPr bwMode="auto">
          <a:xfrm>
            <a:off x="8027988" y="6021388"/>
            <a:ext cx="431800" cy="504825"/>
          </a:xfrm>
          <a:prstGeom prst="actionButtonForwardNext">
            <a:avLst/>
          </a:prstGeom>
          <a:solidFill>
            <a:schemeClr val="tx2"/>
          </a:solidFill>
          <a:ln w="9525">
            <a:solidFill>
              <a:schemeClr val="accent1"/>
            </a:solidFill>
            <a:miter lim="800000"/>
            <a:headEnd/>
            <a:tailEnd/>
          </a:ln>
        </p:spPr>
        <p:txBody>
          <a:bodyPr anchor="ctr">
            <a:spAutoFit/>
          </a:bodyPr>
          <a:lstStyle/>
          <a:p>
            <a:pPr algn="ctr"/>
            <a:endParaRPr lang="ru-RU"/>
          </a:p>
        </p:txBody>
      </p:sp>
      <p:pic>
        <p:nvPicPr>
          <p:cNvPr id="16" name="~PP1911.WAV">
            <a:hlinkClick r:id="" action="ppaction://media"/>
          </p:cNvPr>
          <p:cNvPicPr>
            <a:picLocks noRot="1" noChangeAspect="1"/>
          </p:cNvPicPr>
          <p:nvPr>
            <a:wavAudioFile r:embed="rId2" name="~PP1911.WAV"/>
          </p:nvPr>
        </p:nvPicPr>
        <p:blipFill>
          <a:blip r:embed="rId7"/>
          <a:stretch>
            <a:fillRect/>
          </a:stretch>
        </p:blipFill>
        <p:spPr>
          <a:xfrm>
            <a:off x="8632825" y="6346825"/>
            <a:ext cx="304800" cy="304800"/>
          </a:xfrm>
          <a:prstGeom prst="rect">
            <a:avLst/>
          </a:prstGeom>
        </p:spPr>
      </p:pic>
    </p:spTree>
    <p:custDataLst>
      <p:tags r:id="rId1"/>
    </p:custDataLst>
  </p:cSld>
  <p:clrMapOvr>
    <a:masterClrMapping/>
  </p:clrMapOvr>
  <p:transition spd="med" advTm="882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animEffect transition="in" filter="fade">
                                      <p:cBhvr>
                                        <p:cTn id="11" dur="2000"/>
                                        <p:tgtEl>
                                          <p:spTgt spid="8">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nodePh="1">
                                  <p:stCondLst>
                                    <p:cond delay="0"/>
                                  </p:stCondLst>
                                  <p:endCondLst>
                                    <p:cond evt="begin" delay="0">
                                      <p:tn val="14"/>
                                    </p:cond>
                                  </p:end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20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fade">
                                      <p:cBhvr>
                                        <p:cTn id="21" dur="20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2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20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20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fade">
                                      <p:cBhvr>
                                        <p:cTn id="41" dur="20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20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
                                            <p:bg/>
                                          </p:spTgt>
                                        </p:tgtEl>
                                        <p:attrNameLst>
                                          <p:attrName>style.visibility</p:attrName>
                                        </p:attrNameLst>
                                      </p:cBhvr>
                                      <p:to>
                                        <p:strVal val="visible"/>
                                      </p:to>
                                    </p:set>
                                    <p:animEffect transition="in" filter="fade">
                                      <p:cBhvr>
                                        <p:cTn id="56" dur="2000"/>
                                        <p:tgtEl>
                                          <p:spTgt spid="5">
                                            <p:bg/>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20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xEl>
                                              <p:pRg st="1" end="1"/>
                                            </p:txEl>
                                          </p:spTgt>
                                        </p:tgtEl>
                                        <p:attrNameLst>
                                          <p:attrName>style.visibility</p:attrName>
                                        </p:attrNameLst>
                                      </p:cBhvr>
                                      <p:to>
                                        <p:strVal val="visible"/>
                                      </p:to>
                                    </p:set>
                                    <p:animEffect transition="in" filter="fade">
                                      <p:cBhvr>
                                        <p:cTn id="66" dur="2000"/>
                                        <p:tgtEl>
                                          <p:spTgt spid="5">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
                                            <p:txEl>
                                              <p:pRg st="2" end="2"/>
                                            </p:txEl>
                                          </p:spTgt>
                                        </p:tgtEl>
                                        <p:attrNameLst>
                                          <p:attrName>style.visibility</p:attrName>
                                        </p:attrNameLst>
                                      </p:cBhvr>
                                      <p:to>
                                        <p:strVal val="visible"/>
                                      </p:to>
                                    </p:set>
                                    <p:animEffect transition="in" filter="fade">
                                      <p:cBhvr>
                                        <p:cTn id="71" dur="2000"/>
                                        <p:tgtEl>
                                          <p:spTgt spid="5">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
                                            <p:txEl>
                                              <p:pRg st="3" end="3"/>
                                            </p:txEl>
                                          </p:spTgt>
                                        </p:tgtEl>
                                        <p:attrNameLst>
                                          <p:attrName>style.visibility</p:attrName>
                                        </p:attrNameLst>
                                      </p:cBhvr>
                                      <p:to>
                                        <p:strVal val="visible"/>
                                      </p:to>
                                    </p:set>
                                    <p:animEffect transition="in" filter="fade">
                                      <p:cBhvr>
                                        <p:cTn id="76" dur="2000"/>
                                        <p:tgtEl>
                                          <p:spTgt spid="5">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
                                            <p:txEl>
                                              <p:pRg st="4" end="4"/>
                                            </p:txEl>
                                          </p:spTgt>
                                        </p:tgtEl>
                                        <p:attrNameLst>
                                          <p:attrName>style.visibility</p:attrName>
                                        </p:attrNameLst>
                                      </p:cBhvr>
                                      <p:to>
                                        <p:strVal val="visible"/>
                                      </p:to>
                                    </p:set>
                                    <p:animEffect transition="in" filter="fade">
                                      <p:cBhvr>
                                        <p:cTn id="81" dur="2000"/>
                                        <p:tgtEl>
                                          <p:spTgt spid="5">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20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
                                            <p:bg/>
                                          </p:spTgt>
                                        </p:tgtEl>
                                        <p:attrNameLst>
                                          <p:attrName>style.visibility</p:attrName>
                                        </p:attrNameLst>
                                      </p:cBhvr>
                                      <p:to>
                                        <p:strVal val="visible"/>
                                      </p:to>
                                    </p:set>
                                    <p:animEffect transition="in" filter="fade">
                                      <p:cBhvr>
                                        <p:cTn id="91" dur="2000"/>
                                        <p:tgtEl>
                                          <p:spTgt spid="6">
                                            <p:bg/>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6">
                                            <p:txEl>
                                              <p:pRg st="0" end="0"/>
                                            </p:txEl>
                                          </p:spTgt>
                                        </p:tgtEl>
                                        <p:attrNameLst>
                                          <p:attrName>style.visibility</p:attrName>
                                        </p:attrNameLst>
                                      </p:cBhvr>
                                      <p:to>
                                        <p:strVal val="visible"/>
                                      </p:to>
                                    </p:set>
                                    <p:animEffect transition="in" filter="fade">
                                      <p:cBhvr>
                                        <p:cTn id="96" dur="2000"/>
                                        <p:tgtEl>
                                          <p:spTgt spid="6">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
                                            <p:txEl>
                                              <p:pRg st="1" end="1"/>
                                            </p:txEl>
                                          </p:spTgt>
                                        </p:tgtEl>
                                        <p:attrNameLst>
                                          <p:attrName>style.visibility</p:attrName>
                                        </p:attrNameLst>
                                      </p:cBhvr>
                                      <p:to>
                                        <p:strVal val="visible"/>
                                      </p:to>
                                    </p:set>
                                    <p:animEffect transition="in" filter="fade">
                                      <p:cBhvr>
                                        <p:cTn id="101" dur="2000"/>
                                        <p:tgtEl>
                                          <p:spTgt spid="6">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
                                            <p:txEl>
                                              <p:pRg st="2" end="2"/>
                                            </p:txEl>
                                          </p:spTgt>
                                        </p:tgtEl>
                                        <p:attrNameLst>
                                          <p:attrName>style.visibility</p:attrName>
                                        </p:attrNameLst>
                                      </p:cBhvr>
                                      <p:to>
                                        <p:strVal val="visible"/>
                                      </p:to>
                                    </p:set>
                                    <p:animEffect transition="in" filter="fade">
                                      <p:cBhvr>
                                        <p:cTn id="106"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7"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4" grpId="0" build="p" animBg="1"/>
      <p:bldP spid="5" grpId="0" build="p" animBg="1"/>
      <p:bldP spid="6" grpId="0" build="p" animBg="1"/>
      <p:bldP spid="7" grpId="0" animBg="1"/>
      <p:bldP spid="8" grpId="0" build="p"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 name="videoplayback.mp4">
            <a:hlinkClick r:id="" action="ppaction://media"/>
          </p:cNvPr>
          <p:cNvPicPr>
            <a:picLocks noGrp="1" noRot="1" noChangeAspect="1"/>
          </p:cNvPicPr>
          <p:nvPr>
            <p:ph idx="1"/>
            <a:videoFile r:link="rId1"/>
          </p:nvPr>
        </p:nvPicPr>
        <p:blipFill>
          <a:blip r:embed="rId4"/>
          <a:stretch>
            <a:fillRect/>
          </a:stretch>
        </p:blipFill>
        <p:spPr>
          <a:xfrm>
            <a:off x="285720" y="214290"/>
            <a:ext cx="8501122" cy="628654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6627" name="Rectangle 1"/>
          <p:cNvSpPr>
            <a:spLocks noChangeArrowheads="1"/>
          </p:cNvSpPr>
          <p:nvPr/>
        </p:nvSpPr>
        <p:spPr bwMode="auto">
          <a:xfrm>
            <a:off x="0" y="0"/>
            <a:ext cx="9144000" cy="954088"/>
          </a:xfrm>
          <a:prstGeom prst="rect">
            <a:avLst/>
          </a:prstGeom>
          <a:noFill/>
          <a:ln w="9525" algn="ctr">
            <a:noFill/>
            <a:miter lim="800000"/>
            <a:headEnd/>
            <a:tailEnd/>
          </a:ln>
        </p:spPr>
        <p:txBody>
          <a:bodyPr anchor="ctr">
            <a:spAutoFit/>
          </a:bodyPr>
          <a:lstStyle/>
          <a:p>
            <a:pPr algn="ctr" eaLnBrk="0" hangingPunct="0"/>
            <a:r>
              <a:rPr lang="kk-KZ" sz="2800" b="1" dirty="0">
                <a:solidFill>
                  <a:srgbClr val="3333FF"/>
                </a:solidFill>
                <a:latin typeface="Calibri" pitchFamily="34" charset="0"/>
                <a:ea typeface="Calibri" pitchFamily="34" charset="0"/>
                <a:cs typeface="Times New Roman" pitchFamily="18" charset="0"/>
              </a:rPr>
              <a:t>«</a:t>
            </a:r>
            <a:r>
              <a:rPr lang="kk-KZ" sz="2800" b="1" dirty="0">
                <a:solidFill>
                  <a:srgbClr val="3333FF"/>
                </a:solidFill>
                <a:latin typeface="Times New Roman" pitchFamily="18" charset="0"/>
                <a:ea typeface="Calibri" pitchFamily="34" charset="0"/>
                <a:cs typeface="Times New Roman" pitchFamily="18" charset="0"/>
              </a:rPr>
              <a:t>Алаш</a:t>
            </a:r>
            <a:r>
              <a:rPr lang="kk-KZ" sz="2800" b="1" dirty="0">
                <a:solidFill>
                  <a:srgbClr val="3333FF"/>
                </a:solidFill>
                <a:latin typeface="Calibri" pitchFamily="34" charset="0"/>
                <a:ea typeface="Calibri" pitchFamily="34" charset="0"/>
                <a:cs typeface="Times New Roman" pitchFamily="18" charset="0"/>
              </a:rPr>
              <a:t>»</a:t>
            </a:r>
            <a:r>
              <a:rPr lang="kk-KZ" sz="2800" b="1" dirty="0">
                <a:solidFill>
                  <a:srgbClr val="3333FF"/>
                </a:solidFill>
                <a:latin typeface="Times New Roman" pitchFamily="18" charset="0"/>
                <a:ea typeface="Calibri" pitchFamily="34" charset="0"/>
                <a:cs typeface="Times New Roman" pitchFamily="18" charset="0"/>
              </a:rPr>
              <a:t> сөзі шамамен ІХ-Х ғғ. </a:t>
            </a:r>
            <a:r>
              <a:rPr lang="kk-KZ" sz="2800" b="1" dirty="0" smtClean="0">
                <a:solidFill>
                  <a:srgbClr val="3333FF"/>
                </a:solidFill>
                <a:latin typeface="Times New Roman" pitchFamily="18" charset="0"/>
                <a:ea typeface="Calibri" pitchFamily="34" charset="0"/>
                <a:cs typeface="Times New Roman" pitchFamily="18" charset="0"/>
              </a:rPr>
              <a:t>аралығында</a:t>
            </a:r>
            <a:endParaRPr lang="kk-KZ" sz="2800" b="1" dirty="0">
              <a:solidFill>
                <a:srgbClr val="3333FF"/>
              </a:solidFill>
              <a:latin typeface="Times New Roman" pitchFamily="18" charset="0"/>
              <a:ea typeface="Calibri" pitchFamily="34" charset="0"/>
              <a:cs typeface="Times New Roman" pitchFamily="18" charset="0"/>
            </a:endParaRPr>
          </a:p>
          <a:p>
            <a:pPr algn="ctr" eaLnBrk="0" hangingPunct="0"/>
            <a:r>
              <a:rPr lang="kk-KZ" sz="2800" b="1" dirty="0">
                <a:solidFill>
                  <a:srgbClr val="3333FF"/>
                </a:solidFill>
                <a:latin typeface="Times New Roman" pitchFamily="18" charset="0"/>
                <a:ea typeface="Calibri" pitchFamily="34" charset="0"/>
                <a:cs typeface="Times New Roman" pitchFamily="18" charset="0"/>
              </a:rPr>
              <a:t> алғаш рет айтылды. </a:t>
            </a:r>
            <a:endParaRPr lang="kk-KZ" sz="2800" b="1" dirty="0">
              <a:solidFill>
                <a:srgbClr val="3333FF"/>
              </a:solidFill>
              <a:ea typeface="Calibri" pitchFamily="34" charset="0"/>
              <a:cs typeface="Times New Roman" pitchFamily="18" charset="0"/>
            </a:endParaRPr>
          </a:p>
        </p:txBody>
      </p:sp>
      <p:grpSp>
        <p:nvGrpSpPr>
          <p:cNvPr id="2" name="Группа 5"/>
          <p:cNvGrpSpPr>
            <a:grpSpLocks/>
          </p:cNvGrpSpPr>
          <p:nvPr/>
        </p:nvGrpSpPr>
        <p:grpSpPr bwMode="auto">
          <a:xfrm>
            <a:off x="498475" y="995363"/>
            <a:ext cx="8147050" cy="1173162"/>
            <a:chOff x="-3200" y="0"/>
            <a:chExt cx="8147131" cy="1173071"/>
          </a:xfrm>
        </p:grpSpPr>
        <p:sp>
          <p:nvSpPr>
            <p:cNvPr id="7" name="Прямоугольник 6"/>
            <p:cNvSpPr/>
            <p:nvPr/>
          </p:nvSpPr>
          <p:spPr>
            <a:xfrm>
              <a:off x="-25" y="0"/>
              <a:ext cx="8143956" cy="1157197"/>
            </a:xfrm>
            <a:prstGeom prst="rect">
              <a:avLst/>
            </a:prstGeom>
          </p:spPr>
          <p:style>
            <a:lnRef idx="0">
              <a:schemeClr val="accent1">
                <a:hueOff val="0"/>
                <a:satOff val="0"/>
                <a:lumOff val="0"/>
                <a:alphaOff val="0"/>
              </a:schemeClr>
            </a:lnRef>
            <a:fillRef idx="1">
              <a:schemeClr val="accent1">
                <a:shade val="80000"/>
                <a:hueOff val="0"/>
                <a:satOff val="0"/>
                <a:lumOff val="0"/>
                <a:alphaOff val="0"/>
              </a:schemeClr>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8" name="Прямоугольник 7"/>
            <p:cNvSpPr/>
            <p:nvPr/>
          </p:nvSpPr>
          <p:spPr>
            <a:xfrm>
              <a:off x="-3200" y="15874"/>
              <a:ext cx="8143956" cy="1157197"/>
            </a:xfrm>
            <a:prstGeom prst="rect">
              <a:avLst/>
            </a:prstGeom>
          </p:spPr>
          <p:style>
            <a:lnRef idx="3">
              <a:schemeClr val="lt1"/>
            </a:lnRef>
            <a:fillRef idx="1">
              <a:schemeClr val="accent5"/>
            </a:fillRef>
            <a:effectRef idx="1">
              <a:schemeClr val="accent5"/>
            </a:effectRef>
            <a:fontRef idx="minor">
              <a:schemeClr val="lt1"/>
            </a:fontRef>
          </p:style>
          <p:txBody>
            <a:bodyPr lIns="137160" tIns="137160" rIns="137160" bIns="137160" spcCol="1270" anchor="ctr"/>
            <a:lstStyle/>
            <a:p>
              <a:pPr algn="ctr" defTabSz="1600200">
                <a:lnSpc>
                  <a:spcPct val="90000"/>
                </a:lnSpc>
                <a:spcAft>
                  <a:spcPct val="35000"/>
                </a:spcAft>
                <a:defRPr/>
              </a:pPr>
              <a:r>
                <a:rPr lang="ru-RU" sz="3600" b="1" dirty="0" err="1">
                  <a:solidFill>
                    <a:sysClr val="windowText" lastClr="000000"/>
                  </a:solidFill>
                  <a:latin typeface="Times New Roman" pitchFamily="18" charset="0"/>
                  <a:cs typeface="Times New Roman" pitchFamily="18" charset="0"/>
                </a:rPr>
                <a:t>Алаша</a:t>
              </a:r>
              <a:r>
                <a:rPr lang="ru-RU" sz="3600" b="1" dirty="0">
                  <a:solidFill>
                    <a:sysClr val="windowText" lastClr="000000"/>
                  </a:solidFill>
                  <a:latin typeface="Times New Roman" pitchFamily="18" charset="0"/>
                  <a:cs typeface="Times New Roman" pitchFamily="18" charset="0"/>
                </a:rPr>
                <a:t> </a:t>
              </a:r>
              <a:r>
                <a:rPr lang="ru-RU" sz="3600" b="1" dirty="0" err="1">
                  <a:solidFill>
                    <a:sysClr val="windowText" lastClr="000000"/>
                  </a:solidFill>
                  <a:latin typeface="Times New Roman" pitchFamily="18" charset="0"/>
                  <a:cs typeface="Times New Roman" pitchFamily="18" charset="0"/>
                </a:rPr>
                <a:t>ханды</a:t>
              </a:r>
              <a:r>
                <a:rPr lang="ru-RU" sz="3600" b="1" dirty="0">
                  <a:solidFill>
                    <a:sysClr val="windowText" lastClr="000000"/>
                  </a:solidFill>
                  <a:latin typeface="Times New Roman" pitchFamily="18" charset="0"/>
                  <a:cs typeface="Times New Roman" pitchFamily="18" charset="0"/>
                </a:rPr>
                <a:t> хан </a:t>
              </a:r>
              <a:r>
                <a:rPr lang="ru-RU" sz="3600" b="1" dirty="0" err="1">
                  <a:solidFill>
                    <a:sysClr val="windowText" lastClr="000000"/>
                  </a:solidFill>
                  <a:latin typeface="Times New Roman" pitchFamily="18" charset="0"/>
                  <a:cs typeface="Times New Roman" pitchFamily="18" charset="0"/>
                </a:rPr>
                <a:t>еткен</a:t>
              </a:r>
              <a:r>
                <a:rPr lang="ru-RU" sz="3600" b="1" dirty="0">
                  <a:solidFill>
                    <a:sysClr val="windowText" lastClr="000000"/>
                  </a:solidFill>
                  <a:latin typeface="Times New Roman" pitchFamily="18" charset="0"/>
                  <a:cs typeface="Times New Roman" pitchFamily="18" charset="0"/>
                </a:rPr>
                <a:t> </a:t>
              </a:r>
              <a:r>
                <a:rPr lang="ru-RU" sz="3600" b="1" dirty="0" err="1" smtClean="0">
                  <a:solidFill>
                    <a:sysClr val="windowText" lastClr="000000"/>
                  </a:solidFill>
                  <a:latin typeface="Times New Roman" pitchFamily="18" charset="0"/>
                  <a:cs typeface="Times New Roman" pitchFamily="18" charset="0"/>
                </a:rPr>
                <a:t>Қатанбайдың </a:t>
              </a:r>
              <a:r>
                <a:rPr lang="ru-RU" sz="3600" b="1" dirty="0" err="1">
                  <a:solidFill>
                    <a:sysClr val="windowText" lastClr="000000"/>
                  </a:solidFill>
                  <a:latin typeface="Times New Roman" pitchFamily="18" charset="0"/>
                  <a:cs typeface="Times New Roman" pitchFamily="18" charset="0"/>
                </a:rPr>
                <a:t>балалары</a:t>
              </a:r>
              <a:endParaRPr lang="ru-RU" sz="3600" b="1" dirty="0">
                <a:solidFill>
                  <a:sysClr val="windowText" lastClr="000000"/>
                </a:solidFill>
                <a:latin typeface="Times New Roman" pitchFamily="18" charset="0"/>
                <a:cs typeface="Times New Roman" pitchFamily="18" charset="0"/>
              </a:endParaRPr>
            </a:p>
          </p:txBody>
        </p:sp>
      </p:grpSp>
      <p:sp>
        <p:nvSpPr>
          <p:cNvPr id="9" name="Прямоугольник 8"/>
          <p:cNvSpPr/>
          <p:nvPr/>
        </p:nvSpPr>
        <p:spPr>
          <a:xfrm>
            <a:off x="498475" y="4583113"/>
            <a:ext cx="8143875" cy="269875"/>
          </a:xfrm>
          <a:prstGeom prst="rect">
            <a:avLst/>
          </a:prstGeom>
        </p:spPr>
        <p:style>
          <a:lnRef idx="3">
            <a:schemeClr val="lt1"/>
          </a:lnRef>
          <a:fillRef idx="1">
            <a:schemeClr val="accent5"/>
          </a:fillRef>
          <a:effectRef idx="1">
            <a:schemeClr val="accent5"/>
          </a:effectRef>
          <a:fontRef idx="minor">
            <a:schemeClr val="lt1"/>
          </a:fontRef>
        </p:style>
      </p:sp>
      <p:grpSp>
        <p:nvGrpSpPr>
          <p:cNvPr id="3" name="Группа 9"/>
          <p:cNvGrpSpPr/>
          <p:nvPr/>
        </p:nvGrpSpPr>
        <p:grpSpPr>
          <a:xfrm>
            <a:off x="504586" y="2152435"/>
            <a:ext cx="2711992" cy="2430320"/>
            <a:chOff x="0" y="1157295"/>
            <a:chExt cx="2711992" cy="2430320"/>
          </a:xfrm>
          <a:scene3d>
            <a:camera prst="orthographicFront"/>
            <a:lightRig rig="flat" dir="t"/>
          </a:scene3d>
        </p:grpSpPr>
        <p:sp>
          <p:nvSpPr>
            <p:cNvPr id="11" name="Прямоугольник 10"/>
            <p:cNvSpPr/>
            <p:nvPr/>
          </p:nvSpPr>
          <p:spPr>
            <a:xfrm>
              <a:off x="0" y="1157295"/>
              <a:ext cx="2711992" cy="2430320"/>
            </a:xfrm>
            <a:prstGeom prst="rect">
              <a:avLst/>
            </a:prstGeom>
          </p:spPr>
          <p:style>
            <a:lnRef idx="3">
              <a:schemeClr val="lt1"/>
            </a:lnRef>
            <a:fillRef idx="1">
              <a:schemeClr val="accent5"/>
            </a:fillRef>
            <a:effectRef idx="1">
              <a:schemeClr val="accent5"/>
            </a:effectRef>
            <a:fontRef idx="minor">
              <a:schemeClr val="lt1"/>
            </a:fontRef>
          </p:style>
        </p:sp>
        <p:sp>
          <p:nvSpPr>
            <p:cNvPr id="12" name="Прямоугольник 11"/>
            <p:cNvSpPr/>
            <p:nvPr/>
          </p:nvSpPr>
          <p:spPr>
            <a:xfrm>
              <a:off x="0" y="1157295"/>
              <a:ext cx="2711992" cy="2430320"/>
            </a:xfrm>
            <a:prstGeom prst="rect">
              <a:avLst/>
            </a:prstGeom>
          </p:spPr>
          <p:style>
            <a:lnRef idx="3">
              <a:schemeClr val="lt1"/>
            </a:lnRef>
            <a:fillRef idx="1">
              <a:schemeClr val="accent5"/>
            </a:fillRef>
            <a:effectRef idx="1">
              <a:schemeClr val="accent5"/>
            </a:effectRef>
            <a:fontRef idx="minor">
              <a:schemeClr val="lt1"/>
            </a:fontRef>
          </p:style>
          <p:txBody>
            <a:bodyPr lIns="121920" tIns="121920" rIns="121920" bIns="121920" spcCol="1270" anchor="ctr"/>
            <a:lstStyle/>
            <a:p>
              <a:pPr algn="ctr" defTabSz="1422400">
                <a:lnSpc>
                  <a:spcPct val="90000"/>
                </a:lnSpc>
                <a:spcAft>
                  <a:spcPct val="35000"/>
                </a:spcAft>
                <a:defRPr/>
              </a:pPr>
              <a:r>
                <a:rPr lang="ru-RU" sz="3200" b="1" dirty="0" err="1">
                  <a:latin typeface="Times New Roman" pitchFamily="18" charset="0"/>
                  <a:cs typeface="Times New Roman" pitchFamily="18" charset="0"/>
                </a:rPr>
                <a:t>Ұлы жүз-Үйсін</a:t>
              </a:r>
              <a:endParaRPr lang="ru-RU" sz="3200" b="1" dirty="0">
                <a:latin typeface="Times New Roman" pitchFamily="18" charset="0"/>
                <a:cs typeface="Times New Roman" pitchFamily="18" charset="0"/>
              </a:endParaRPr>
            </a:p>
          </p:txBody>
        </p:sp>
      </p:grpSp>
      <p:grpSp>
        <p:nvGrpSpPr>
          <p:cNvPr id="4" name="Группа 12"/>
          <p:cNvGrpSpPr/>
          <p:nvPr/>
        </p:nvGrpSpPr>
        <p:grpSpPr>
          <a:xfrm>
            <a:off x="3214678" y="2143116"/>
            <a:ext cx="2713318" cy="2439639"/>
            <a:chOff x="2714643" y="1086571"/>
            <a:chExt cx="2713318" cy="2439639"/>
          </a:xfrm>
          <a:scene3d>
            <a:camera prst="orthographicFront"/>
            <a:lightRig rig="flat" dir="t"/>
          </a:scene3d>
        </p:grpSpPr>
        <p:sp>
          <p:nvSpPr>
            <p:cNvPr id="14" name="Прямоугольник 13"/>
            <p:cNvSpPr/>
            <p:nvPr/>
          </p:nvSpPr>
          <p:spPr>
            <a:xfrm>
              <a:off x="2715969" y="1095890"/>
              <a:ext cx="2711992" cy="2430320"/>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5" name="Прямоугольник 14"/>
            <p:cNvSpPr/>
            <p:nvPr/>
          </p:nvSpPr>
          <p:spPr>
            <a:xfrm>
              <a:off x="2714643" y="1086571"/>
              <a:ext cx="2711992" cy="2430320"/>
            </a:xfrm>
            <a:prstGeom prst="rect">
              <a:avLst/>
            </a:prstGeom>
          </p:spPr>
          <p:style>
            <a:lnRef idx="3">
              <a:schemeClr val="lt1"/>
            </a:lnRef>
            <a:fillRef idx="1">
              <a:schemeClr val="accent5"/>
            </a:fillRef>
            <a:effectRef idx="1">
              <a:schemeClr val="accent5"/>
            </a:effectRef>
            <a:fontRef idx="minor">
              <a:schemeClr val="lt1"/>
            </a:fontRef>
          </p:style>
          <p:txBody>
            <a:bodyPr lIns="121920" tIns="121920" rIns="121920" bIns="121920" spcCol="1270" anchor="ctr"/>
            <a:lstStyle/>
            <a:p>
              <a:pPr algn="ctr" defTabSz="1422400">
                <a:lnSpc>
                  <a:spcPct val="90000"/>
                </a:lnSpc>
                <a:spcAft>
                  <a:spcPct val="35000"/>
                </a:spcAft>
                <a:defRPr/>
              </a:pPr>
              <a:r>
                <a:rPr lang="ru-RU" sz="3200" b="1" dirty="0">
                  <a:latin typeface="Times New Roman" pitchFamily="18" charset="0"/>
                  <a:cs typeface="Times New Roman" pitchFamily="18" charset="0"/>
                </a:rPr>
                <a:t>Орта </a:t>
              </a:r>
              <a:r>
                <a:rPr lang="ru-RU" sz="3200" b="1" dirty="0" err="1">
                  <a:latin typeface="Times New Roman" pitchFamily="18" charset="0"/>
                  <a:cs typeface="Times New Roman" pitchFamily="18" charset="0"/>
                </a:rPr>
                <a:t>жүз- Болат</a:t>
              </a:r>
              <a:endParaRPr lang="ru-RU" sz="3200" b="1" dirty="0">
                <a:latin typeface="Times New Roman" pitchFamily="18" charset="0"/>
                <a:cs typeface="Times New Roman" pitchFamily="18" charset="0"/>
              </a:endParaRPr>
            </a:p>
          </p:txBody>
        </p:sp>
      </p:grpSp>
      <p:grpSp>
        <p:nvGrpSpPr>
          <p:cNvPr id="5" name="Группа 15"/>
          <p:cNvGrpSpPr/>
          <p:nvPr/>
        </p:nvGrpSpPr>
        <p:grpSpPr>
          <a:xfrm>
            <a:off x="5929322" y="2143116"/>
            <a:ext cx="2716243" cy="2439639"/>
            <a:chOff x="5853156" y="1132200"/>
            <a:chExt cx="2716243" cy="2439639"/>
          </a:xfrm>
          <a:scene3d>
            <a:camera prst="orthographicFront"/>
            <a:lightRig rig="flat" dir="t"/>
          </a:scene3d>
        </p:grpSpPr>
        <p:sp>
          <p:nvSpPr>
            <p:cNvPr id="17" name="Прямоугольник 16"/>
            <p:cNvSpPr/>
            <p:nvPr/>
          </p:nvSpPr>
          <p:spPr>
            <a:xfrm>
              <a:off x="5857407" y="1141519"/>
              <a:ext cx="2711992" cy="2430320"/>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8" name="Прямоугольник 17"/>
            <p:cNvSpPr/>
            <p:nvPr/>
          </p:nvSpPr>
          <p:spPr>
            <a:xfrm>
              <a:off x="5853156" y="1132200"/>
              <a:ext cx="2711992" cy="2430320"/>
            </a:xfrm>
            <a:prstGeom prst="rect">
              <a:avLst/>
            </a:prstGeom>
          </p:spPr>
          <p:style>
            <a:lnRef idx="3">
              <a:schemeClr val="lt1"/>
            </a:lnRef>
            <a:fillRef idx="1">
              <a:schemeClr val="accent5"/>
            </a:fillRef>
            <a:effectRef idx="1">
              <a:schemeClr val="accent5"/>
            </a:effectRef>
            <a:fontRef idx="minor">
              <a:schemeClr val="lt1"/>
            </a:fontRef>
          </p:style>
          <p:txBody>
            <a:bodyPr lIns="121920" tIns="121920" rIns="121920" bIns="121920" spcCol="1270" anchor="ctr"/>
            <a:lstStyle/>
            <a:p>
              <a:pPr algn="ctr" defTabSz="1422400">
                <a:lnSpc>
                  <a:spcPct val="90000"/>
                </a:lnSpc>
                <a:spcAft>
                  <a:spcPct val="35000"/>
                </a:spcAft>
                <a:defRPr/>
              </a:pPr>
              <a:r>
                <a:rPr lang="ru-RU" sz="3200" b="1" dirty="0" err="1">
                  <a:latin typeface="Times New Roman" pitchFamily="18" charset="0"/>
                  <a:cs typeface="Times New Roman" pitchFamily="18" charset="0"/>
                </a:rPr>
                <a:t>Кіші</a:t>
              </a:r>
              <a:r>
                <a:rPr lang="ru-RU" sz="3200" b="1" dirty="0">
                  <a:latin typeface="Times New Roman" pitchFamily="18" charset="0"/>
                  <a:cs typeface="Times New Roman" pitchFamily="18" charset="0"/>
                </a:rPr>
                <a:t> </a:t>
              </a:r>
              <a:r>
                <a:rPr lang="ru-RU" sz="3200" b="1" dirty="0" err="1">
                  <a:latin typeface="Times New Roman" pitchFamily="18" charset="0"/>
                  <a:cs typeface="Times New Roman" pitchFamily="18" charset="0"/>
                </a:rPr>
                <a:t>жүз-Алшын</a:t>
              </a:r>
              <a:endParaRPr lang="ru-RU" sz="3200" b="1" dirty="0">
                <a:latin typeface="Times New Roman" pitchFamily="18" charset="0"/>
                <a:cs typeface="Times New Roman" pitchFamily="18" charset="0"/>
              </a:endParaRPr>
            </a:p>
          </p:txBody>
        </p:sp>
      </p:grpSp>
      <p:sp>
        <p:nvSpPr>
          <p:cNvPr id="26633" name="AutoShape 9">
            <a:hlinkClick r:id="rId5" action="ppaction://hlinksldjump" highlightClick="1"/>
          </p:cNvPr>
          <p:cNvSpPr>
            <a:spLocks noChangeArrowheads="1"/>
          </p:cNvSpPr>
          <p:nvPr/>
        </p:nvSpPr>
        <p:spPr bwMode="auto">
          <a:xfrm>
            <a:off x="8027988" y="6021388"/>
            <a:ext cx="431800" cy="504825"/>
          </a:xfrm>
          <a:prstGeom prst="actionButtonForwardNext">
            <a:avLst/>
          </a:prstGeom>
          <a:solidFill>
            <a:schemeClr val="tx2"/>
          </a:solidFill>
          <a:ln w="9525">
            <a:solidFill>
              <a:schemeClr val="accent1"/>
            </a:solidFill>
            <a:miter lim="800000"/>
            <a:headEnd/>
            <a:tailEnd/>
          </a:ln>
        </p:spPr>
        <p:txBody>
          <a:bodyPr anchor="ctr">
            <a:spAutoFit/>
          </a:bodyPr>
          <a:lstStyle/>
          <a:p>
            <a:pPr algn="ctr"/>
            <a:endParaRPr lang="ru-RU"/>
          </a:p>
        </p:txBody>
      </p:sp>
      <p:pic>
        <p:nvPicPr>
          <p:cNvPr id="23" name="~PP2948.WAV">
            <a:hlinkClick r:id="" action="ppaction://media"/>
          </p:cNvPr>
          <p:cNvPicPr>
            <a:picLocks noRot="1" noChangeAspect="1"/>
          </p:cNvPicPr>
          <p:nvPr>
            <a:wavAudioFile r:embed="rId2" name="~PP2948.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spd="med" advTm="509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2"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p>
        </p:txBody>
      </p:sp>
      <p:pic>
        <p:nvPicPr>
          <p:cNvPr id="27651" name="Содержимое 3" descr="http://referatikz.ru/skrinwottar/geographia1/alasha_khan.jpg"/>
          <p:cNvPicPr>
            <a:picLocks noGrp="1"/>
          </p:cNvPicPr>
          <p:nvPr>
            <p:ph idx="1"/>
          </p:nvPr>
        </p:nvPicPr>
        <p:blipFill>
          <a:blip r:embed="rId4"/>
          <a:srcRect/>
          <a:stretch>
            <a:fillRect/>
          </a:stretch>
        </p:blipFill>
        <p:spPr>
          <a:xfrm>
            <a:off x="0" y="0"/>
            <a:ext cx="9144000" cy="6858000"/>
          </a:xfrm>
        </p:spPr>
      </p:pic>
      <p:sp>
        <p:nvSpPr>
          <p:cNvPr id="27652" name="AutoShape 9">
            <a:hlinkClick r:id="rId5" action="ppaction://hlinksldjump" highlightClick="1"/>
          </p:cNvPr>
          <p:cNvSpPr>
            <a:spLocks noChangeArrowheads="1"/>
          </p:cNvSpPr>
          <p:nvPr/>
        </p:nvSpPr>
        <p:spPr bwMode="auto">
          <a:xfrm>
            <a:off x="8027988" y="6021388"/>
            <a:ext cx="431800" cy="504825"/>
          </a:xfrm>
          <a:prstGeom prst="actionButtonForwardNext">
            <a:avLst/>
          </a:prstGeom>
          <a:solidFill>
            <a:schemeClr val="tx2"/>
          </a:solidFill>
          <a:ln w="9525">
            <a:solidFill>
              <a:schemeClr val="accent1"/>
            </a:solidFill>
            <a:miter lim="800000"/>
            <a:headEnd/>
            <a:tailEnd/>
          </a:ln>
        </p:spPr>
        <p:txBody>
          <a:bodyPr anchor="ctr">
            <a:spAutoFit/>
          </a:bodyPr>
          <a:lstStyle/>
          <a:p>
            <a:pPr algn="ctr"/>
            <a:endParaRPr lang="ru-RU"/>
          </a:p>
        </p:txBody>
      </p:sp>
      <p:pic>
        <p:nvPicPr>
          <p:cNvPr id="6" name="~PP1548.WAV">
            <a:hlinkClick r:id="" action="ppaction://media"/>
          </p:cNvPr>
          <p:cNvPicPr>
            <a:picLocks noRot="1" noChangeAspect="1"/>
          </p:cNvPicPr>
          <p:nvPr>
            <a:wavAudioFile r:embed="rId1" name="~PP1548.WAV"/>
          </p:nvPr>
        </p:nvPicPr>
        <p:blipFill>
          <a:blip r:embed="rId6"/>
          <a:stretch>
            <a:fillRect/>
          </a:stretch>
        </p:blipFill>
        <p:spPr>
          <a:xfrm>
            <a:off x="8632825" y="6346825"/>
            <a:ext cx="304800" cy="304800"/>
          </a:xfrm>
          <a:prstGeom prst="rect">
            <a:avLst/>
          </a:prstGeom>
        </p:spPr>
      </p:pic>
    </p:spTree>
  </p:cSld>
  <p:clrMapOvr>
    <a:masterClrMapping/>
  </p:clrMapOvr>
  <p:transition spd="med" advTm="393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aphicFrame>
        <p:nvGraphicFramePr>
          <p:cNvPr id="7" name="Содержимое 6"/>
          <p:cNvGraphicFramePr>
            <a:graphicFrameLocks noGrp="1"/>
          </p:cNvGraphicFramePr>
          <p:nvPr>
            <p:ph idx="1"/>
          </p:nvPr>
        </p:nvGraphicFramePr>
        <p:xfrm>
          <a:off x="457200" y="785794"/>
          <a:ext cx="8472518" cy="59293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8675" name="Прямоугольник 7"/>
          <p:cNvSpPr>
            <a:spLocks noChangeArrowheads="1"/>
          </p:cNvSpPr>
          <p:nvPr/>
        </p:nvSpPr>
        <p:spPr bwMode="auto">
          <a:xfrm>
            <a:off x="428625" y="0"/>
            <a:ext cx="8501063" cy="369332"/>
          </a:xfrm>
          <a:prstGeom prst="rect">
            <a:avLst/>
          </a:prstGeom>
          <a:noFill/>
          <a:ln w="9525">
            <a:noFill/>
            <a:miter lim="800000"/>
            <a:headEnd/>
            <a:tailEnd/>
          </a:ln>
        </p:spPr>
        <p:txBody>
          <a:bodyPr>
            <a:spAutoFit/>
          </a:bodyPr>
          <a:lstStyle/>
          <a:p>
            <a:pPr algn="ctr"/>
            <a:r>
              <a:rPr lang="kk-KZ" b="1" dirty="0">
                <a:latin typeface="Times New Roman" pitchFamily="18" charset="0"/>
                <a:cs typeface="Times New Roman" pitchFamily="18" charset="0"/>
              </a:rPr>
              <a:t>Сызба </a:t>
            </a:r>
            <a:r>
              <a:rPr lang="kk-KZ" b="1" dirty="0" smtClean="0">
                <a:latin typeface="Times New Roman" pitchFamily="18" charset="0"/>
                <a:cs typeface="Times New Roman" pitchFamily="18" charset="0"/>
              </a:rPr>
              <a:t>  </a:t>
            </a:r>
            <a:r>
              <a:rPr lang="kk-KZ" b="1" dirty="0">
                <a:latin typeface="Times New Roman" pitchFamily="18" charset="0"/>
                <a:cs typeface="Times New Roman" pitchFamily="18" charset="0"/>
              </a:rPr>
              <a:t>Жүздердің  құрылуы туралы  тарихшылар пікірі</a:t>
            </a:r>
            <a:endParaRPr lang="ru-RU" dirty="0"/>
          </a:p>
        </p:txBody>
      </p:sp>
      <p:sp>
        <p:nvSpPr>
          <p:cNvPr id="28676" name="AutoShape 9">
            <a:hlinkClick r:id="rId9" action="ppaction://hlinksldjump" highlightClick="1"/>
          </p:cNvPr>
          <p:cNvSpPr>
            <a:spLocks noChangeArrowheads="1"/>
          </p:cNvSpPr>
          <p:nvPr/>
        </p:nvSpPr>
        <p:spPr bwMode="auto">
          <a:xfrm>
            <a:off x="8027988" y="6021388"/>
            <a:ext cx="431800" cy="504825"/>
          </a:xfrm>
          <a:prstGeom prst="actionButtonForwardNext">
            <a:avLst/>
          </a:prstGeom>
          <a:solidFill>
            <a:schemeClr val="tx2"/>
          </a:solidFill>
          <a:ln w="9525">
            <a:solidFill>
              <a:schemeClr val="accent1"/>
            </a:solidFill>
            <a:miter lim="800000"/>
            <a:headEnd/>
            <a:tailEnd/>
          </a:ln>
        </p:spPr>
        <p:txBody>
          <a:bodyPr anchor="ctr">
            <a:spAutoFit/>
          </a:bodyPr>
          <a:lstStyle/>
          <a:p>
            <a:pPr algn="ctr"/>
            <a:endParaRPr lang="ru-RU"/>
          </a:p>
        </p:txBody>
      </p:sp>
      <p:pic>
        <p:nvPicPr>
          <p:cNvPr id="9" name="~PP4088.WAV">
            <a:hlinkClick r:id="" action="ppaction://media"/>
          </p:cNvPr>
          <p:cNvPicPr>
            <a:picLocks noRot="1" noChangeAspect="1"/>
          </p:cNvPicPr>
          <p:nvPr>
            <a:wavAudioFile r:embed="rId2" name="~PP4088.WAV"/>
          </p:nvPr>
        </p:nvPicPr>
        <p:blipFill>
          <a:blip r:embed="rId10"/>
          <a:stretch>
            <a:fillRect/>
          </a:stretch>
        </p:blipFill>
        <p:spPr>
          <a:xfrm>
            <a:off x="8632825" y="6346825"/>
            <a:ext cx="304800" cy="304800"/>
          </a:xfrm>
          <a:prstGeom prst="rect">
            <a:avLst/>
          </a:prstGeom>
        </p:spPr>
      </p:pic>
    </p:spTree>
    <p:custDataLst>
      <p:tags r:id="rId1"/>
    </p:custDataLst>
  </p:cSld>
  <p:clrMapOvr>
    <a:masterClrMapping/>
  </p:clrMapOvr>
  <p:transition spd="med" advTm="944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FC477650-C086-4CFC-AD8C-569500299B54}"/>
                                            </p:graphicEl>
                                          </p:spTgt>
                                        </p:tgtEl>
                                        <p:attrNameLst>
                                          <p:attrName>style.visibility</p:attrName>
                                        </p:attrNameLst>
                                      </p:cBhvr>
                                      <p:to>
                                        <p:strVal val="visible"/>
                                      </p:to>
                                    </p:set>
                                    <p:animEffect transition="in" filter="fade">
                                      <p:cBhvr>
                                        <p:cTn id="11" dur="2000"/>
                                        <p:tgtEl>
                                          <p:spTgt spid="7">
                                            <p:graphicEl>
                                              <a:dgm id="{FC477650-C086-4CFC-AD8C-569500299B54}"/>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dgm id="{9493ECB9-13D1-4F57-BC29-23F69FC05BB3}"/>
                                            </p:graphicEl>
                                          </p:spTgt>
                                        </p:tgtEl>
                                        <p:attrNameLst>
                                          <p:attrName>style.visibility</p:attrName>
                                        </p:attrNameLst>
                                      </p:cBhvr>
                                      <p:to>
                                        <p:strVal val="visible"/>
                                      </p:to>
                                    </p:set>
                                    <p:animEffect transition="in" filter="fade">
                                      <p:cBhvr>
                                        <p:cTn id="16" dur="2000"/>
                                        <p:tgtEl>
                                          <p:spTgt spid="7">
                                            <p:graphicEl>
                                              <a:dgm id="{9493ECB9-13D1-4F57-BC29-23F69FC05BB3}"/>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graphicEl>
                                              <a:dgm id="{8F4A3324-ACB4-456F-B2CB-28FDD339624D}"/>
                                            </p:graphicEl>
                                          </p:spTgt>
                                        </p:tgtEl>
                                        <p:attrNameLst>
                                          <p:attrName>style.visibility</p:attrName>
                                        </p:attrNameLst>
                                      </p:cBhvr>
                                      <p:to>
                                        <p:strVal val="visible"/>
                                      </p:to>
                                    </p:set>
                                    <p:animEffect transition="in" filter="fade">
                                      <p:cBhvr>
                                        <p:cTn id="21" dur="2000"/>
                                        <p:tgtEl>
                                          <p:spTgt spid="7">
                                            <p:graphicEl>
                                              <a:dgm id="{8F4A3324-ACB4-456F-B2CB-28FDD339624D}"/>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graphicEl>
                                              <a:dgm id="{D8862BE4-4D0A-4E10-B754-03F211AC0AA2}"/>
                                            </p:graphicEl>
                                          </p:spTgt>
                                        </p:tgtEl>
                                        <p:attrNameLst>
                                          <p:attrName>style.visibility</p:attrName>
                                        </p:attrNameLst>
                                      </p:cBhvr>
                                      <p:to>
                                        <p:strVal val="visible"/>
                                      </p:to>
                                    </p:set>
                                    <p:animEffect transition="in" filter="fade">
                                      <p:cBhvr>
                                        <p:cTn id="26" dur="2000"/>
                                        <p:tgtEl>
                                          <p:spTgt spid="7">
                                            <p:graphicEl>
                                              <a:dgm id="{D8862BE4-4D0A-4E10-B754-03F211AC0AA2}"/>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graphicEl>
                                              <a:dgm id="{9F5A1241-EC42-45BA-B7CC-FE06764C6139}"/>
                                            </p:graphicEl>
                                          </p:spTgt>
                                        </p:tgtEl>
                                        <p:attrNameLst>
                                          <p:attrName>style.visibility</p:attrName>
                                        </p:attrNameLst>
                                      </p:cBhvr>
                                      <p:to>
                                        <p:strVal val="visible"/>
                                      </p:to>
                                    </p:set>
                                    <p:animEffect transition="in" filter="fade">
                                      <p:cBhvr>
                                        <p:cTn id="31" dur="2000"/>
                                        <p:tgtEl>
                                          <p:spTgt spid="7">
                                            <p:graphicEl>
                                              <a:dgm id="{9F5A1241-EC42-45BA-B7CC-FE06764C6139}"/>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graphicEl>
                                              <a:dgm id="{8574CD33-71DB-484D-A390-49391332E486}"/>
                                            </p:graphicEl>
                                          </p:spTgt>
                                        </p:tgtEl>
                                        <p:attrNameLst>
                                          <p:attrName>style.visibility</p:attrName>
                                        </p:attrNameLst>
                                      </p:cBhvr>
                                      <p:to>
                                        <p:strVal val="visible"/>
                                      </p:to>
                                    </p:set>
                                    <p:animEffect transition="in" filter="fade">
                                      <p:cBhvr>
                                        <p:cTn id="36" dur="2000"/>
                                        <p:tgtEl>
                                          <p:spTgt spid="7">
                                            <p:graphicEl>
                                              <a:dgm id="{8574CD33-71DB-484D-A390-49391332E486}"/>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graphicEl>
                                              <a:dgm id="{3A760A8A-652F-4F85-9414-95BABCC9E8B5}"/>
                                            </p:graphicEl>
                                          </p:spTgt>
                                        </p:tgtEl>
                                        <p:attrNameLst>
                                          <p:attrName>style.visibility</p:attrName>
                                        </p:attrNameLst>
                                      </p:cBhvr>
                                      <p:to>
                                        <p:strVal val="visible"/>
                                      </p:to>
                                    </p:set>
                                    <p:animEffect transition="in" filter="fade">
                                      <p:cBhvr>
                                        <p:cTn id="41" dur="2000"/>
                                        <p:tgtEl>
                                          <p:spTgt spid="7">
                                            <p:graphicEl>
                                              <a:dgm id="{3A760A8A-652F-4F85-9414-95BABCC9E8B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2"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Graphic spid="7"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214313" y="500063"/>
          <a:ext cx="8572529" cy="5444455"/>
        </p:xfrm>
        <a:graphic>
          <a:graphicData uri="http://schemas.openxmlformats.org/drawingml/2006/table">
            <a:tbl>
              <a:tblPr/>
              <a:tblGrid>
                <a:gridCol w="1796128"/>
                <a:gridCol w="1387945"/>
                <a:gridCol w="1877807"/>
                <a:gridCol w="1934027"/>
                <a:gridCol w="1576622"/>
              </a:tblGrid>
              <a:tr h="428625">
                <a:tc gridSpan="5">
                  <a:txBody>
                    <a:bodyPr/>
                    <a:lstStyle/>
                    <a:p>
                      <a:pPr algn="ctr"/>
                      <a:r>
                        <a:rPr lang="kk-KZ" sz="2000" b="1" kern="1200" dirty="0" smtClean="0">
                          <a:solidFill>
                            <a:schemeClr val="tx1"/>
                          </a:solidFill>
                          <a:latin typeface="Times New Roman" pitchFamily="18" charset="0"/>
                          <a:ea typeface="+mn-ea"/>
                          <a:cs typeface="Times New Roman" pitchFamily="18" charset="0"/>
                        </a:rPr>
                        <a:t>XІV -ХV ғасырлардағы Қазакстан аумағындағы мемлекеттер</a:t>
                      </a:r>
                      <a:endParaRPr lang="ru-RU" sz="2000" b="1" kern="1200" dirty="0">
                        <a:solidFill>
                          <a:schemeClr val="tx1"/>
                        </a:solidFill>
                        <a:latin typeface="Times New Roman" pitchFamily="18" charset="0"/>
                        <a:ea typeface="+mn-ea"/>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78580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Мемлекет атауы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Ақ Орда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Моғолстан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Әбілқайыр хандығы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Ноғай ордасы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6D9F1"/>
                    </a:solidFill>
                  </a:tcPr>
                </a:tc>
              </a:tr>
              <a:tr h="101681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Тарихи шеңбері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ХІ</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V-</a:t>
                      </a: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Х</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V</a:t>
                      </a: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 ғ.ғ. басы</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ХІ</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V</a:t>
                      </a: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ғ. ортасы</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Х</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V</a:t>
                      </a: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І ғ. басы</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1428-1468 жж.</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smtClean="0">
                          <a:ln>
                            <a:noFill/>
                          </a:ln>
                          <a:solidFill>
                            <a:schemeClr val="tx1"/>
                          </a:solidFill>
                          <a:effectLst/>
                          <a:latin typeface="Times New Roman" pitchFamily="18" charset="0"/>
                          <a:cs typeface="Times New Roman" pitchFamily="18" charset="0"/>
                        </a:rPr>
                        <a:t>1396-1450</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64294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Негізін қалаушылары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Орда Ежен</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Тоғылық- Темір</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Әбілқайыр хан</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0" i="0" u="none" strike="noStrike" cap="none" normalizeH="0" baseline="0" dirty="0" smtClean="0">
                          <a:ln>
                            <a:noFill/>
                          </a:ln>
                          <a:solidFill>
                            <a:schemeClr val="tx1"/>
                          </a:solidFill>
                          <a:effectLst/>
                          <a:latin typeface="Times New Roman" pitchFamily="18" charset="0"/>
                          <a:cs typeface="Times New Roman" pitchFamily="18" charset="0"/>
                        </a:rPr>
                        <a:t>Едіге</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5286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Жер аймағы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Жайық өзенінен Батыс  Сібірге</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Оңтүстік-шығыс Қазақстан мен Қырғызстан</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Жайық,Балқаш, Арал теңізі мен Сыр, Тобыл,Ертіс</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0" i="0" u="none" strike="noStrike" cap="none" normalizeH="0" baseline="0" dirty="0" smtClean="0">
                          <a:ln>
                            <a:noFill/>
                          </a:ln>
                          <a:solidFill>
                            <a:schemeClr val="tx1"/>
                          </a:solidFill>
                          <a:effectLst/>
                          <a:latin typeface="Times New Roman" pitchFamily="18" charset="0"/>
                          <a:cs typeface="Times New Roman" pitchFamily="18" charset="0"/>
                        </a:rPr>
                        <a:t>Еділ мен Жайық</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5286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1" i="0" u="none" strike="noStrike" cap="none" normalizeH="0" baseline="0" dirty="0" smtClean="0">
                          <a:ln>
                            <a:noFill/>
                          </a:ln>
                          <a:solidFill>
                            <a:srgbClr val="000000"/>
                          </a:solidFill>
                          <a:effectLst/>
                          <a:latin typeface="Times New Roman" pitchFamily="18" charset="0"/>
                          <a:cs typeface="Times New Roman" pitchFamily="18" charset="0"/>
                        </a:rPr>
                        <a:t>Астанасы </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0" i="0" u="none" strike="noStrike" cap="none" normalizeH="0" baseline="0" dirty="0" smtClean="0">
                          <a:ln>
                            <a:noFill/>
                          </a:ln>
                          <a:solidFill>
                            <a:schemeClr val="tx1"/>
                          </a:solidFill>
                          <a:effectLst/>
                          <a:latin typeface="Times New Roman" pitchFamily="18" charset="0"/>
                          <a:cs typeface="Times New Roman" pitchFamily="18" charset="0"/>
                        </a:rPr>
                        <a:t>Сығанақ</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0" i="0" u="none" strike="noStrike" cap="none" normalizeH="0" baseline="0" dirty="0" smtClean="0">
                          <a:ln>
                            <a:noFill/>
                          </a:ln>
                          <a:solidFill>
                            <a:schemeClr val="tx1"/>
                          </a:solidFill>
                          <a:effectLst/>
                          <a:latin typeface="Times New Roman" pitchFamily="18" charset="0"/>
                          <a:cs typeface="Times New Roman" pitchFamily="18" charset="0"/>
                        </a:rPr>
                        <a:t>Алмалық</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1800" b="0" i="0" u="none" strike="noStrike" cap="none" normalizeH="0" baseline="0" dirty="0" smtClean="0">
                          <a:ln>
                            <a:noFill/>
                          </a:ln>
                          <a:solidFill>
                            <a:schemeClr val="tx1"/>
                          </a:solidFill>
                          <a:effectLst/>
                          <a:latin typeface="Times New Roman" pitchFamily="18" charset="0"/>
                          <a:cs typeface="Times New Roman" pitchFamily="18" charset="0"/>
                        </a:rPr>
                        <a:t>Тура, Орда-Базар, Сығанақ</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kk-KZ" sz="2000" b="0" i="0" u="none" strike="noStrike" cap="none" normalizeH="0" baseline="0" dirty="0" smtClean="0">
                          <a:ln>
                            <a:noFill/>
                          </a:ln>
                          <a:solidFill>
                            <a:schemeClr val="tx1"/>
                          </a:solidFill>
                          <a:effectLst/>
                          <a:latin typeface="Times New Roman" pitchFamily="18" charset="0"/>
                          <a:cs typeface="Times New Roman" pitchFamily="18" charset="0"/>
                        </a:rPr>
                        <a:t>Сарайшық</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88401" marR="88401" marT="44201" marB="4420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bl>
          </a:graphicData>
        </a:graphic>
      </p:graphicFrame>
      <p:sp>
        <p:nvSpPr>
          <p:cNvPr id="15408" name="AutoShape 6">
            <a:hlinkClick r:id="rId4" action="ppaction://hlinksldjump" highlightClick="1"/>
          </p:cNvPr>
          <p:cNvSpPr>
            <a:spLocks noChangeArrowheads="1"/>
          </p:cNvSpPr>
          <p:nvPr/>
        </p:nvSpPr>
        <p:spPr bwMode="auto">
          <a:xfrm>
            <a:off x="8316913" y="5949950"/>
            <a:ext cx="503237" cy="576263"/>
          </a:xfrm>
          <a:prstGeom prst="actionButtonForwardNext">
            <a:avLst/>
          </a:prstGeom>
          <a:solidFill>
            <a:schemeClr val="tx2"/>
          </a:solidFill>
          <a:ln w="9525">
            <a:solidFill>
              <a:schemeClr val="accent1"/>
            </a:solidFill>
            <a:miter lim="800000"/>
            <a:headEnd/>
            <a:tailEnd/>
          </a:ln>
        </p:spPr>
        <p:txBody>
          <a:bodyPr anchor="ctr">
            <a:spAutoFit/>
          </a:bodyPr>
          <a:lstStyle/>
          <a:p>
            <a:endParaRPr lang="ru-RU"/>
          </a:p>
        </p:txBody>
      </p:sp>
      <p:pic>
        <p:nvPicPr>
          <p:cNvPr id="7" name="~PP2526.WAV">
            <a:hlinkClick r:id="" action="ppaction://media"/>
          </p:cNvPr>
          <p:cNvPicPr>
            <a:picLocks noRot="1" noChangeAspect="1"/>
          </p:cNvPicPr>
          <p:nvPr>
            <a:wavAudioFile r:embed="rId1" name="~PP2526.WAV"/>
          </p:nvPr>
        </p:nvPicPr>
        <p:blipFill>
          <a:blip r:embed="rId5"/>
          <a:stretch>
            <a:fillRect/>
          </a:stretch>
        </p:blipFill>
        <p:spPr>
          <a:xfrm>
            <a:off x="8632825" y="6346825"/>
            <a:ext cx="304800" cy="304800"/>
          </a:xfrm>
          <a:prstGeom prst="rect">
            <a:avLst/>
          </a:prstGeom>
        </p:spPr>
      </p:pic>
    </p:spTree>
  </p:cSld>
  <p:clrMapOvr>
    <a:masterClrMapping/>
  </p:clrMapOvr>
  <p:transition spd="med" advTm="636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0" y="0"/>
          <a:ext cx="9144000" cy="7116761"/>
        </p:xfrm>
        <a:graphic>
          <a:graphicData uri="http://schemas.openxmlformats.org/drawingml/2006/table">
            <a:tbl>
              <a:tblPr/>
              <a:tblGrid>
                <a:gridCol w="3646488"/>
                <a:gridCol w="3040062"/>
                <a:gridCol w="2457450"/>
              </a:tblGrid>
              <a:tr h="27432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800" b="1" i="1" u="none" strike="noStrike" cap="none" normalizeH="0" baseline="0" dirty="0" smtClean="0">
                          <a:ln>
                            <a:noFill/>
                          </a:ln>
                          <a:solidFill>
                            <a:schemeClr val="tx1"/>
                          </a:solidFill>
                          <a:effectLst/>
                          <a:latin typeface="Times New Roman" pitchFamily="18" charset="0"/>
                          <a:cs typeface="Times New Roman" pitchFamily="18" charset="0"/>
                        </a:rPr>
                        <a:t>Қазақ қауымының құрамына қосылған рулар мен тайпалар </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ru-RU"/>
                    </a:p>
                  </a:txBody>
                  <a:tcPr/>
                </a:tc>
                <a:tc hMerge="1">
                  <a:txBody>
                    <a:bodyPr/>
                    <a:lstStyle/>
                    <a:p>
                      <a:endParaRPr lang="ru-RU"/>
                    </a:p>
                  </a:txBody>
                  <a:tcPr/>
                </a:tc>
              </a:tr>
              <a:tr h="190505">
                <a:tc gridSpan="3">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Қазақ</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ru-RU"/>
                    </a:p>
                  </a:txBody>
                  <a:tcPr/>
                </a:tc>
                <a:tc hMerge="1">
                  <a:txBody>
                    <a:bodyPr/>
                    <a:lstStyle/>
                    <a:p>
                      <a:endParaRPr lang="ru-RU"/>
                    </a:p>
                  </a:txBody>
                  <a:tcPr/>
                </a:tc>
              </a:tr>
              <a:tr h="190505">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Ақарыс   </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Жанарыс    </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Бекарыс</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90505">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90505">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Ұлы жүз (Үйсін)</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Орта жүз (Болат)</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Кіші жүз (Алшын)</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90505">
                <a:tc gridSpan="3">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1" u="none" strike="noStrike" cap="none" normalizeH="0" baseline="0" smtClean="0">
                          <a:ln>
                            <a:noFill/>
                          </a:ln>
                          <a:solidFill>
                            <a:srgbClr val="666666"/>
                          </a:solidFill>
                          <a:effectLst/>
                          <a:latin typeface="Times New Roman" pitchFamily="18" charset="0"/>
                          <a:cs typeface="Times New Roman" pitchFamily="18" charset="0"/>
                        </a:rPr>
                        <a:t>А у м а ғ ы</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ru-RU"/>
                    </a:p>
                  </a:txBody>
                  <a:tcPr/>
                </a:tc>
                <a:tc hMerge="1">
                  <a:txBody>
                    <a:bodyPr/>
                    <a:lstStyle/>
                    <a:p>
                      <a:endParaRPr lang="ru-RU"/>
                    </a:p>
                  </a:txBody>
                  <a:tcPr/>
                </a:tc>
              </a:tr>
              <a:tr h="381010">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Жетісу мен Оңтүстік Қазақстан</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Орталық және Солтүстік-Шығыс Қазақстан</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Батыс Қазақстан</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90505">
                <a:tc gridSpan="3">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1" u="none" strike="noStrike" cap="none" normalizeH="0" baseline="0" smtClean="0">
                          <a:ln>
                            <a:noFill/>
                          </a:ln>
                          <a:solidFill>
                            <a:srgbClr val="666666"/>
                          </a:solidFill>
                          <a:effectLst/>
                          <a:latin typeface="Times New Roman" pitchFamily="18" charset="0"/>
                          <a:cs typeface="Times New Roman" pitchFamily="18" charset="0"/>
                        </a:rPr>
                        <a:t>Р у л а р ы</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ru-RU"/>
                    </a:p>
                  </a:txBody>
                  <a:tcPr/>
                </a:tc>
                <a:tc hMerge="1">
                  <a:txBody>
                    <a:bodyPr/>
                    <a:lstStyle/>
                    <a:p>
                      <a:endParaRPr lang="ru-RU"/>
                    </a:p>
                  </a:txBody>
                  <a:tcPr/>
                </a:tc>
              </a:tr>
              <a:tr h="2095556">
                <a:tc>
                  <a:txBody>
                    <a:bodyPr/>
                    <a:lstStyle/>
                    <a:p>
                      <a:pPr marL="0" marR="0" lvl="0" indent="0" algn="l" defTabSz="914400" rtl="0" eaLnBrk="1" fontAlgn="base" latinLnBrk="0" hangingPunct="1">
                        <a:lnSpc>
                          <a:spcPts val="1500"/>
                        </a:lnSpc>
                        <a:spcBef>
                          <a:spcPct val="0"/>
                        </a:spcBef>
                        <a:spcAft>
                          <a:spcPct val="0"/>
                        </a:spcAft>
                        <a:buClrTx/>
                        <a:buSzTx/>
                        <a:buFontTx/>
                        <a:buNone/>
                        <a:tabLst/>
                      </a:pPr>
                      <a:r>
                        <a:rPr kumimoji="0" lang="kk-KZ" sz="1400" b="0" i="0" u="none" strike="noStrike" cap="none" normalizeH="0" baseline="0" dirty="0" smtClean="0">
                          <a:ln>
                            <a:noFill/>
                          </a:ln>
                          <a:solidFill>
                            <a:srgbClr val="666666"/>
                          </a:solidFill>
                          <a:effectLst/>
                          <a:latin typeface="Times New Roman" pitchFamily="18" charset="0"/>
                          <a:cs typeface="Times New Roman" pitchFamily="18" charset="0"/>
                        </a:rPr>
                        <a:t>Үйсін, дулат, албан, суан, жалайыр, қаңлы, шапырашты, сіргелі, ысты, ошақты, шаңышқылы, т.б.</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ts val="1500"/>
                        </a:lnSpc>
                        <a:spcBef>
                          <a:spcPct val="0"/>
                        </a:spcBef>
                        <a:spcAft>
                          <a:spcPct val="0"/>
                        </a:spcAft>
                        <a:buClrTx/>
                        <a:buSzTx/>
                        <a:buFontTx/>
                        <a:buNone/>
                        <a:tabLst/>
                      </a:pPr>
                      <a:r>
                        <a:rPr kumimoji="0" lang="kk-KZ" sz="1400" b="0" i="0" u="none" strike="noStrike" cap="none" normalizeH="0" baseline="0" smtClean="0">
                          <a:ln>
                            <a:noFill/>
                          </a:ln>
                          <a:solidFill>
                            <a:srgbClr val="666666"/>
                          </a:solidFill>
                          <a:effectLst/>
                          <a:latin typeface="Times New Roman" pitchFamily="18" charset="0"/>
                          <a:cs typeface="Times New Roman" pitchFamily="18" charset="0"/>
                        </a:rPr>
                        <a:t>Қыпшақ, арғын, найман, керей, қоңырат, уақ т.б.</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Жетіру</a:t>
                      </a:r>
                      <a:r>
                        <a:rPr kumimoji="0" lang="kk-KZ" sz="1400" b="0" i="0" u="none" strike="noStrike" cap="none" normalizeH="0" baseline="0" smtClean="0">
                          <a:ln>
                            <a:noFill/>
                          </a:ln>
                          <a:solidFill>
                            <a:srgbClr val="666666"/>
                          </a:solidFill>
                          <a:effectLst/>
                          <a:latin typeface="Times New Roman" pitchFamily="18" charset="0"/>
                          <a:cs typeface="Times New Roman" pitchFamily="18" charset="0"/>
                        </a:rPr>
                        <a:t> (7 ата: тама, табын, кердері, төлеу, рабадан, керей, жағалбайлы),</a:t>
                      </a:r>
                      <a:endParaRPr kumimoji="0" lang="ru-RU"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Әлімұлы </a:t>
                      </a:r>
                      <a:r>
                        <a:rPr kumimoji="0" lang="kk-KZ" sz="1400" b="0" i="0" u="none" strike="noStrike" cap="none" normalizeH="0" baseline="0" smtClean="0">
                          <a:ln>
                            <a:noFill/>
                          </a:ln>
                          <a:solidFill>
                            <a:srgbClr val="666666"/>
                          </a:solidFill>
                          <a:effectLst/>
                          <a:latin typeface="Times New Roman" pitchFamily="18" charset="0"/>
                          <a:cs typeface="Times New Roman" pitchFamily="18" charset="0"/>
                        </a:rPr>
                        <a:t>(6 ата: шекті, шөмекей, төртқара, кете, қаракесек, қарасақал),</a:t>
                      </a:r>
                      <a:endParaRPr kumimoji="0" lang="ru-RU" sz="1400" b="0" i="0" u="none" strike="noStrike" cap="none" normalizeH="0" baseline="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smtClean="0">
                          <a:ln>
                            <a:noFill/>
                          </a:ln>
                          <a:solidFill>
                            <a:srgbClr val="666666"/>
                          </a:solidFill>
                          <a:effectLst/>
                          <a:latin typeface="Times New Roman" pitchFamily="18" charset="0"/>
                          <a:cs typeface="Times New Roman" pitchFamily="18" charset="0"/>
                        </a:rPr>
                        <a:t>Байұлы</a:t>
                      </a:r>
                      <a:r>
                        <a:rPr kumimoji="0" lang="kk-KZ" sz="1400" b="0" i="0" u="none" strike="noStrike" cap="none" normalizeH="0" baseline="0" smtClean="0">
                          <a:ln>
                            <a:noFill/>
                          </a:ln>
                          <a:solidFill>
                            <a:srgbClr val="666666"/>
                          </a:solidFill>
                          <a:effectLst/>
                          <a:latin typeface="Times New Roman" pitchFamily="18" charset="0"/>
                          <a:cs typeface="Times New Roman" pitchFamily="18" charset="0"/>
                        </a:rPr>
                        <a:t> (12 ата: адай, таз, жаппас (алтын), қызылқұрт, шеркеш, беріш, ысық, масқар, есентемір, байбақты, тана, алаша )</a:t>
                      </a:r>
                      <a:endParaRPr kumimoji="0" lang="ru-RU" sz="1400" b="0" i="0" u="none" strike="noStrike" cap="none" normalizeH="0" baseline="0" smtClean="0">
                        <a:ln>
                          <a:noFill/>
                        </a:ln>
                        <a:solidFill>
                          <a:schemeClr val="tx1"/>
                        </a:solidFill>
                        <a:effectLst/>
                        <a:latin typeface="Calibri" pitchFamily="34" charset="0"/>
                        <a:cs typeface="Arial" pitchFamily="34"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00901">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k-KZ" sz="1400" b="1" i="0" u="none" strike="noStrike" cap="none" normalizeH="0" baseline="0" dirty="0" smtClean="0">
                          <a:ln>
                            <a:noFill/>
                          </a:ln>
                          <a:solidFill>
                            <a:srgbClr val="676370"/>
                          </a:solidFill>
                          <a:effectLst/>
                          <a:latin typeface="Times New Roman" pitchFamily="18" charset="0"/>
                          <a:cs typeface="Times New Roman" pitchFamily="18" charset="0"/>
                        </a:rPr>
                        <a:t> Саны: </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XIX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ғ</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соңында</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700 </a:t>
                      </a: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м</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ындай</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болды</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6670" marR="26670" marT="1016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k-KZ" sz="1400" b="1" i="0" u="none" strike="noStrike" cap="none" normalizeH="0" baseline="0" dirty="0" smtClean="0">
                          <a:ln>
                            <a:noFill/>
                          </a:ln>
                          <a:solidFill>
                            <a:srgbClr val="676370"/>
                          </a:solidFill>
                          <a:effectLst/>
                          <a:latin typeface="Times New Roman" pitchFamily="18" charset="0"/>
                          <a:cs typeface="Times New Roman" pitchFamily="18" charset="0"/>
                        </a:rPr>
                        <a:t> </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XX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ғ</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басында</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1 млн.350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мың</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(1 млн.500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мың</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6670" marR="26670" marT="1016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kk-KZ" sz="1400" b="1" i="0" u="none" strike="noStrike" cap="none" normalizeH="0" baseline="0" dirty="0" smtClean="0">
                          <a:ln>
                            <a:noFill/>
                          </a:ln>
                          <a:solidFill>
                            <a:srgbClr val="676370"/>
                          </a:solidFill>
                          <a:effectLst/>
                          <a:latin typeface="Times New Roman" pitchFamily="18" charset="0"/>
                          <a:cs typeface="Times New Roman" pitchFamily="18" charset="0"/>
                        </a:rPr>
                        <a:t> </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XIX - XX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ғ</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басында</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1 млн.300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мыңдай</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6670" marR="26670" marT="1016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21937">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dirty="0" smtClean="0">
                          <a:ln>
                            <a:noFill/>
                          </a:ln>
                          <a:solidFill>
                            <a:srgbClr val="666666"/>
                          </a:solidFill>
                          <a:effectLst/>
                          <a:latin typeface="Times New Roman" pitchFamily="18" charset="0"/>
                          <a:cs typeface="Times New Roman" pitchFamily="18" charset="0"/>
                        </a:rPr>
                        <a:t>Төле би Әлібекұлы (1663-1756 жж) –</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kk-KZ" sz="1400" b="0" i="0" u="none" strike="noStrike" cap="none" normalizeH="0" baseline="0" dirty="0" smtClean="0">
                          <a:ln>
                            <a:noFill/>
                          </a:ln>
                          <a:solidFill>
                            <a:srgbClr val="666666"/>
                          </a:solidFill>
                          <a:effectLst/>
                          <a:latin typeface="Times New Roman" pitchFamily="18" charset="0"/>
                          <a:cs typeface="Times New Roman" pitchFamily="18" charset="0"/>
                        </a:rPr>
                        <a:t>Мемлекет басқару ісіне араласқан қоғам қайраткері, ойшыл дана, шешен. Халық оны </a:t>
                      </a:r>
                      <a:r>
                        <a:rPr kumimoji="0" lang="kk-KZ" sz="1400" b="1" i="0" u="none" strike="noStrike" cap="none" normalizeH="0" baseline="0" dirty="0" smtClean="0">
                          <a:ln>
                            <a:noFill/>
                          </a:ln>
                          <a:solidFill>
                            <a:srgbClr val="666666"/>
                          </a:solidFill>
                          <a:effectLst/>
                          <a:latin typeface="Times New Roman" pitchFamily="18" charset="0"/>
                          <a:cs typeface="Times New Roman" pitchFamily="18" charset="0"/>
                        </a:rPr>
                        <a:t>«Төбе би»</a:t>
                      </a:r>
                      <a:r>
                        <a:rPr kumimoji="0" lang="kk-KZ" sz="1400" b="0" i="0" u="none" strike="noStrike" cap="none" normalizeH="0" baseline="0" dirty="0" smtClean="0">
                          <a:ln>
                            <a:noFill/>
                          </a:ln>
                          <a:solidFill>
                            <a:srgbClr val="666666"/>
                          </a:solidFill>
                          <a:effectLst/>
                          <a:latin typeface="Times New Roman" pitchFamily="18" charset="0"/>
                          <a:cs typeface="Times New Roman" pitchFamily="18" charset="0"/>
                        </a:rPr>
                        <a:t> атанған. Қазіргі Жамбыл облысының Жайсаң деген жерде туған. 20 жасында сот ісімен айналысып, әділдігімен ерекшеленген. Тәуке хан тұсында хан кеңесшісі болып, «Жеті жарғы» заңдар жинағын жасауға қатысады.  </a:t>
                      </a:r>
                      <a:r>
                        <a:rPr kumimoji="0" lang="kk-KZ" sz="1400" b="1" i="0" u="none" strike="noStrike" cap="none" normalizeH="0" baseline="0" dirty="0" smtClean="0">
                          <a:ln>
                            <a:noFill/>
                          </a:ln>
                          <a:solidFill>
                            <a:srgbClr val="666666"/>
                          </a:solidFill>
                          <a:effectLst/>
                          <a:latin typeface="Times New Roman" pitchFamily="18" charset="0"/>
                          <a:cs typeface="Times New Roman" pitchFamily="18" charset="0"/>
                        </a:rPr>
                        <a:t>Ташкентт</a:t>
                      </a:r>
                      <a:r>
                        <a:rPr kumimoji="0" lang="kk-KZ" sz="1400" b="0" i="0" u="none" strike="noStrike" cap="none" normalizeH="0" baseline="0" dirty="0" smtClean="0">
                          <a:ln>
                            <a:noFill/>
                          </a:ln>
                          <a:solidFill>
                            <a:srgbClr val="666666"/>
                          </a:solidFill>
                          <a:effectLst/>
                          <a:latin typeface="Times New Roman" pitchFamily="18" charset="0"/>
                          <a:cs typeface="Times New Roman" pitchFamily="18" charset="0"/>
                        </a:rPr>
                        <a:t>е жерленген.</a:t>
                      </a:r>
                      <a:endParaRPr kumimoji="0" lang="ru-RU" sz="1400" b="0" i="0" u="none" strike="noStrike" cap="none" normalizeH="0" baseline="0" dirty="0" smtClean="0">
                        <a:ln>
                          <a:noFill/>
                        </a:ln>
                        <a:solidFill>
                          <a:schemeClr val="tx1"/>
                        </a:solidFill>
                        <a:effectLst/>
                        <a:latin typeface="Calibri" pitchFamily="34" charset="0"/>
                        <a:cs typeface="Arial" pitchFamily="34"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dirty="0" smtClean="0">
                          <a:ln>
                            <a:noFill/>
                          </a:ln>
                          <a:solidFill>
                            <a:srgbClr val="666666"/>
                          </a:solidFill>
                          <a:effectLst/>
                          <a:latin typeface="Times New Roman" pitchFamily="18" charset="0"/>
                          <a:cs typeface="Times New Roman" pitchFamily="18" charset="0"/>
                        </a:rPr>
                        <a:t>Қазыбек би Келдібекұлы (1665-1705 жж) –</a:t>
                      </a:r>
                      <a:r>
                        <a:rPr kumimoji="0" lang="kk-KZ" sz="1400" b="0" i="0" u="none" strike="noStrike" cap="none" normalizeH="0" baseline="0" dirty="0" smtClean="0">
                          <a:ln>
                            <a:noFill/>
                          </a:ln>
                          <a:solidFill>
                            <a:srgbClr val="666666"/>
                          </a:solidFill>
                          <a:effectLst/>
                          <a:latin typeface="Times New Roman" pitchFamily="18" charset="0"/>
                          <a:cs typeface="Times New Roman" pitchFamily="18" charset="0"/>
                        </a:rPr>
                        <a:t>мемлекет және қоғам қайраткері. Қазіргі Қарағанды облысында туған. «Жеті жарғыны» жасауға қатысқан. Абылай тұсында дипломатиялық өкілдік атқарып, жоңғарларға  қарсы күресті ұйымдастырған. ХVІІІ ғ. 40-ж. </a:t>
                      </a:r>
                      <a:r>
                        <a:rPr kumimoji="0" lang="kk-KZ" sz="1400" b="1" i="0" u="none" strike="noStrike" cap="none" normalizeH="0" baseline="0" dirty="0" smtClean="0">
                          <a:ln>
                            <a:noFill/>
                          </a:ln>
                          <a:solidFill>
                            <a:srgbClr val="666666"/>
                          </a:solidFill>
                          <a:effectLst/>
                          <a:latin typeface="Times New Roman" pitchFamily="18" charset="0"/>
                          <a:cs typeface="Times New Roman" pitchFamily="18" charset="0"/>
                        </a:rPr>
                        <a:t>Абылай сұлтанды</a:t>
                      </a:r>
                      <a:r>
                        <a:rPr kumimoji="0" lang="kk-KZ" sz="1400" b="0" i="0" u="none" strike="noStrike" cap="none" normalizeH="0" baseline="0" dirty="0" smtClean="0">
                          <a:ln>
                            <a:noFill/>
                          </a:ln>
                          <a:solidFill>
                            <a:srgbClr val="666666"/>
                          </a:solidFill>
                          <a:effectLst/>
                          <a:latin typeface="Times New Roman" pitchFamily="18" charset="0"/>
                          <a:cs typeface="Times New Roman" pitchFamily="18" charset="0"/>
                        </a:rPr>
                        <a:t> жоңғар тұтқынынан босатуға қатысқан басты қайраткер. </a:t>
                      </a:r>
                      <a:r>
                        <a:rPr kumimoji="0" lang="kk-KZ" sz="1400" b="1" i="0" u="none" strike="noStrike" cap="none" normalizeH="0" baseline="0" dirty="0" smtClean="0">
                          <a:ln>
                            <a:noFill/>
                          </a:ln>
                          <a:solidFill>
                            <a:srgbClr val="666666"/>
                          </a:solidFill>
                          <a:effectLst/>
                          <a:latin typeface="Times New Roman" pitchFamily="18" charset="0"/>
                          <a:cs typeface="Times New Roman" pitchFamily="18" charset="0"/>
                        </a:rPr>
                        <a:t>Қожа Ахмет Йассауи</a:t>
                      </a:r>
                      <a:r>
                        <a:rPr kumimoji="0" lang="kk-KZ" sz="1400" b="0" i="0" u="none" strike="noStrike" cap="none" normalizeH="0" baseline="0" dirty="0" smtClean="0">
                          <a:ln>
                            <a:noFill/>
                          </a:ln>
                          <a:solidFill>
                            <a:srgbClr val="666666"/>
                          </a:solidFill>
                          <a:effectLst/>
                          <a:latin typeface="Times New Roman" pitchFamily="18" charset="0"/>
                          <a:cs typeface="Times New Roman" pitchFamily="18" charset="0"/>
                        </a:rPr>
                        <a:t> кесенесіне жерленген.</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kk-KZ" sz="1400" b="1" i="0" u="none" strike="noStrike" cap="none" normalizeH="0" baseline="0" dirty="0" smtClean="0">
                          <a:ln>
                            <a:noFill/>
                          </a:ln>
                          <a:solidFill>
                            <a:srgbClr val="666666"/>
                          </a:solidFill>
                          <a:effectLst/>
                          <a:latin typeface="Times New Roman" pitchFamily="18" charset="0"/>
                          <a:cs typeface="Times New Roman" pitchFamily="18" charset="0"/>
                        </a:rPr>
                        <a:t>Әйтеке би Бәйдібекұлы (1682-1766 жж) –</a:t>
                      </a:r>
                      <a:r>
                        <a:rPr kumimoji="0" lang="kk-KZ" sz="1400" b="0" i="0" u="none" strike="noStrike" cap="none" normalizeH="0" baseline="0" dirty="0" smtClean="0">
                          <a:ln>
                            <a:noFill/>
                          </a:ln>
                          <a:solidFill>
                            <a:srgbClr val="666666"/>
                          </a:solidFill>
                          <a:effectLst/>
                          <a:latin typeface="Times New Roman" pitchFamily="18" charset="0"/>
                          <a:cs typeface="Times New Roman" pitchFamily="18" charset="0"/>
                        </a:rPr>
                        <a:t>Мемлекет және қоғам қайраткері. Шын есімі – Айтық. Кіші жүздегі Әлімұлы тайпасының Төртқара руынан шыққан. Атақты Жалаңтөс батыр Әйтеке бидің үлкен атасы болып келеді. Тәукенің хан кеңесіне еніп, «Жеті жарғыны» жасауға, мемлекеттік істерді, жүздер арасындағы ірі дауларды шешуге қатысқан.</a:t>
                      </a:r>
                      <a:endPar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kk-KZ" sz="1400" b="0" i="0" u="none" strike="noStrike" cap="none" normalizeH="0" baseline="0" dirty="0" smtClean="0">
                          <a:ln>
                            <a:noFill/>
                          </a:ln>
                          <a:solidFill>
                            <a:srgbClr val="666666"/>
                          </a:solidFill>
                          <a:effectLst/>
                          <a:latin typeface="Times New Roman" pitchFamily="18" charset="0"/>
                          <a:cs typeface="Times New Roman" pitchFamily="18" charset="0"/>
                        </a:rPr>
                        <a:t> </a:t>
                      </a:r>
                      <a:endParaRPr kumimoji="0" lang="ru-RU" sz="1400" b="0" i="0" u="none" strike="noStrike" cap="none" normalizeH="0" baseline="0" dirty="0" smtClean="0">
                        <a:ln>
                          <a:noFill/>
                        </a:ln>
                        <a:solidFill>
                          <a:schemeClr val="tx1"/>
                        </a:solidFill>
                        <a:effectLst/>
                        <a:latin typeface="Calibri" pitchFamily="34" charset="0"/>
                        <a:cs typeface="Arial" pitchFamily="34" charset="0"/>
                      </a:endParaRPr>
                    </a:p>
                  </a:txBody>
                  <a:tcPr marL="26499" marR="264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29744" name="AutoShape 9">
            <a:hlinkClick r:id="rId5" action="ppaction://hlinksldjump" highlightClick="1"/>
          </p:cNvPr>
          <p:cNvSpPr>
            <a:spLocks noChangeArrowheads="1"/>
          </p:cNvSpPr>
          <p:nvPr/>
        </p:nvSpPr>
        <p:spPr bwMode="auto">
          <a:xfrm>
            <a:off x="8712200" y="6605588"/>
            <a:ext cx="431800" cy="504825"/>
          </a:xfrm>
          <a:prstGeom prst="actionButtonForwardNext">
            <a:avLst/>
          </a:prstGeom>
          <a:solidFill>
            <a:schemeClr val="tx2"/>
          </a:solidFill>
          <a:ln w="9525">
            <a:solidFill>
              <a:schemeClr val="accent1"/>
            </a:solidFill>
            <a:miter lim="800000"/>
            <a:headEnd/>
            <a:tailEnd/>
          </a:ln>
        </p:spPr>
        <p:txBody>
          <a:bodyPr anchor="ctr">
            <a:spAutoFit/>
          </a:bodyPr>
          <a:lstStyle/>
          <a:p>
            <a:pPr algn="ctr"/>
            <a:endParaRPr lang="ru-RU"/>
          </a:p>
        </p:txBody>
      </p:sp>
      <p:pic>
        <p:nvPicPr>
          <p:cNvPr id="9" name="~PP3756.WAV">
            <a:hlinkClick r:id="" action="ppaction://media"/>
          </p:cNvPr>
          <p:cNvPicPr>
            <a:picLocks noRot="1" noChangeAspect="1"/>
          </p:cNvPicPr>
          <p:nvPr>
            <a:wavAudioFile r:embed="rId2" name="~PP3756.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spd="med" advTm="1957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eaLnBrk="1" fontAlgn="auto" hangingPunct="1">
              <a:spcAft>
                <a:spcPts val="0"/>
              </a:spcAft>
              <a:defRPr/>
            </a:pPr>
            <a:r>
              <a:rPr lang="kk-KZ" sz="4000" b="1" i="1" dirty="0" smtClean="0">
                <a:latin typeface="Times New Roman" pitchFamily="18" charset="0"/>
                <a:cs typeface="Times New Roman" pitchFamily="18" charset="0"/>
              </a:rPr>
              <a:t>Қазақ билері</a:t>
            </a:r>
            <a:r>
              <a:rPr lang="ru-RU" sz="4000" b="1" i="1" dirty="0" smtClean="0">
                <a:latin typeface="Times New Roman" pitchFamily="18" charset="0"/>
                <a:cs typeface="Times New Roman" pitchFamily="18" charset="0"/>
              </a:rPr>
              <a:t/>
            </a:r>
            <a:br>
              <a:rPr lang="ru-RU" sz="4000" b="1" i="1" dirty="0" smtClean="0">
                <a:latin typeface="Times New Roman" pitchFamily="18" charset="0"/>
                <a:cs typeface="Times New Roman" pitchFamily="18" charset="0"/>
              </a:rPr>
            </a:br>
            <a:endParaRPr lang="ru-RU" sz="4000" b="1" dirty="0">
              <a:latin typeface="Times New Roman" pitchFamily="18" charset="0"/>
              <a:cs typeface="Times New Roman" pitchFamily="18" charset="0"/>
            </a:endParaRPr>
          </a:p>
        </p:txBody>
      </p:sp>
      <p:pic>
        <p:nvPicPr>
          <p:cNvPr id="46083" name="Picture 2" descr="C:\Users\User\Desktop\tole bi.jpg"/>
          <p:cNvPicPr>
            <a:picLocks noGrp="1" noChangeAspect="1" noChangeArrowheads="1"/>
          </p:cNvPicPr>
          <p:nvPr>
            <p:ph idx="1"/>
          </p:nvPr>
        </p:nvPicPr>
        <p:blipFill>
          <a:blip r:embed="rId5"/>
          <a:srcRect/>
          <a:stretch>
            <a:fillRect/>
          </a:stretch>
        </p:blipFill>
        <p:spPr>
          <a:xfrm>
            <a:off x="571500" y="2000250"/>
            <a:ext cx="2433638" cy="3786188"/>
          </a:xfrm>
        </p:spPr>
      </p:pic>
      <p:pic>
        <p:nvPicPr>
          <p:cNvPr id="46084" name="Picture 3" descr="C:\Users\User\Desktop\7415_html_m72120c2d.webp"/>
          <p:cNvPicPr>
            <a:picLocks noChangeAspect="1" noChangeArrowheads="1"/>
          </p:cNvPicPr>
          <p:nvPr/>
        </p:nvPicPr>
        <p:blipFill>
          <a:blip r:embed="rId6"/>
          <a:srcRect/>
          <a:stretch>
            <a:fillRect/>
          </a:stretch>
        </p:blipFill>
        <p:spPr bwMode="auto">
          <a:xfrm>
            <a:off x="3143250" y="1285875"/>
            <a:ext cx="3143250" cy="4143375"/>
          </a:xfrm>
          <a:prstGeom prst="rect">
            <a:avLst/>
          </a:prstGeom>
          <a:noFill/>
          <a:ln w="9525">
            <a:noFill/>
            <a:miter lim="800000"/>
            <a:headEnd/>
            <a:tailEnd/>
          </a:ln>
        </p:spPr>
      </p:pic>
      <p:pic>
        <p:nvPicPr>
          <p:cNvPr id="46085" name="Picture 1" descr="C:\Users\User\Desktop\images.jpeg"/>
          <p:cNvPicPr>
            <a:picLocks noChangeAspect="1" noChangeArrowheads="1"/>
          </p:cNvPicPr>
          <p:nvPr/>
        </p:nvPicPr>
        <p:blipFill>
          <a:blip r:embed="rId7"/>
          <a:srcRect/>
          <a:stretch>
            <a:fillRect/>
          </a:stretch>
        </p:blipFill>
        <p:spPr bwMode="auto">
          <a:xfrm>
            <a:off x="6429375" y="2000250"/>
            <a:ext cx="2508250" cy="3786188"/>
          </a:xfrm>
          <a:prstGeom prst="rect">
            <a:avLst/>
          </a:prstGeom>
          <a:noFill/>
          <a:ln w="9525">
            <a:noFill/>
            <a:miter lim="800000"/>
            <a:headEnd/>
            <a:tailEnd/>
          </a:ln>
        </p:spPr>
      </p:pic>
      <p:sp>
        <p:nvSpPr>
          <p:cNvPr id="30726" name="Прямоугольник 6"/>
          <p:cNvSpPr>
            <a:spLocks noChangeArrowheads="1"/>
          </p:cNvSpPr>
          <p:nvPr/>
        </p:nvSpPr>
        <p:spPr bwMode="auto">
          <a:xfrm>
            <a:off x="6143625" y="5929313"/>
            <a:ext cx="2846388" cy="830262"/>
          </a:xfrm>
          <a:prstGeom prst="rect">
            <a:avLst/>
          </a:prstGeom>
          <a:noFill/>
          <a:ln w="9525">
            <a:noFill/>
            <a:miter lim="800000"/>
            <a:headEnd/>
            <a:tailEnd/>
          </a:ln>
        </p:spPr>
        <p:txBody>
          <a:bodyPr>
            <a:spAutoFit/>
          </a:bodyPr>
          <a:lstStyle/>
          <a:p>
            <a:pPr algn="ctr"/>
            <a:r>
              <a:rPr lang="kk-KZ" b="1">
                <a:latin typeface="Times New Roman" pitchFamily="18" charset="0"/>
                <a:cs typeface="Times New Roman" pitchFamily="18" charset="0"/>
              </a:rPr>
              <a:t>Айтеке би (1689-1766)</a:t>
            </a:r>
            <a:endParaRPr lang="ru-RU" b="1">
              <a:latin typeface="Times New Roman" pitchFamily="18" charset="0"/>
              <a:cs typeface="Times New Roman" pitchFamily="18" charset="0"/>
            </a:endParaRPr>
          </a:p>
        </p:txBody>
      </p:sp>
      <p:sp>
        <p:nvSpPr>
          <p:cNvPr id="30727" name="Прямоугольник 7"/>
          <p:cNvSpPr>
            <a:spLocks noChangeArrowheads="1"/>
          </p:cNvSpPr>
          <p:nvPr/>
        </p:nvSpPr>
        <p:spPr bwMode="auto">
          <a:xfrm>
            <a:off x="357188" y="5929313"/>
            <a:ext cx="2878137" cy="461962"/>
          </a:xfrm>
          <a:prstGeom prst="rect">
            <a:avLst/>
          </a:prstGeom>
          <a:noFill/>
          <a:ln w="9525">
            <a:noFill/>
            <a:miter lim="800000"/>
            <a:headEnd/>
            <a:tailEnd/>
          </a:ln>
        </p:spPr>
        <p:txBody>
          <a:bodyPr wrap="none">
            <a:spAutoFit/>
          </a:bodyPr>
          <a:lstStyle/>
          <a:p>
            <a:pPr algn="ctr"/>
            <a:r>
              <a:rPr lang="kk-KZ" b="1">
                <a:latin typeface="Times New Roman" pitchFamily="18" charset="0"/>
                <a:cs typeface="Times New Roman" pitchFamily="18" charset="0"/>
              </a:rPr>
              <a:t>Төле би (1663-1756)</a:t>
            </a:r>
            <a:endParaRPr lang="ru-RU" b="1">
              <a:latin typeface="Times New Roman" pitchFamily="18" charset="0"/>
              <a:cs typeface="Times New Roman" pitchFamily="18" charset="0"/>
            </a:endParaRPr>
          </a:p>
        </p:txBody>
      </p:sp>
      <p:sp>
        <p:nvSpPr>
          <p:cNvPr id="30728" name="AutoShape 9">
            <a:hlinkClick r:id="rId8" action="ppaction://hlinksldjump" highlightClick="1"/>
          </p:cNvPr>
          <p:cNvSpPr>
            <a:spLocks noChangeArrowheads="1"/>
          </p:cNvSpPr>
          <p:nvPr/>
        </p:nvSpPr>
        <p:spPr bwMode="auto">
          <a:xfrm>
            <a:off x="8712200" y="6353175"/>
            <a:ext cx="431800" cy="504825"/>
          </a:xfrm>
          <a:prstGeom prst="actionButtonForwardNext">
            <a:avLst/>
          </a:prstGeom>
          <a:solidFill>
            <a:schemeClr val="tx2"/>
          </a:solidFill>
          <a:ln w="9525">
            <a:solidFill>
              <a:schemeClr val="accent1"/>
            </a:solidFill>
            <a:miter lim="800000"/>
            <a:headEnd/>
            <a:tailEnd/>
          </a:ln>
        </p:spPr>
        <p:txBody>
          <a:bodyPr anchor="ctr">
            <a:spAutoFit/>
          </a:bodyPr>
          <a:lstStyle/>
          <a:p>
            <a:pPr algn="ctr"/>
            <a:endParaRPr lang="ru-RU"/>
          </a:p>
        </p:txBody>
      </p:sp>
      <p:pic>
        <p:nvPicPr>
          <p:cNvPr id="11" name="~PP2956.WAV">
            <a:hlinkClick r:id="" action="ppaction://media"/>
          </p:cNvPr>
          <p:cNvPicPr>
            <a:picLocks noRot="1" noChangeAspect="1"/>
          </p:cNvPicPr>
          <p:nvPr>
            <a:wavAudioFile r:embed="rId2" name="~PP2956.WAV"/>
          </p:nvPr>
        </p:nvPicPr>
        <p:blipFill>
          <a:blip r:embed="rId9"/>
          <a:stretch>
            <a:fillRect/>
          </a:stretch>
        </p:blipFill>
        <p:spPr>
          <a:xfrm>
            <a:off x="8632825" y="6346825"/>
            <a:ext cx="304800" cy="304800"/>
          </a:xfrm>
          <a:prstGeom prst="rect">
            <a:avLst/>
          </a:prstGeom>
        </p:spPr>
      </p:pic>
    </p:spTree>
    <p:custDataLst>
      <p:tags r:id="rId1"/>
    </p:custDataLst>
  </p:cSld>
  <p:clrMapOvr>
    <a:masterClrMapping/>
  </p:clrMapOvr>
  <p:transition spd="med" advTm="106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6084"/>
                                        </p:tgtEl>
                                        <p:attrNameLst>
                                          <p:attrName>style.visibility</p:attrName>
                                        </p:attrNameLst>
                                      </p:cBhvr>
                                      <p:to>
                                        <p:strVal val="visible"/>
                                      </p:to>
                                    </p:set>
                                    <p:animEffect transition="in" filter="fade">
                                      <p:cBhvr>
                                        <p:cTn id="11" dur="2000"/>
                                        <p:tgtEl>
                                          <p:spTgt spid="460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6085"/>
                                        </p:tgtEl>
                                        <p:attrNameLst>
                                          <p:attrName>style.visibility</p:attrName>
                                        </p:attrNameLst>
                                      </p:cBhvr>
                                      <p:to>
                                        <p:strVal val="visible"/>
                                      </p:to>
                                    </p:set>
                                    <p:animEffect transition="in" filter="fade">
                                      <p:cBhvr>
                                        <p:cTn id="16" dur="2000"/>
                                        <p:tgtEl>
                                          <p:spTgt spid="4608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6083"/>
                                        </p:tgtEl>
                                        <p:attrNameLst>
                                          <p:attrName>style.visibility</p:attrName>
                                        </p:attrNameLst>
                                      </p:cBhvr>
                                      <p:to>
                                        <p:strVal val="visible"/>
                                      </p:to>
                                    </p:set>
                                    <p:animEffect transition="in" filter="fade">
                                      <p:cBhvr>
                                        <p:cTn id="21" dur="2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2" name="Рисунок 3" descr="http://referatalemi.ucoz.org/kazakstantarix/800px-aza_khandy-y.png"/>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3" name="Picture 31" descr="ab256936b87e37338168eb64058f6513">
            <a:hlinkClick r:id="rId6"/>
          </p:cNvPr>
          <p:cNvPicPr>
            <a:picLocks noChangeAspect="1" noChangeArrowheads="1" noCrop="1"/>
          </p:cNvPicPr>
          <p:nvPr/>
        </p:nvPicPr>
        <p:blipFill>
          <a:blip r:embed="rId7"/>
          <a:srcRect/>
          <a:stretch>
            <a:fillRect/>
          </a:stretch>
        </p:blipFill>
        <p:spPr bwMode="auto">
          <a:xfrm rot="7015260">
            <a:off x="3941788" y="5238866"/>
            <a:ext cx="388937" cy="1068471"/>
          </a:xfrm>
          <a:prstGeom prst="rect">
            <a:avLst/>
          </a:prstGeom>
          <a:noFill/>
        </p:spPr>
      </p:pic>
      <p:pic>
        <p:nvPicPr>
          <p:cNvPr id="4" name="Picture 31" descr="ab256936b87e37338168eb64058f6513">
            <a:hlinkClick r:id="rId6"/>
          </p:cNvPr>
          <p:cNvPicPr>
            <a:picLocks noChangeAspect="1" noChangeArrowheads="1" noCrop="1"/>
          </p:cNvPicPr>
          <p:nvPr/>
        </p:nvPicPr>
        <p:blipFill>
          <a:blip r:embed="rId7"/>
          <a:srcRect/>
          <a:stretch>
            <a:fillRect/>
          </a:stretch>
        </p:blipFill>
        <p:spPr bwMode="auto">
          <a:xfrm rot="6745297">
            <a:off x="3230199" y="5041179"/>
            <a:ext cx="388937" cy="912088"/>
          </a:xfrm>
          <a:prstGeom prst="rect">
            <a:avLst/>
          </a:prstGeom>
          <a:noFill/>
        </p:spPr>
      </p:pic>
      <p:pic>
        <p:nvPicPr>
          <p:cNvPr id="5" name="Picture 31" descr="ab256936b87e37338168eb64058f6513">
            <a:hlinkClick r:id="rId6"/>
          </p:cNvPr>
          <p:cNvPicPr>
            <a:picLocks noChangeAspect="1" noChangeArrowheads="1" noCrop="1"/>
          </p:cNvPicPr>
          <p:nvPr/>
        </p:nvPicPr>
        <p:blipFill>
          <a:blip r:embed="rId7"/>
          <a:srcRect/>
          <a:stretch>
            <a:fillRect/>
          </a:stretch>
        </p:blipFill>
        <p:spPr bwMode="auto">
          <a:xfrm rot="3960454">
            <a:off x="2282265" y="5317665"/>
            <a:ext cx="338941" cy="1022741"/>
          </a:xfrm>
          <a:prstGeom prst="rect">
            <a:avLst/>
          </a:prstGeom>
          <a:noFill/>
        </p:spPr>
      </p:pic>
      <p:pic>
        <p:nvPicPr>
          <p:cNvPr id="6" name="Picture 31" descr="ab256936b87e37338168eb64058f6513">
            <a:hlinkClick r:id="rId6"/>
          </p:cNvPr>
          <p:cNvPicPr>
            <a:picLocks noChangeAspect="1" noChangeArrowheads="1" noCrop="1"/>
          </p:cNvPicPr>
          <p:nvPr/>
        </p:nvPicPr>
        <p:blipFill>
          <a:blip r:embed="rId7"/>
          <a:srcRect/>
          <a:stretch>
            <a:fillRect/>
          </a:stretch>
        </p:blipFill>
        <p:spPr bwMode="auto">
          <a:xfrm rot="16200000">
            <a:off x="5306226" y="-19870"/>
            <a:ext cx="388937" cy="1143008"/>
          </a:xfrm>
          <a:prstGeom prst="rect">
            <a:avLst/>
          </a:prstGeom>
          <a:noFill/>
        </p:spPr>
      </p:pic>
      <p:pic>
        <p:nvPicPr>
          <p:cNvPr id="7" name="Picture 31" descr="ab256936b87e37338168eb64058f6513">
            <a:hlinkClick r:id="rId6"/>
          </p:cNvPr>
          <p:cNvPicPr>
            <a:picLocks noChangeAspect="1" noChangeArrowheads="1" noCrop="1"/>
          </p:cNvPicPr>
          <p:nvPr/>
        </p:nvPicPr>
        <p:blipFill>
          <a:blip r:embed="rId7"/>
          <a:srcRect/>
          <a:stretch>
            <a:fillRect/>
          </a:stretch>
        </p:blipFill>
        <p:spPr bwMode="auto">
          <a:xfrm rot="15632958">
            <a:off x="4129753" y="-137730"/>
            <a:ext cx="388937" cy="1374089"/>
          </a:xfrm>
          <a:prstGeom prst="rect">
            <a:avLst/>
          </a:prstGeom>
          <a:noFill/>
        </p:spPr>
      </p:pic>
      <p:pic>
        <p:nvPicPr>
          <p:cNvPr id="8" name="Picture 31" descr="ab256936b87e37338168eb64058f6513">
            <a:hlinkClick r:id="rId6"/>
          </p:cNvPr>
          <p:cNvPicPr>
            <a:picLocks noChangeAspect="1" noChangeArrowheads="1" noCrop="1"/>
          </p:cNvPicPr>
          <p:nvPr/>
        </p:nvPicPr>
        <p:blipFill>
          <a:blip r:embed="rId7"/>
          <a:srcRect/>
          <a:stretch>
            <a:fillRect/>
          </a:stretch>
        </p:blipFill>
        <p:spPr bwMode="auto">
          <a:xfrm rot="14054929">
            <a:off x="2999250" y="210550"/>
            <a:ext cx="388937" cy="1376739"/>
          </a:xfrm>
          <a:prstGeom prst="rect">
            <a:avLst/>
          </a:prstGeom>
          <a:noFill/>
        </p:spPr>
      </p:pic>
      <p:pic>
        <p:nvPicPr>
          <p:cNvPr id="9" name="Picture 31" descr="ab256936b87e37338168eb64058f6513">
            <a:hlinkClick r:id="rId6"/>
          </p:cNvPr>
          <p:cNvPicPr>
            <a:picLocks noChangeAspect="1" noChangeArrowheads="1" noCrop="1"/>
          </p:cNvPicPr>
          <p:nvPr/>
        </p:nvPicPr>
        <p:blipFill>
          <a:blip r:embed="rId7"/>
          <a:srcRect/>
          <a:stretch>
            <a:fillRect/>
          </a:stretch>
        </p:blipFill>
        <p:spPr bwMode="auto">
          <a:xfrm rot="14819003">
            <a:off x="1306193" y="1618161"/>
            <a:ext cx="388937" cy="1111127"/>
          </a:xfrm>
          <a:prstGeom prst="rect">
            <a:avLst/>
          </a:prstGeom>
          <a:noFill/>
        </p:spPr>
      </p:pic>
      <p:pic>
        <p:nvPicPr>
          <p:cNvPr id="10" name="Picture 31" descr="ab256936b87e37338168eb64058f6513">
            <a:hlinkClick r:id="rId6"/>
          </p:cNvPr>
          <p:cNvPicPr>
            <a:picLocks noChangeAspect="1" noChangeArrowheads="1" noCrop="1"/>
          </p:cNvPicPr>
          <p:nvPr/>
        </p:nvPicPr>
        <p:blipFill>
          <a:blip r:embed="rId7"/>
          <a:srcRect/>
          <a:stretch>
            <a:fillRect/>
          </a:stretch>
        </p:blipFill>
        <p:spPr bwMode="auto">
          <a:xfrm rot="11642699">
            <a:off x="412050" y="2174032"/>
            <a:ext cx="388937" cy="1089028"/>
          </a:xfrm>
          <a:prstGeom prst="rect">
            <a:avLst/>
          </a:prstGeom>
          <a:noFill/>
        </p:spPr>
      </p:pic>
      <p:pic>
        <p:nvPicPr>
          <p:cNvPr id="11" name="Picture 31" descr="ab256936b87e37338168eb64058f6513">
            <a:hlinkClick r:id="rId6"/>
          </p:cNvPr>
          <p:cNvPicPr>
            <a:picLocks noChangeAspect="1" noChangeArrowheads="1" noCrop="1"/>
          </p:cNvPicPr>
          <p:nvPr/>
        </p:nvPicPr>
        <p:blipFill>
          <a:blip r:embed="rId7"/>
          <a:srcRect/>
          <a:stretch>
            <a:fillRect/>
          </a:stretch>
        </p:blipFill>
        <p:spPr bwMode="auto">
          <a:xfrm rot="9641745">
            <a:off x="376575" y="3106638"/>
            <a:ext cx="388937" cy="1048006"/>
          </a:xfrm>
          <a:prstGeom prst="rect">
            <a:avLst/>
          </a:prstGeom>
          <a:noFill/>
        </p:spPr>
      </p:pic>
      <p:pic>
        <p:nvPicPr>
          <p:cNvPr id="12" name="Picture 31" descr="ab256936b87e37338168eb64058f6513">
            <a:hlinkClick r:id="rId6"/>
          </p:cNvPr>
          <p:cNvPicPr>
            <a:picLocks noChangeAspect="1" noChangeArrowheads="1" noCrop="1"/>
          </p:cNvPicPr>
          <p:nvPr/>
        </p:nvPicPr>
        <p:blipFill>
          <a:blip r:embed="rId7"/>
          <a:srcRect/>
          <a:stretch>
            <a:fillRect/>
          </a:stretch>
        </p:blipFill>
        <p:spPr bwMode="auto">
          <a:xfrm rot="13618586">
            <a:off x="2075150" y="958694"/>
            <a:ext cx="388937" cy="1155708"/>
          </a:xfrm>
          <a:prstGeom prst="rect">
            <a:avLst/>
          </a:prstGeom>
          <a:noFill/>
        </p:spPr>
      </p:pic>
      <p:pic>
        <p:nvPicPr>
          <p:cNvPr id="13" name="Picture 31" descr="ab256936b87e37338168eb64058f6513">
            <a:hlinkClick r:id="rId6"/>
          </p:cNvPr>
          <p:cNvPicPr>
            <a:picLocks noChangeAspect="1" noChangeArrowheads="1" noCrop="1"/>
          </p:cNvPicPr>
          <p:nvPr/>
        </p:nvPicPr>
        <p:blipFill>
          <a:blip r:embed="rId7"/>
          <a:srcRect/>
          <a:stretch>
            <a:fillRect/>
          </a:stretch>
        </p:blipFill>
        <p:spPr bwMode="auto">
          <a:xfrm rot="2636861">
            <a:off x="6426589" y="5146970"/>
            <a:ext cx="388937" cy="1150787"/>
          </a:xfrm>
          <a:prstGeom prst="rect">
            <a:avLst/>
          </a:prstGeom>
          <a:noFill/>
        </p:spPr>
      </p:pic>
      <p:pic>
        <p:nvPicPr>
          <p:cNvPr id="14" name="Picture 31" descr="ab256936b87e37338168eb64058f6513">
            <a:hlinkClick r:id="rId6"/>
          </p:cNvPr>
          <p:cNvPicPr>
            <a:picLocks noChangeAspect="1" noChangeArrowheads="1" noCrop="1"/>
          </p:cNvPicPr>
          <p:nvPr/>
        </p:nvPicPr>
        <p:blipFill>
          <a:blip r:embed="rId7"/>
          <a:srcRect/>
          <a:stretch>
            <a:fillRect/>
          </a:stretch>
        </p:blipFill>
        <p:spPr bwMode="auto">
          <a:xfrm rot="3954198">
            <a:off x="7298994" y="4808289"/>
            <a:ext cx="388937" cy="1040877"/>
          </a:xfrm>
          <a:prstGeom prst="rect">
            <a:avLst/>
          </a:prstGeom>
          <a:noFill/>
        </p:spPr>
      </p:pic>
      <p:pic>
        <p:nvPicPr>
          <p:cNvPr id="15" name="Picture 31" descr="ab256936b87e37338168eb64058f6513">
            <a:hlinkClick r:id="rId6"/>
          </p:cNvPr>
          <p:cNvPicPr>
            <a:picLocks noChangeAspect="1" noChangeArrowheads="1" noCrop="1"/>
          </p:cNvPicPr>
          <p:nvPr/>
        </p:nvPicPr>
        <p:blipFill>
          <a:blip r:embed="rId7"/>
          <a:srcRect/>
          <a:stretch>
            <a:fillRect/>
          </a:stretch>
        </p:blipFill>
        <p:spPr bwMode="auto">
          <a:xfrm rot="655901">
            <a:off x="8101333" y="4062965"/>
            <a:ext cx="388937" cy="994683"/>
          </a:xfrm>
          <a:prstGeom prst="rect">
            <a:avLst/>
          </a:prstGeom>
          <a:noFill/>
        </p:spPr>
      </p:pic>
      <p:pic>
        <p:nvPicPr>
          <p:cNvPr id="16" name="Picture 31" descr="ab256936b87e37338168eb64058f6513">
            <a:hlinkClick r:id="rId6"/>
          </p:cNvPr>
          <p:cNvPicPr>
            <a:picLocks noChangeAspect="1" noChangeArrowheads="1" noCrop="1"/>
          </p:cNvPicPr>
          <p:nvPr/>
        </p:nvPicPr>
        <p:blipFill>
          <a:blip r:embed="rId7"/>
          <a:srcRect/>
          <a:stretch>
            <a:fillRect/>
          </a:stretch>
        </p:blipFill>
        <p:spPr bwMode="auto">
          <a:xfrm>
            <a:off x="8296300" y="3224210"/>
            <a:ext cx="388937" cy="874714"/>
          </a:xfrm>
          <a:prstGeom prst="rect">
            <a:avLst/>
          </a:prstGeom>
          <a:noFill/>
        </p:spPr>
      </p:pic>
      <p:pic>
        <p:nvPicPr>
          <p:cNvPr id="17" name="Picture 31" descr="ab256936b87e37338168eb64058f6513">
            <a:hlinkClick r:id="rId6"/>
          </p:cNvPr>
          <p:cNvPicPr>
            <a:picLocks noChangeAspect="1" noChangeArrowheads="1" noCrop="1"/>
          </p:cNvPicPr>
          <p:nvPr/>
        </p:nvPicPr>
        <p:blipFill>
          <a:blip r:embed="rId7"/>
          <a:srcRect/>
          <a:stretch>
            <a:fillRect/>
          </a:stretch>
        </p:blipFill>
        <p:spPr bwMode="auto">
          <a:xfrm rot="20979932">
            <a:off x="8367738" y="2224078"/>
            <a:ext cx="388937" cy="874714"/>
          </a:xfrm>
          <a:prstGeom prst="rect">
            <a:avLst/>
          </a:prstGeom>
          <a:noFill/>
        </p:spPr>
      </p:pic>
      <p:pic>
        <p:nvPicPr>
          <p:cNvPr id="18" name="Picture 31" descr="ab256936b87e37338168eb64058f6513">
            <a:hlinkClick r:id="rId6"/>
          </p:cNvPr>
          <p:cNvPicPr>
            <a:picLocks noChangeAspect="1" noChangeArrowheads="1" noCrop="1"/>
          </p:cNvPicPr>
          <p:nvPr/>
        </p:nvPicPr>
        <p:blipFill>
          <a:blip r:embed="rId7"/>
          <a:srcRect/>
          <a:stretch>
            <a:fillRect/>
          </a:stretch>
        </p:blipFill>
        <p:spPr bwMode="auto">
          <a:xfrm rot="20335253">
            <a:off x="8067763" y="1417892"/>
            <a:ext cx="388937" cy="913086"/>
          </a:xfrm>
          <a:prstGeom prst="rect">
            <a:avLst/>
          </a:prstGeom>
          <a:noFill/>
        </p:spPr>
      </p:pic>
      <p:pic>
        <p:nvPicPr>
          <p:cNvPr id="19" name="Picture 31" descr="ab256936b87e37338168eb64058f6513">
            <a:hlinkClick r:id="rId6"/>
          </p:cNvPr>
          <p:cNvPicPr>
            <a:picLocks noChangeAspect="1" noChangeArrowheads="1" noCrop="1"/>
          </p:cNvPicPr>
          <p:nvPr/>
        </p:nvPicPr>
        <p:blipFill>
          <a:blip r:embed="rId7"/>
          <a:srcRect/>
          <a:stretch>
            <a:fillRect/>
          </a:stretch>
        </p:blipFill>
        <p:spPr bwMode="auto">
          <a:xfrm rot="17491487">
            <a:off x="7430172" y="963957"/>
            <a:ext cx="388937" cy="1167145"/>
          </a:xfrm>
          <a:prstGeom prst="rect">
            <a:avLst/>
          </a:prstGeom>
          <a:noFill/>
        </p:spPr>
      </p:pic>
      <p:pic>
        <p:nvPicPr>
          <p:cNvPr id="20" name="Picture 31" descr="ab256936b87e37338168eb64058f6513">
            <a:hlinkClick r:id="rId6"/>
          </p:cNvPr>
          <p:cNvPicPr>
            <a:picLocks noChangeAspect="1" noChangeArrowheads="1" noCrop="1"/>
          </p:cNvPicPr>
          <p:nvPr/>
        </p:nvPicPr>
        <p:blipFill>
          <a:blip r:embed="rId7"/>
          <a:srcRect/>
          <a:stretch>
            <a:fillRect/>
          </a:stretch>
        </p:blipFill>
        <p:spPr bwMode="auto">
          <a:xfrm rot="18687224">
            <a:off x="6486703" y="602525"/>
            <a:ext cx="388937" cy="1028629"/>
          </a:xfrm>
          <a:prstGeom prst="rect">
            <a:avLst/>
          </a:prstGeom>
          <a:noFill/>
        </p:spPr>
      </p:pic>
      <p:pic>
        <p:nvPicPr>
          <p:cNvPr id="22" name="Picture 31" descr="ab256936b87e37338168eb64058f6513">
            <a:hlinkClick r:id="rId6"/>
          </p:cNvPr>
          <p:cNvPicPr>
            <a:picLocks noChangeAspect="1" noChangeArrowheads="1" noCrop="1"/>
          </p:cNvPicPr>
          <p:nvPr/>
        </p:nvPicPr>
        <p:blipFill>
          <a:blip r:embed="rId7"/>
          <a:srcRect/>
          <a:stretch>
            <a:fillRect/>
          </a:stretch>
        </p:blipFill>
        <p:spPr bwMode="auto">
          <a:xfrm rot="2636861">
            <a:off x="6426589" y="5146970"/>
            <a:ext cx="388937" cy="1150787"/>
          </a:xfrm>
          <a:prstGeom prst="rect">
            <a:avLst/>
          </a:prstGeom>
          <a:noFill/>
        </p:spPr>
      </p:pic>
      <p:pic>
        <p:nvPicPr>
          <p:cNvPr id="23" name="Picture 31" descr="ab256936b87e37338168eb64058f6513">
            <a:hlinkClick r:id="rId6"/>
          </p:cNvPr>
          <p:cNvPicPr>
            <a:picLocks noChangeAspect="1" noChangeArrowheads="1" noCrop="1"/>
          </p:cNvPicPr>
          <p:nvPr/>
        </p:nvPicPr>
        <p:blipFill>
          <a:blip r:embed="rId7"/>
          <a:srcRect/>
          <a:stretch>
            <a:fillRect/>
          </a:stretch>
        </p:blipFill>
        <p:spPr bwMode="auto">
          <a:xfrm rot="6419509">
            <a:off x="5029356" y="5940158"/>
            <a:ext cx="388937" cy="925591"/>
          </a:xfrm>
          <a:prstGeom prst="rect">
            <a:avLst/>
          </a:prstGeom>
          <a:noFill/>
        </p:spPr>
      </p:pic>
      <p:pic>
        <p:nvPicPr>
          <p:cNvPr id="25" name="Picture 31" descr="ab256936b87e37338168eb64058f6513">
            <a:hlinkClick r:id="rId6"/>
          </p:cNvPr>
          <p:cNvPicPr>
            <a:picLocks noChangeAspect="1" noChangeArrowheads="1" noCrop="1"/>
          </p:cNvPicPr>
          <p:nvPr/>
        </p:nvPicPr>
        <p:blipFill>
          <a:blip r:embed="rId7"/>
          <a:srcRect/>
          <a:stretch>
            <a:fillRect/>
          </a:stretch>
        </p:blipFill>
        <p:spPr bwMode="auto">
          <a:xfrm rot="2636861">
            <a:off x="5845561" y="5974604"/>
            <a:ext cx="388937" cy="1150787"/>
          </a:xfrm>
          <a:prstGeom prst="rect">
            <a:avLst/>
          </a:prstGeom>
          <a:noFill/>
        </p:spPr>
      </p:pic>
      <p:pic>
        <p:nvPicPr>
          <p:cNvPr id="27" name="Picture 31" descr="ab256936b87e37338168eb64058f6513">
            <a:hlinkClick r:id="rId6"/>
          </p:cNvPr>
          <p:cNvPicPr>
            <a:picLocks noChangeAspect="1" noChangeArrowheads="1" noCrop="1"/>
          </p:cNvPicPr>
          <p:nvPr/>
        </p:nvPicPr>
        <p:blipFill>
          <a:blip r:embed="rId7"/>
          <a:srcRect/>
          <a:stretch>
            <a:fillRect/>
          </a:stretch>
        </p:blipFill>
        <p:spPr bwMode="auto">
          <a:xfrm rot="3960454">
            <a:off x="1509603" y="5709281"/>
            <a:ext cx="338941" cy="1022741"/>
          </a:xfrm>
          <a:prstGeom prst="rect">
            <a:avLst/>
          </a:prstGeom>
          <a:noFill/>
        </p:spPr>
      </p:pic>
      <p:pic>
        <p:nvPicPr>
          <p:cNvPr id="29" name="~PP325.WAV">
            <a:hlinkClick r:id="" action="ppaction://media"/>
          </p:cNvPr>
          <p:cNvPicPr>
            <a:picLocks noRot="1" noChangeAspect="1"/>
          </p:cNvPicPr>
          <p:nvPr>
            <a:wavAudioFile r:embed="rId2" name="~PP325.WAV"/>
          </p:nvPr>
        </p:nvPicPr>
        <p:blipFill>
          <a:blip r:embed="rId8"/>
          <a:stretch>
            <a:fillRect/>
          </a:stretch>
        </p:blipFill>
        <p:spPr>
          <a:xfrm>
            <a:off x="8632825" y="6346825"/>
            <a:ext cx="304800" cy="304800"/>
          </a:xfrm>
          <a:prstGeom prst="rect">
            <a:avLst/>
          </a:prstGeom>
        </p:spPr>
      </p:pic>
    </p:spTree>
    <p:custDataLst>
      <p:tags r:id="rId1"/>
    </p:custDataLst>
  </p:cSld>
  <p:clrMapOvr>
    <a:masterClrMapping/>
  </p:clrMapOvr>
  <p:transition spd="med" advTm="72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2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kk-KZ" sz="2700" dirty="0" smtClean="0">
                <a:latin typeface="Times New Roman" pitchFamily="18" charset="0"/>
                <a:cs typeface="Times New Roman" pitchFamily="18" charset="0"/>
              </a:rPr>
              <a:t>Қазақ халқының құрамындағы жүзге кірмеген топтар.</a:t>
            </a:r>
            <a:r>
              <a:rPr lang="ru-RU" dirty="0" smtClean="0"/>
              <a:t/>
            </a:r>
            <a:br>
              <a:rPr lang="ru-RU" dirty="0" smtClean="0"/>
            </a:br>
            <a:endParaRPr lang="ru-RU" dirty="0"/>
          </a:p>
        </p:txBody>
      </p:sp>
      <p:graphicFrame>
        <p:nvGraphicFramePr>
          <p:cNvPr id="4" name="Таблица 3"/>
          <p:cNvGraphicFramePr>
            <a:graphicFrameLocks noGrp="1"/>
          </p:cNvGraphicFramePr>
          <p:nvPr/>
        </p:nvGraphicFramePr>
        <p:xfrm>
          <a:off x="285750" y="1174750"/>
          <a:ext cx="8715375" cy="4831062"/>
        </p:xfrm>
        <a:graphic>
          <a:graphicData uri="http://schemas.openxmlformats.org/drawingml/2006/table">
            <a:tbl>
              <a:tblPr/>
              <a:tblGrid>
                <a:gridCol w="1992313"/>
                <a:gridCol w="6723062"/>
              </a:tblGrid>
              <a:tr h="289541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kk-KZ" sz="2000" b="1" i="0" u="none" strike="noStrike" cap="none" normalizeH="0" baseline="0" dirty="0" smtClean="0">
                          <a:ln>
                            <a:noFill/>
                          </a:ln>
                          <a:solidFill>
                            <a:schemeClr val="tx1"/>
                          </a:solidFill>
                          <a:effectLst/>
                          <a:latin typeface="Times New Roman" pitchFamily="18" charset="0"/>
                          <a:cs typeface="Times New Roman" pitchFamily="18" charset="0"/>
                        </a:rPr>
                        <a:t>Төрелер </a:t>
                      </a:r>
                      <a:endParaRPr kumimoji="0" lang="ru-RU"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Шыңғыс</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хан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ұрпағына</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шыққан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сұлтандар</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ақсүйектер</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қатарына</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жатып</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олардың</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ішінен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хан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сайланып</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отырған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XIX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ғ</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дейін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өздерінің</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ақсүйек</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екендіктерін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сақтап</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қарасүйектермен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араласпаған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Төрелерге</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тіл</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тигізіп</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қарсы</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шықса</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оларды</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үш</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есе</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айыппұл</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төлеткен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Оның</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мөлшері</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25 мал, ал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егер</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төрелерді</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өлтірсе</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бір</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адамның</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құнын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7-адамға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шаққандағы</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пұл</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төлеген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42925">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kk-KZ" sz="2000" b="1" i="0" u="none" strike="noStrike" cap="none" normalizeH="0" baseline="0" smtClean="0">
                          <a:ln>
                            <a:noFill/>
                          </a:ln>
                          <a:solidFill>
                            <a:schemeClr val="tx1"/>
                          </a:solidFill>
                          <a:effectLst/>
                          <a:latin typeface="Times New Roman" pitchFamily="18" charset="0"/>
                          <a:cs typeface="Times New Roman" pitchFamily="18" charset="0"/>
                        </a:rPr>
                        <a:t>Қожалар </a:t>
                      </a:r>
                      <a:endParaRPr kumimoji="0" lang="ru-RU" sz="2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Ислам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дініне</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сенушілердің</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бірі</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Қожаларда</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ақсүйектер</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қатарына</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жатады</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Қазақтар</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сияқты</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емес</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жеті-ата</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асырып</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үйлену</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дегенге</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тиым</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салынбаған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2428">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kk-KZ" sz="2000" b="1" i="0" u="none" strike="noStrike" cap="none" normalizeH="0" baseline="0" smtClean="0">
                          <a:ln>
                            <a:noFill/>
                          </a:ln>
                          <a:solidFill>
                            <a:schemeClr val="tx1"/>
                          </a:solidFill>
                          <a:effectLst/>
                          <a:latin typeface="Times New Roman" pitchFamily="18" charset="0"/>
                          <a:cs typeface="Times New Roman" pitchFamily="18" charset="0"/>
                        </a:rPr>
                        <a:t>Төленгіттер </a:t>
                      </a:r>
                      <a:endParaRPr kumimoji="0" lang="ru-RU" sz="20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Қазақтардың</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құрамында</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болған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олар</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әскери</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тұтқындар</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мен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құлдардан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MO" sz="2000" b="1" i="0" u="none" strike="noStrike" cap="none" normalizeH="0" baseline="0" dirty="0" err="1" smtClean="0">
                          <a:ln>
                            <a:noFill/>
                          </a:ln>
                          <a:solidFill>
                            <a:schemeClr val="tx1"/>
                          </a:solidFill>
                          <a:effectLst/>
                          <a:latin typeface="Times New Roman" pitchFamily="18" charset="0"/>
                          <a:cs typeface="Times New Roman" pitchFamily="18" charset="0"/>
                        </a:rPr>
                        <a:t>құралған</a:t>
                      </a:r>
                      <a:r>
                        <a:rPr kumimoji="0" lang="ru-MO" sz="20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1761" name="AutoShape 9">
            <a:hlinkClick r:id="rId4" action="ppaction://hlinksldjump" highlightClick="1"/>
          </p:cNvPr>
          <p:cNvSpPr>
            <a:spLocks noChangeArrowheads="1"/>
          </p:cNvSpPr>
          <p:nvPr/>
        </p:nvSpPr>
        <p:spPr bwMode="auto">
          <a:xfrm>
            <a:off x="8027988" y="6021388"/>
            <a:ext cx="431800" cy="504825"/>
          </a:xfrm>
          <a:prstGeom prst="actionButtonForwardNext">
            <a:avLst/>
          </a:prstGeom>
          <a:solidFill>
            <a:schemeClr val="tx2"/>
          </a:solidFill>
          <a:ln w="9525">
            <a:solidFill>
              <a:schemeClr val="accent1"/>
            </a:solidFill>
            <a:miter lim="800000"/>
            <a:headEnd/>
            <a:tailEnd/>
          </a:ln>
        </p:spPr>
        <p:txBody>
          <a:bodyPr anchor="ctr">
            <a:spAutoFit/>
          </a:bodyPr>
          <a:lstStyle/>
          <a:p>
            <a:pPr algn="ctr"/>
            <a:endParaRPr lang="ru-RU"/>
          </a:p>
        </p:txBody>
      </p:sp>
      <p:pic>
        <p:nvPicPr>
          <p:cNvPr id="9" name="~PP2359.WAV">
            <a:hlinkClick r:id="" action="ppaction://media"/>
          </p:cNvPr>
          <p:cNvPicPr>
            <a:picLocks noRot="1" noChangeAspect="1"/>
          </p:cNvPicPr>
          <p:nvPr>
            <a:wavAudioFile r:embed="rId1" name="~PP2359.WAV"/>
          </p:nvPr>
        </p:nvPicPr>
        <p:blipFill>
          <a:blip r:embed="rId5"/>
          <a:stretch>
            <a:fillRect/>
          </a:stretch>
        </p:blipFill>
        <p:spPr>
          <a:xfrm>
            <a:off x="8632825" y="6346825"/>
            <a:ext cx="304800" cy="304800"/>
          </a:xfrm>
          <a:prstGeom prst="rect">
            <a:avLst/>
          </a:prstGeom>
        </p:spPr>
      </p:pic>
    </p:spTree>
  </p:cSld>
  <p:clrMapOvr>
    <a:masterClrMapping/>
  </p:clrMapOvr>
  <p:transition spd="med" advTm="468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715404" cy="1214422"/>
          </a:xfrm>
        </p:spPr>
        <p:txBody>
          <a:bodyPr>
            <a:normAutofit fontScale="90000"/>
          </a:bodyPr>
          <a:lstStyle/>
          <a:p>
            <a:r>
              <a:rPr lang="kk-KZ" sz="2400" b="1" dirty="0" smtClean="0"/>
              <a:t/>
            </a:r>
            <a:br>
              <a:rPr lang="kk-KZ" sz="2400" b="1" dirty="0" smtClean="0"/>
            </a:br>
            <a:r>
              <a:rPr lang="ru-RU" b="1" i="1" dirty="0" smtClean="0">
                <a:ln w="24500" cmpd="dbl">
                  <a:solidFill>
                    <a:schemeClr val="accent2">
                      <a:shade val="85000"/>
                      <a:satMod val="155000"/>
                    </a:schemeClr>
                  </a:solidFill>
                  <a:prstDash val="solid"/>
                  <a:miter lim="800000"/>
                </a:ln>
                <a:solidFill>
                  <a:schemeClr val="tx1"/>
                </a:solidFill>
                <a:effectLst>
                  <a:outerShdw blurRad="38100" dist="38100" dir="7020000" algn="tl">
                    <a:srgbClr val="000000">
                      <a:alpha val="35000"/>
                    </a:srgbClr>
                  </a:outerShdw>
                </a:effectLst>
                <a:latin typeface="Times New Roman" pitchFamily="18" charset="0"/>
                <a:cs typeface="Times New Roman" pitchFamily="18" charset="0"/>
              </a:rPr>
              <a:t> </a:t>
            </a:r>
            <a:r>
              <a:rPr lang="kk-KZ" sz="1800" b="1" dirty="0" smtClean="0"/>
              <a:t/>
            </a:r>
            <a:br>
              <a:rPr lang="kk-KZ" sz="1800" b="1" dirty="0" smtClean="0"/>
            </a:br>
            <a:r>
              <a:rPr lang="kk-KZ" sz="3600" b="1" dirty="0" smtClean="0">
                <a:solidFill>
                  <a:srgbClr val="FF0000"/>
                </a:solidFill>
                <a:latin typeface="Times New Roman" pitchFamily="18" charset="0"/>
                <a:cs typeface="Times New Roman" pitchFamily="18" charset="0"/>
              </a:rPr>
              <a:t>1-тапсырма</a:t>
            </a:r>
            <a:r>
              <a:rPr lang="kk-KZ" sz="1800" dirty="0" smtClean="0"/>
              <a:t/>
            </a:r>
            <a:br>
              <a:rPr lang="kk-KZ" sz="1800" dirty="0" smtClean="0"/>
            </a:br>
            <a:r>
              <a:rPr lang="kk-KZ" sz="2800" b="1" dirty="0" smtClean="0">
                <a:latin typeface="Times New Roman" pitchFamily="18" charset="0"/>
                <a:cs typeface="Times New Roman" pitchFamily="18" charset="0"/>
              </a:rPr>
              <a:t>“ </a:t>
            </a:r>
            <a:r>
              <a:rPr lang="kk-KZ" sz="2800" dirty="0" smtClean="0">
                <a:latin typeface="Times New Roman" pitchFamily="18" charset="0"/>
                <a:cs typeface="Times New Roman" pitchFamily="18" charset="0"/>
              </a:rPr>
              <a:t>«Қазақ»    атауының  шығу  тегі  туралы  ғылыми пікірлер </a:t>
            </a:r>
            <a:r>
              <a:rPr lang="kk-KZ" sz="2800" b="1" dirty="0" smtClean="0">
                <a:latin typeface="Times New Roman" pitchFamily="18" charset="0"/>
                <a:cs typeface="Times New Roman" pitchFamily="18" charset="0"/>
              </a:rPr>
              <a:t>”</a:t>
            </a:r>
            <a:r>
              <a:rPr lang="kk-KZ" sz="2800" dirty="0" smtClean="0">
                <a:latin typeface="Times New Roman" pitchFamily="18" charset="0"/>
                <a:cs typeface="Times New Roman" pitchFamily="18" charset="0"/>
              </a:rPr>
              <a:t> </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700" dirty="0">
              <a:latin typeface="Times New Roman" pitchFamily="18" charset="0"/>
              <a:cs typeface="Times New Roman" pitchFamily="18" charset="0"/>
            </a:endParaRPr>
          </a:p>
        </p:txBody>
      </p:sp>
      <p:pic>
        <p:nvPicPr>
          <p:cNvPr id="50180" name="Picture 4"/>
          <p:cNvPicPr>
            <a:picLocks noGrp="1" noChangeAspect="1" noChangeArrowheads="1"/>
          </p:cNvPicPr>
          <p:nvPr>
            <p:ph idx="1"/>
          </p:nvPr>
        </p:nvPicPr>
        <p:blipFill>
          <a:blip r:embed="rId4"/>
          <a:srcRect/>
          <a:stretch>
            <a:fillRect/>
          </a:stretch>
        </p:blipFill>
        <p:spPr bwMode="auto">
          <a:xfrm>
            <a:off x="1000100" y="1428736"/>
            <a:ext cx="7000924" cy="1732503"/>
          </a:xfrm>
          <a:prstGeom prst="rect">
            <a:avLst/>
          </a:prstGeom>
          <a:noFill/>
          <a:ln w="9525">
            <a:noFill/>
            <a:miter lim="800000"/>
            <a:headEnd/>
            <a:tailEnd/>
          </a:ln>
          <a:effectLst/>
        </p:spPr>
      </p:pic>
      <p:sp>
        <p:nvSpPr>
          <p:cNvPr id="7" name="Прямоугольник 6"/>
          <p:cNvSpPr/>
          <p:nvPr/>
        </p:nvSpPr>
        <p:spPr>
          <a:xfrm>
            <a:off x="500034" y="3214686"/>
            <a:ext cx="8286808" cy="1569660"/>
          </a:xfrm>
          <a:prstGeom prst="rect">
            <a:avLst/>
          </a:prstGeom>
        </p:spPr>
        <p:txBody>
          <a:bodyPr wrap="square">
            <a:spAutoFit/>
          </a:bodyPr>
          <a:lstStyle/>
          <a:p>
            <a:endParaRPr lang="ru-RU" sz="2400" dirty="0" smtClean="0">
              <a:latin typeface="Times New Roman" pitchFamily="18" charset="0"/>
              <a:cs typeface="Times New Roman" pitchFamily="18" charset="0"/>
            </a:endParaRPr>
          </a:p>
          <a:p>
            <a:r>
              <a:rPr lang="kk-KZ" sz="2400" b="1" dirty="0" smtClean="0">
                <a:latin typeface="Times New Roman" pitchFamily="18" charset="0"/>
                <a:cs typeface="Times New Roman" pitchFamily="18" charset="0"/>
              </a:rPr>
              <a:t>Фишбоун әдісі арқылы түсіндіріледі </a:t>
            </a:r>
            <a:endParaRPr lang="ru-RU" sz="2400" dirty="0" smtClean="0">
              <a:latin typeface="Times New Roman" pitchFamily="18" charset="0"/>
              <a:cs typeface="Times New Roman" pitchFamily="18" charset="0"/>
            </a:endParaRPr>
          </a:p>
          <a:p>
            <a:r>
              <a:rPr lang="kk-KZ" sz="2400" dirty="0" smtClean="0">
                <a:latin typeface="Times New Roman" pitchFamily="18" charset="0"/>
                <a:cs typeface="Times New Roman" pitchFamily="18" charset="0"/>
              </a:rPr>
              <a:t>Тапсырма: «Қазақ»    атауының  шығу  тегі  туралы  бірнеше ғылыми пікірлерді сызбаға түсіреміз. </a:t>
            </a:r>
            <a:endParaRPr lang="ru-RU" sz="2400" dirty="0">
              <a:latin typeface="Times New Roman" pitchFamily="18" charset="0"/>
              <a:cs typeface="Times New Roman" pitchFamily="18" charset="0"/>
            </a:endParaRPr>
          </a:p>
        </p:txBody>
      </p:sp>
      <p:pic>
        <p:nvPicPr>
          <p:cNvPr id="6" name="~PP3663.WAV">
            <a:hlinkClick r:id="" action="ppaction://media"/>
          </p:cNvPr>
          <p:cNvPicPr>
            <a:picLocks noRot="1" noChangeAspect="1"/>
          </p:cNvPicPr>
          <p:nvPr>
            <a:wavAudioFile r:embed="rId1" name="~PP3663.WAV"/>
          </p:nvPr>
        </p:nvPicPr>
        <p:blipFill>
          <a:blip r:embed="rId5"/>
          <a:stretch>
            <a:fillRect/>
          </a:stretch>
        </p:blipFill>
        <p:spPr>
          <a:xfrm>
            <a:off x="8632825" y="6346825"/>
            <a:ext cx="304800" cy="304800"/>
          </a:xfrm>
          <a:prstGeom prst="rect">
            <a:avLst/>
          </a:prstGeom>
        </p:spPr>
      </p:pic>
    </p:spTree>
  </p:cSld>
  <p:clrMapOvr>
    <a:masterClrMapping/>
  </p:clrMapOvr>
  <p:transition spd="med" advTm="304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110" y="1"/>
            <a:ext cx="8173640" cy="857232"/>
          </a:xfrm>
        </p:spPr>
        <p:txBody>
          <a:bodyPr>
            <a:normAutofit/>
          </a:bodyPr>
          <a:lstStyle/>
          <a:p>
            <a:r>
              <a:rPr lang="kk-KZ" dirty="0" smtClean="0"/>
              <a:t>Жауабы:</a:t>
            </a:r>
            <a:endParaRPr lang="ru-RU" dirty="0"/>
          </a:p>
        </p:txBody>
      </p:sp>
      <p:graphicFrame>
        <p:nvGraphicFramePr>
          <p:cNvPr id="4" name="Содержимое 3"/>
          <p:cNvGraphicFramePr>
            <a:graphicFrameLocks noGrp="1"/>
          </p:cNvGraphicFramePr>
          <p:nvPr>
            <p:ph idx="1"/>
          </p:nvPr>
        </p:nvGraphicFramePr>
        <p:xfrm>
          <a:off x="493712" y="857250"/>
          <a:ext cx="8436005" cy="5500708"/>
        </p:xfrm>
        <a:graphic>
          <a:graphicData uri="http://schemas.openxmlformats.org/drawingml/2006/table">
            <a:tbl>
              <a:tblPr firstRow="1" bandRow="1">
                <a:tableStyleId>{7DF18680-E054-41AD-8BC1-D1AEF772440D}</a:tableStyleId>
              </a:tblPr>
              <a:tblGrid>
                <a:gridCol w="3766626"/>
                <a:gridCol w="4669379"/>
              </a:tblGrid>
              <a:tr h="775593">
                <a:tc>
                  <a:txBody>
                    <a:bodyPr/>
                    <a:lstStyle/>
                    <a:p>
                      <a:pPr>
                        <a:lnSpc>
                          <a:spcPts val="1300"/>
                        </a:lnSpc>
                        <a:spcAft>
                          <a:spcPts val="0"/>
                        </a:spcAft>
                      </a:pPr>
                      <a:r>
                        <a:rPr lang="kk-KZ" sz="1800" i="1" kern="1200" dirty="0">
                          <a:latin typeface="Times New Roman" pitchFamily="18" charset="0"/>
                          <a:cs typeface="Times New Roman" pitchFamily="18" charset="0"/>
                        </a:rPr>
                        <a:t>Ежелгі Сібір тайпалары тілдерінде </a:t>
                      </a:r>
                      <a:endParaRPr lang="ru-RU" sz="1800" i="1" dirty="0">
                        <a:latin typeface="Times New Roman" pitchFamily="18" charset="0"/>
                        <a:ea typeface="Times New Roman"/>
                        <a:cs typeface="Times New Roman" pitchFamily="18" charset="0"/>
                      </a:endParaRPr>
                    </a:p>
                  </a:txBody>
                  <a:tcPr marL="68580" marR="68580" marT="0" marB="0"/>
                </a:tc>
                <a:tc>
                  <a:txBody>
                    <a:bodyPr/>
                    <a:lstStyle/>
                    <a:p>
                      <a:r>
                        <a:rPr lang="kk-KZ" sz="1800" b="0" i="1" kern="1200" dirty="0" smtClean="0">
                          <a:latin typeface="Times New Roman" pitchFamily="18" charset="0"/>
                          <a:cs typeface="Times New Roman" pitchFamily="18" charset="0"/>
                        </a:rPr>
                        <a:t>«қазақ» сөзі «мықты», «берік», «алып» мағынасын берген. </a:t>
                      </a:r>
                      <a:endParaRPr lang="ru-RU" sz="1800" b="0" i="1" dirty="0">
                        <a:latin typeface="Times New Roman" pitchFamily="18" charset="0"/>
                        <a:cs typeface="Times New Roman" pitchFamily="18" charset="0"/>
                      </a:endParaRPr>
                    </a:p>
                  </a:txBody>
                  <a:tcPr/>
                </a:tc>
              </a:tr>
              <a:tr h="615088">
                <a:tc>
                  <a:txBody>
                    <a:bodyPr/>
                    <a:lstStyle/>
                    <a:p>
                      <a:pPr>
                        <a:lnSpc>
                          <a:spcPts val="1300"/>
                        </a:lnSpc>
                        <a:spcAft>
                          <a:spcPts val="0"/>
                        </a:spcAft>
                      </a:pPr>
                      <a:r>
                        <a:rPr lang="kk-KZ" sz="1800" i="1" kern="1200" dirty="0">
                          <a:latin typeface="Times New Roman" pitchFamily="18" charset="0"/>
                          <a:cs typeface="Times New Roman" pitchFamily="18" charset="0"/>
                        </a:rPr>
                        <a:t>Ш.Құдайбердиев </a:t>
                      </a:r>
                      <a:endParaRPr lang="ru-RU" sz="1800" i="1" dirty="0">
                        <a:latin typeface="Times New Roman" pitchFamily="18" charset="0"/>
                        <a:ea typeface="Times New Roman"/>
                        <a:cs typeface="Times New Roman" pitchFamily="18" charset="0"/>
                      </a:endParaRPr>
                    </a:p>
                  </a:txBody>
                  <a:tcPr marL="68580" marR="68580" marT="0" marB="0"/>
                </a:tc>
                <a:tc>
                  <a:txBody>
                    <a:bodyPr/>
                    <a:lstStyle/>
                    <a:p>
                      <a:pPr>
                        <a:lnSpc>
                          <a:spcPts val="1300"/>
                        </a:lnSpc>
                        <a:spcAft>
                          <a:spcPts val="0"/>
                        </a:spcAft>
                      </a:pPr>
                      <a:r>
                        <a:rPr lang="kk-KZ" sz="1800" b="0" i="1" kern="1200" dirty="0">
                          <a:latin typeface="Times New Roman" pitchFamily="18" charset="0"/>
                          <a:cs typeface="Times New Roman" pitchFamily="18" charset="0"/>
                        </a:rPr>
                        <a:t>«Қазақ жылнамасында» «қазақ» этнонимінің мағынасын «өз бетімен өмір сүретін халық» деп түсіндіреді. </a:t>
                      </a:r>
                      <a:endParaRPr lang="ru-RU" sz="1800" b="0" i="1" dirty="0">
                        <a:latin typeface="Times New Roman" pitchFamily="18" charset="0"/>
                        <a:ea typeface="Times New Roman"/>
                        <a:cs typeface="Times New Roman" pitchFamily="18" charset="0"/>
                      </a:endParaRPr>
                    </a:p>
                  </a:txBody>
                  <a:tcPr marL="68580" marR="68580" marT="0" marB="0"/>
                </a:tc>
              </a:tr>
              <a:tr h="615088">
                <a:tc>
                  <a:txBody>
                    <a:bodyPr/>
                    <a:lstStyle/>
                    <a:p>
                      <a:pPr>
                        <a:lnSpc>
                          <a:spcPts val="1300"/>
                        </a:lnSpc>
                        <a:spcAft>
                          <a:spcPts val="0"/>
                        </a:spcAft>
                      </a:pPr>
                      <a:r>
                        <a:rPr lang="kk-KZ" sz="1800" i="1" kern="1200" dirty="0">
                          <a:latin typeface="Times New Roman" pitchFamily="18" charset="0"/>
                          <a:cs typeface="Times New Roman" pitchFamily="18" charset="0"/>
                        </a:rPr>
                        <a:t>Ш.Уәлиханов </a:t>
                      </a:r>
                      <a:endParaRPr lang="ru-RU" sz="1800" i="1" dirty="0">
                        <a:latin typeface="Times New Roman" pitchFamily="18" charset="0"/>
                        <a:ea typeface="Times New Roman"/>
                        <a:cs typeface="Times New Roman" pitchFamily="18" charset="0"/>
                      </a:endParaRPr>
                    </a:p>
                  </a:txBody>
                  <a:tcPr marL="68580" marR="68580" marT="0" marB="0"/>
                </a:tc>
                <a:tc>
                  <a:txBody>
                    <a:bodyPr/>
                    <a:lstStyle/>
                    <a:p>
                      <a:pPr>
                        <a:lnSpc>
                          <a:spcPts val="1300"/>
                        </a:lnSpc>
                        <a:spcAft>
                          <a:spcPts val="0"/>
                        </a:spcAft>
                      </a:pPr>
                      <a:r>
                        <a:rPr lang="kk-KZ" sz="1800" b="0" i="1" kern="1200" dirty="0">
                          <a:latin typeface="Times New Roman" pitchFamily="18" charset="0"/>
                          <a:cs typeface="Times New Roman" pitchFamily="18" charset="0"/>
                        </a:rPr>
                        <a:t>«қазақ» атауын «ержүрек», «батыр», «батыл» деген сөздердің синонимі деп есептесе </a:t>
                      </a:r>
                      <a:endParaRPr lang="ru-RU" sz="1800" b="0" i="1" dirty="0">
                        <a:latin typeface="Times New Roman" pitchFamily="18" charset="0"/>
                        <a:ea typeface="Times New Roman"/>
                        <a:cs typeface="Times New Roman" pitchFamily="18" charset="0"/>
                      </a:endParaRPr>
                    </a:p>
                  </a:txBody>
                  <a:tcPr marL="68580" marR="68580" marT="0" marB="0"/>
                </a:tc>
              </a:tr>
              <a:tr h="449352">
                <a:tc>
                  <a:txBody>
                    <a:bodyPr/>
                    <a:lstStyle/>
                    <a:p>
                      <a:pPr>
                        <a:lnSpc>
                          <a:spcPts val="1300"/>
                        </a:lnSpc>
                        <a:spcAft>
                          <a:spcPts val="0"/>
                        </a:spcAft>
                      </a:pPr>
                      <a:r>
                        <a:rPr lang="kk-KZ" sz="1800" i="1" kern="1200" dirty="0">
                          <a:latin typeface="Times New Roman" pitchFamily="18" charset="0"/>
                          <a:cs typeface="Times New Roman" pitchFamily="18" charset="0"/>
                        </a:rPr>
                        <a:t>В.В.Радлов бұл атауды </a:t>
                      </a:r>
                      <a:endParaRPr lang="ru-RU" sz="1800" i="1" dirty="0">
                        <a:latin typeface="Times New Roman" pitchFamily="18" charset="0"/>
                        <a:ea typeface="Times New Roman"/>
                        <a:cs typeface="Times New Roman" pitchFamily="18" charset="0"/>
                      </a:endParaRPr>
                    </a:p>
                  </a:txBody>
                  <a:tcPr marL="68580" marR="68580" marT="0" marB="0"/>
                </a:tc>
                <a:tc>
                  <a:txBody>
                    <a:bodyPr/>
                    <a:lstStyle/>
                    <a:p>
                      <a:pPr>
                        <a:lnSpc>
                          <a:spcPts val="1300"/>
                        </a:lnSpc>
                        <a:spcAft>
                          <a:spcPts val="0"/>
                        </a:spcAft>
                      </a:pPr>
                      <a:r>
                        <a:rPr lang="kk-KZ" sz="1800" b="0" i="1" kern="1200" dirty="0">
                          <a:latin typeface="Times New Roman" pitchFamily="18" charset="0"/>
                          <a:cs typeface="Times New Roman" pitchFamily="18" charset="0"/>
                        </a:rPr>
                        <a:t>«тәуелсіз, еркін адам» деп анықтайды. </a:t>
                      </a:r>
                      <a:endParaRPr lang="ru-RU" sz="1800" b="0" i="1" dirty="0">
                        <a:latin typeface="Times New Roman" pitchFamily="18" charset="0"/>
                        <a:ea typeface="Times New Roman"/>
                        <a:cs typeface="Times New Roman" pitchFamily="18" charset="0"/>
                      </a:endParaRPr>
                    </a:p>
                  </a:txBody>
                  <a:tcPr marL="68580" marR="68580" marT="0" marB="0"/>
                </a:tc>
              </a:tr>
              <a:tr h="1015196">
                <a:tc>
                  <a:txBody>
                    <a:bodyPr/>
                    <a:lstStyle/>
                    <a:p>
                      <a:pPr>
                        <a:lnSpc>
                          <a:spcPts val="1300"/>
                        </a:lnSpc>
                        <a:spcAft>
                          <a:spcPts val="0"/>
                        </a:spcAft>
                      </a:pPr>
                      <a:r>
                        <a:rPr lang="kk-KZ" sz="1800" i="1" kern="1200" dirty="0">
                          <a:latin typeface="Times New Roman" pitchFamily="18" charset="0"/>
                          <a:cs typeface="Times New Roman" pitchFamily="18" charset="0"/>
                        </a:rPr>
                        <a:t>А.Н.Бернштам </a:t>
                      </a:r>
                      <a:endParaRPr lang="ru-RU" sz="1800" i="1" dirty="0">
                        <a:latin typeface="Times New Roman" pitchFamily="18" charset="0"/>
                        <a:ea typeface="Times New Roman"/>
                        <a:cs typeface="Times New Roman" pitchFamily="18" charset="0"/>
                      </a:endParaRPr>
                    </a:p>
                  </a:txBody>
                  <a:tcPr marL="68580" marR="68580" marT="0" marB="0"/>
                </a:tc>
                <a:tc>
                  <a:txBody>
                    <a:bodyPr/>
                    <a:lstStyle/>
                    <a:p>
                      <a:pPr>
                        <a:lnSpc>
                          <a:spcPts val="1300"/>
                        </a:lnSpc>
                        <a:spcAft>
                          <a:spcPts val="0"/>
                        </a:spcAft>
                      </a:pPr>
                      <a:r>
                        <a:rPr lang="kk-KZ" sz="1800" b="0" i="1" kern="1200" dirty="0">
                          <a:latin typeface="Times New Roman" pitchFamily="18" charset="0"/>
                          <a:cs typeface="Times New Roman" pitchFamily="18" charset="0"/>
                        </a:rPr>
                        <a:t> «Қазақ» атауы «хас» («қас») және «сақ» екі тайпаның бірлестігінен «қассақ» («қазақ») этнонимі қалыптасты деген қорытындыға келген. </a:t>
                      </a:r>
                      <a:endParaRPr lang="ru-RU" sz="1800" b="0" i="1" dirty="0">
                        <a:latin typeface="Times New Roman" pitchFamily="18" charset="0"/>
                        <a:ea typeface="Times New Roman"/>
                        <a:cs typeface="Times New Roman" pitchFamily="18" charset="0"/>
                      </a:endParaRPr>
                    </a:p>
                  </a:txBody>
                  <a:tcPr marL="68580" marR="68580" marT="0" marB="0"/>
                </a:tc>
              </a:tr>
              <a:tr h="1215249">
                <a:tc>
                  <a:txBody>
                    <a:bodyPr/>
                    <a:lstStyle/>
                    <a:p>
                      <a:pPr>
                        <a:lnSpc>
                          <a:spcPts val="1300"/>
                        </a:lnSpc>
                        <a:spcAft>
                          <a:spcPts val="0"/>
                        </a:spcAft>
                      </a:pPr>
                      <a:r>
                        <a:rPr lang="en-GB" sz="1800" i="1" dirty="0">
                          <a:latin typeface="Times New Roman" pitchFamily="18" charset="0"/>
                          <a:cs typeface="Times New Roman" pitchFamily="18" charset="0"/>
                        </a:rPr>
                        <a:t>1245 </a:t>
                      </a:r>
                      <a:r>
                        <a:rPr lang="en-GB" sz="1800" i="1" dirty="0" err="1">
                          <a:latin typeface="Times New Roman" pitchFamily="18" charset="0"/>
                          <a:cs typeface="Times New Roman" pitchFamily="18" charset="0"/>
                        </a:rPr>
                        <a:t>жылы</a:t>
                      </a:r>
                      <a:r>
                        <a:rPr lang="en-GB" sz="1800" i="1" dirty="0">
                          <a:latin typeface="Times New Roman" pitchFamily="18" charset="0"/>
                          <a:cs typeface="Times New Roman" pitchFamily="18" charset="0"/>
                        </a:rPr>
                        <a:t> </a:t>
                      </a:r>
                      <a:r>
                        <a:rPr lang="en-GB" sz="1800" i="1" dirty="0" err="1">
                          <a:latin typeface="Times New Roman" pitchFamily="18" charset="0"/>
                          <a:cs typeface="Times New Roman" pitchFamily="18" charset="0"/>
                        </a:rPr>
                        <a:t>мәмлүктік</a:t>
                      </a:r>
                      <a:r>
                        <a:rPr lang="en-GB" sz="1800" i="1" dirty="0">
                          <a:latin typeface="Times New Roman" pitchFamily="18" charset="0"/>
                          <a:cs typeface="Times New Roman" pitchFamily="18" charset="0"/>
                        </a:rPr>
                        <a:t> </a:t>
                      </a:r>
                      <a:r>
                        <a:rPr lang="en-GB" sz="1800" i="1" dirty="0" err="1">
                          <a:latin typeface="Times New Roman" pitchFamily="18" charset="0"/>
                          <a:cs typeface="Times New Roman" pitchFamily="18" charset="0"/>
                        </a:rPr>
                        <a:t>Египет</a:t>
                      </a:r>
                      <a:r>
                        <a:rPr lang="en-GB" sz="1800" i="1" dirty="0">
                          <a:latin typeface="Times New Roman" pitchFamily="18" charset="0"/>
                          <a:cs typeface="Times New Roman" pitchFamily="18" charset="0"/>
                        </a:rPr>
                        <a:t> </a:t>
                      </a:r>
                      <a:r>
                        <a:rPr lang="en-GB" sz="1800" i="1" dirty="0" err="1">
                          <a:latin typeface="Times New Roman" pitchFamily="18" charset="0"/>
                          <a:cs typeface="Times New Roman" pitchFamily="18" charset="0"/>
                        </a:rPr>
                        <a:t>мемлекетін</a:t>
                      </a:r>
                      <a:r>
                        <a:rPr lang="en-GB" sz="1800" i="1" dirty="0">
                          <a:latin typeface="Times New Roman" pitchFamily="18" charset="0"/>
                          <a:cs typeface="Times New Roman" pitchFamily="18" charset="0"/>
                        </a:rPr>
                        <a:t> </a:t>
                      </a:r>
                      <a:r>
                        <a:rPr lang="en-GB" sz="1800" i="1" dirty="0" err="1">
                          <a:latin typeface="Times New Roman" pitchFamily="18" charset="0"/>
                          <a:cs typeface="Times New Roman" pitchFamily="18" charset="0"/>
                        </a:rPr>
                        <a:t>басқарған</a:t>
                      </a:r>
                      <a:r>
                        <a:rPr lang="en-GB" sz="1800" i="1" dirty="0">
                          <a:latin typeface="Times New Roman" pitchFamily="18" charset="0"/>
                          <a:cs typeface="Times New Roman" pitchFamily="18" charset="0"/>
                        </a:rPr>
                        <a:t> </a:t>
                      </a:r>
                      <a:r>
                        <a:rPr lang="en-GB" sz="1800" i="1" dirty="0" err="1">
                          <a:latin typeface="Times New Roman" pitchFamily="18" charset="0"/>
                          <a:cs typeface="Times New Roman" pitchFamily="18" charset="0"/>
                        </a:rPr>
                        <a:t>қыпшақтар</a:t>
                      </a:r>
                      <a:r>
                        <a:rPr lang="en-GB" sz="1800" i="1" dirty="0">
                          <a:latin typeface="Times New Roman" pitchFamily="18" charset="0"/>
                          <a:cs typeface="Times New Roman" pitchFamily="18" charset="0"/>
                        </a:rPr>
                        <a:t> </a:t>
                      </a:r>
                      <a:r>
                        <a:rPr lang="en-GB" sz="1800" i="1" dirty="0" err="1">
                          <a:latin typeface="Times New Roman" pitchFamily="18" charset="0"/>
                          <a:cs typeface="Times New Roman" pitchFamily="18" charset="0"/>
                        </a:rPr>
                        <a:t>араб-қыпшақ</a:t>
                      </a:r>
                      <a:r>
                        <a:rPr lang="en-GB" sz="1800" i="1" dirty="0">
                          <a:latin typeface="Times New Roman" pitchFamily="18" charset="0"/>
                          <a:cs typeface="Times New Roman" pitchFamily="18" charset="0"/>
                        </a:rPr>
                        <a:t> </a:t>
                      </a:r>
                      <a:r>
                        <a:rPr lang="en-GB" sz="1800" i="1" dirty="0" err="1">
                          <a:latin typeface="Times New Roman" pitchFamily="18" charset="0"/>
                          <a:cs typeface="Times New Roman" pitchFamily="18" charset="0"/>
                        </a:rPr>
                        <a:t>сөздігін</a:t>
                      </a:r>
                      <a:r>
                        <a:rPr lang="en-GB" sz="1800" i="1" dirty="0">
                          <a:latin typeface="Times New Roman" pitchFamily="18" charset="0"/>
                          <a:cs typeface="Times New Roman" pitchFamily="18" charset="0"/>
                        </a:rPr>
                        <a:t> </a:t>
                      </a:r>
                      <a:r>
                        <a:rPr lang="en-GB" sz="1800" i="1" dirty="0" err="1">
                          <a:latin typeface="Times New Roman" pitchFamily="18" charset="0"/>
                          <a:cs typeface="Times New Roman" pitchFamily="18" charset="0"/>
                        </a:rPr>
                        <a:t>жасатқан</a:t>
                      </a:r>
                      <a:endParaRPr lang="ru-RU" sz="1800" i="1" dirty="0">
                        <a:latin typeface="Times New Roman" pitchFamily="18" charset="0"/>
                        <a:ea typeface="Times New Roman"/>
                        <a:cs typeface="Times New Roman" pitchFamily="18" charset="0"/>
                      </a:endParaRPr>
                    </a:p>
                  </a:txBody>
                  <a:tcPr marL="68580" marR="68580" marT="0" marB="0"/>
                </a:tc>
                <a:tc>
                  <a:txBody>
                    <a:bodyPr/>
                    <a:lstStyle/>
                    <a:p>
                      <a:pPr>
                        <a:lnSpc>
                          <a:spcPts val="1300"/>
                        </a:lnSpc>
                        <a:spcAft>
                          <a:spcPts val="0"/>
                        </a:spcAft>
                      </a:pPr>
                      <a:r>
                        <a:rPr lang="kk-KZ" sz="1800" b="0" i="1" dirty="0">
                          <a:latin typeface="Times New Roman" pitchFamily="18" charset="0"/>
                          <a:cs typeface="Times New Roman" pitchFamily="18" charset="0"/>
                        </a:rPr>
                        <a:t>Онда "қазақ" деген сөзді "еркін, кезбё" деп аударады. Бұл терминге әлеуметтік мағына беріліп, өз руынан, тайпасынан бөлініп шығып, өзінше еркін өмір сүріп, күн көрген топты атайды.</a:t>
                      </a:r>
                      <a:endParaRPr lang="ru-RU" sz="1800" b="0" i="1" dirty="0">
                        <a:latin typeface="Times New Roman" pitchFamily="18" charset="0"/>
                        <a:ea typeface="Times New Roman"/>
                        <a:cs typeface="Times New Roman" pitchFamily="18" charset="0"/>
                      </a:endParaRPr>
                    </a:p>
                  </a:txBody>
                  <a:tcPr marL="68580" marR="68580" marT="0" marB="0"/>
                </a:tc>
              </a:tr>
              <a:tr h="815142">
                <a:tc>
                  <a:txBody>
                    <a:bodyPr/>
                    <a:lstStyle/>
                    <a:p>
                      <a:pPr>
                        <a:lnSpc>
                          <a:spcPts val="1300"/>
                        </a:lnSpc>
                        <a:spcAft>
                          <a:spcPts val="0"/>
                        </a:spcAft>
                      </a:pPr>
                      <a:r>
                        <a:rPr lang="kk-KZ" sz="1800" i="1" kern="1200" dirty="0">
                          <a:latin typeface="Times New Roman" pitchFamily="18" charset="0"/>
                          <a:cs typeface="Times New Roman" pitchFamily="18" charset="0"/>
                        </a:rPr>
                        <a:t>Көне түркі тіліндегі деректерге қарағанда </a:t>
                      </a:r>
                      <a:endParaRPr lang="ru-RU" sz="1800" i="1" dirty="0">
                        <a:latin typeface="Times New Roman" pitchFamily="18" charset="0"/>
                        <a:ea typeface="Times New Roman"/>
                        <a:cs typeface="Times New Roman" pitchFamily="18" charset="0"/>
                      </a:endParaRPr>
                    </a:p>
                  </a:txBody>
                  <a:tcPr marL="68580" marR="68580" marT="0" marB="0"/>
                </a:tc>
                <a:tc>
                  <a:txBody>
                    <a:bodyPr/>
                    <a:lstStyle/>
                    <a:p>
                      <a:pPr>
                        <a:lnSpc>
                          <a:spcPts val="1300"/>
                        </a:lnSpc>
                        <a:spcAft>
                          <a:spcPts val="0"/>
                        </a:spcAft>
                      </a:pPr>
                      <a:r>
                        <a:rPr lang="kk-KZ" sz="1800" b="0" i="1" kern="1200" dirty="0">
                          <a:latin typeface="Times New Roman" pitchFamily="18" charset="0"/>
                          <a:cs typeface="Times New Roman" pitchFamily="18" charset="0"/>
                        </a:rPr>
                        <a:t>«қазақ» деген атау Орхон, Енисей жазбаларындағы «қазғақ оғлұм» деген сөздегі «ғ» әрпінің түсіп қалуы нәтижесінде тұрақтанған. </a:t>
                      </a:r>
                      <a:endParaRPr lang="ru-RU" sz="1800" b="0" i="1" dirty="0">
                        <a:latin typeface="Times New Roman" pitchFamily="18" charset="0"/>
                        <a:ea typeface="Times New Roman"/>
                        <a:cs typeface="Times New Roman" pitchFamily="18" charset="0"/>
                      </a:endParaRPr>
                    </a:p>
                  </a:txBody>
                  <a:tcPr marL="68580" marR="68580" marT="0" marB="0"/>
                </a:tc>
              </a:tr>
            </a:tbl>
          </a:graphicData>
        </a:graphic>
      </p:graphicFrame>
      <p:pic>
        <p:nvPicPr>
          <p:cNvPr id="6" name="~PP351.WAV">
            <a:hlinkClick r:id="" action="ppaction://media"/>
          </p:cNvPr>
          <p:cNvPicPr>
            <a:picLocks noRot="1" noChangeAspect="1"/>
          </p:cNvPicPr>
          <p:nvPr>
            <a:wavAudioFile r:embed="rId1" name="~PP351.WAV"/>
          </p:nvPr>
        </p:nvPicPr>
        <p:blipFill>
          <a:blip r:embed="rId4"/>
          <a:stretch>
            <a:fillRect/>
          </a:stretch>
        </p:blipFill>
        <p:spPr>
          <a:xfrm>
            <a:off x="8632825" y="6346825"/>
            <a:ext cx="304800" cy="304800"/>
          </a:xfrm>
          <a:prstGeom prst="rect">
            <a:avLst/>
          </a:prstGeom>
        </p:spPr>
      </p:pic>
    </p:spTree>
  </p:cSld>
  <p:clrMapOvr>
    <a:masterClrMapping/>
  </p:clrMapOvr>
  <p:transition spd="med" advTm="1181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2252265089"/>
              </p:ext>
            </p:extLst>
          </p:nvPr>
        </p:nvGraphicFramePr>
        <p:xfrm>
          <a:off x="214282" y="2071678"/>
          <a:ext cx="8643999" cy="5224922"/>
        </p:xfrm>
        <a:graphic>
          <a:graphicData uri="http://schemas.openxmlformats.org/drawingml/2006/table">
            <a:tbl>
              <a:tblPr firstRow="1" bandRow="1">
                <a:tableStyleId>{7DF18680-E054-41AD-8BC1-D1AEF772440D}</a:tableStyleId>
              </a:tblPr>
              <a:tblGrid>
                <a:gridCol w="2881333"/>
                <a:gridCol w="2881333"/>
                <a:gridCol w="2881333"/>
              </a:tblGrid>
              <a:tr h="637506">
                <a:tc>
                  <a:txBody>
                    <a:bodyPr/>
                    <a:lstStyle/>
                    <a:p>
                      <a:r>
                        <a:rPr lang="ru-RU" sz="3200" dirty="0" err="1" smtClean="0">
                          <a:latin typeface="Times New Roman" pitchFamily="18" charset="0"/>
                          <a:cs typeface="Times New Roman" pitchFamily="18" charset="0"/>
                        </a:rPr>
                        <a:t>Себеб</a:t>
                      </a:r>
                      <a:r>
                        <a:rPr lang="kk-KZ" sz="3200" dirty="0" smtClean="0">
                          <a:latin typeface="Times New Roman" pitchFamily="18" charset="0"/>
                          <a:cs typeface="Times New Roman" pitchFamily="18" charset="0"/>
                        </a:rPr>
                        <a:t>і?</a:t>
                      </a:r>
                      <a:endParaRPr lang="ru-RU" sz="3200" dirty="0">
                        <a:latin typeface="Times New Roman" pitchFamily="18" charset="0"/>
                        <a:cs typeface="Times New Roman" pitchFamily="18" charset="0"/>
                      </a:endParaRPr>
                    </a:p>
                  </a:txBody>
                  <a:tcPr/>
                </a:tc>
                <a:tc>
                  <a:txBody>
                    <a:bodyPr/>
                    <a:lstStyle/>
                    <a:p>
                      <a:r>
                        <a:rPr lang="kk-KZ" sz="3200" dirty="0" smtClean="0">
                          <a:latin typeface="Times New Roman" pitchFamily="18" charset="0"/>
                          <a:cs typeface="Times New Roman" pitchFamily="18" charset="0"/>
                        </a:rPr>
                        <a:t>Себебі?</a:t>
                      </a:r>
                      <a:endParaRPr lang="ru-RU" sz="3200" dirty="0">
                        <a:latin typeface="Times New Roman" pitchFamily="18" charset="0"/>
                        <a:cs typeface="Times New Roman" pitchFamily="18" charset="0"/>
                      </a:endParaRPr>
                    </a:p>
                  </a:txBody>
                  <a:tcPr/>
                </a:tc>
                <a:tc>
                  <a:txBody>
                    <a:bodyPr/>
                    <a:lstStyle/>
                    <a:p>
                      <a:r>
                        <a:rPr lang="kk-KZ" sz="3200" dirty="0" smtClean="0">
                          <a:latin typeface="Times New Roman" pitchFamily="18" charset="0"/>
                          <a:cs typeface="Times New Roman" pitchFamily="18" charset="0"/>
                        </a:rPr>
                        <a:t>Себебі?</a:t>
                      </a:r>
                      <a:endParaRPr lang="ru-RU" sz="3200" dirty="0">
                        <a:latin typeface="Times New Roman" pitchFamily="18" charset="0"/>
                        <a:cs typeface="Times New Roman" pitchFamily="18" charset="0"/>
                      </a:endParaRPr>
                    </a:p>
                  </a:txBody>
                  <a:tcPr/>
                </a:tc>
              </a:tr>
              <a:tr h="3423789">
                <a:tc>
                  <a:txBody>
                    <a:bodyPr/>
                    <a:lstStyle/>
                    <a:p>
                      <a:r>
                        <a:rPr lang="kk-KZ" sz="3200" dirty="0" smtClean="0">
                          <a:latin typeface="Times New Roman" pitchFamily="18" charset="0"/>
                          <a:cs typeface="Times New Roman" pitchFamily="18" charset="0"/>
                        </a:rPr>
                        <a:t>Жергілікті ру- тайпаларда монғолоидтық тұрпат күшейе түсті</a:t>
                      </a:r>
                      <a:endParaRPr lang="ru-RU" sz="3200" dirty="0">
                        <a:latin typeface="Times New Roman" pitchFamily="18" charset="0"/>
                        <a:cs typeface="Times New Roman" pitchFamily="18" charset="0"/>
                      </a:endParaRPr>
                    </a:p>
                  </a:txBody>
                  <a:tcPr/>
                </a:tc>
                <a:tc>
                  <a:txBody>
                    <a:bodyPr/>
                    <a:lstStyle/>
                    <a:p>
                      <a:r>
                        <a:rPr lang="kk-KZ" sz="3200" dirty="0" smtClean="0">
                          <a:latin typeface="Times New Roman" pitchFamily="18" charset="0"/>
                          <a:cs typeface="Times New Roman" pitchFamily="18" charset="0"/>
                        </a:rPr>
                        <a:t>Қазақ халқының қалыптасу үрдісі кешеуілдеді</a:t>
                      </a:r>
                      <a:endParaRPr lang="ru-RU" sz="3200" dirty="0">
                        <a:latin typeface="Times New Roman" pitchFamily="18" charset="0"/>
                        <a:cs typeface="Times New Roman" pitchFamily="18" charset="0"/>
                      </a:endParaRPr>
                    </a:p>
                  </a:txBody>
                  <a:tcPr/>
                </a:tc>
                <a:tc>
                  <a:txBody>
                    <a:bodyPr/>
                    <a:lstStyle/>
                    <a:p>
                      <a:r>
                        <a:rPr lang="kk-KZ" sz="3200" dirty="0" smtClean="0">
                          <a:latin typeface="Times New Roman" pitchFamily="18" charset="0"/>
                          <a:cs typeface="Times New Roman" pitchFamily="18" charset="0"/>
                        </a:rPr>
                        <a:t>15</a:t>
                      </a:r>
                      <a:r>
                        <a:rPr lang="kk-KZ" sz="3200" baseline="0" dirty="0" smtClean="0">
                          <a:latin typeface="Times New Roman" pitchFamily="18" charset="0"/>
                          <a:cs typeface="Times New Roman" pitchFamily="18" charset="0"/>
                        </a:rPr>
                        <a:t> ғ.Қазақстанда  өмір сүрген хандықтардың этникалық құрамы ұқсас болды.</a:t>
                      </a:r>
                      <a:endParaRPr lang="ru-RU" sz="3200" dirty="0">
                        <a:latin typeface="Times New Roman" pitchFamily="18" charset="0"/>
                        <a:cs typeface="Times New Roman" pitchFamily="18" charset="0"/>
                      </a:endParaRPr>
                    </a:p>
                  </a:txBody>
                  <a:tcPr/>
                </a:tc>
              </a:tr>
              <a:tr h="1082216">
                <a:tc>
                  <a:txBody>
                    <a:bodyPr/>
                    <a:lstStyle/>
                    <a:p>
                      <a:r>
                        <a:rPr lang="kk-KZ" sz="3200" dirty="0" smtClean="0">
                          <a:latin typeface="Times New Roman" pitchFamily="18" charset="0"/>
                          <a:cs typeface="Times New Roman" pitchFamily="18" charset="0"/>
                        </a:rPr>
                        <a:t>Салдары?</a:t>
                      </a:r>
                      <a:endParaRPr lang="ru-RU" sz="3200" dirty="0">
                        <a:latin typeface="Times New Roman" pitchFamily="18" charset="0"/>
                        <a:cs typeface="Times New Roman" pitchFamily="18" charset="0"/>
                      </a:endParaRPr>
                    </a:p>
                  </a:txBody>
                  <a:tcPr/>
                </a:tc>
                <a:tc>
                  <a:txBody>
                    <a:bodyPr/>
                    <a:lstStyle/>
                    <a:p>
                      <a:r>
                        <a:rPr lang="kk-KZ" sz="3200" baseline="0" dirty="0" smtClean="0">
                          <a:latin typeface="Times New Roman" pitchFamily="18" charset="0"/>
                          <a:cs typeface="Times New Roman" pitchFamily="18" charset="0"/>
                        </a:rPr>
                        <a:t>   Салдары?</a:t>
                      </a:r>
                      <a:endParaRPr lang="ru-RU" sz="3200" dirty="0">
                        <a:latin typeface="Times New Roman" pitchFamily="18" charset="0"/>
                        <a:cs typeface="Times New Roman" pitchFamily="18" charset="0"/>
                      </a:endParaRPr>
                    </a:p>
                  </a:txBody>
                  <a:tcPr/>
                </a:tc>
                <a:tc>
                  <a:txBody>
                    <a:bodyPr/>
                    <a:lstStyle/>
                    <a:p>
                      <a:r>
                        <a:rPr lang="kk-KZ" sz="3200" dirty="0" smtClean="0">
                          <a:latin typeface="Times New Roman" pitchFamily="18" charset="0"/>
                          <a:cs typeface="Times New Roman" pitchFamily="18" charset="0"/>
                        </a:rPr>
                        <a:t>Салдары?</a:t>
                      </a:r>
                      <a:endParaRPr lang="ru-RU" sz="3200" dirty="0">
                        <a:latin typeface="Times New Roman" pitchFamily="18" charset="0"/>
                        <a:cs typeface="Times New Roman" pitchFamily="18" charset="0"/>
                      </a:endParaRPr>
                    </a:p>
                  </a:txBody>
                  <a:tcPr/>
                </a:tc>
              </a:tr>
            </a:tbl>
          </a:graphicData>
        </a:graphic>
      </p:graphicFrame>
      <p:sp>
        <p:nvSpPr>
          <p:cNvPr id="5" name="Заголовок 4"/>
          <p:cNvSpPr>
            <a:spLocks noGrp="1"/>
          </p:cNvSpPr>
          <p:nvPr>
            <p:ph type="title"/>
          </p:nvPr>
        </p:nvSpPr>
        <p:spPr>
          <a:xfrm>
            <a:off x="0" y="0"/>
            <a:ext cx="9144000" cy="1196752"/>
          </a:xfrm>
        </p:spPr>
        <p:txBody>
          <a:bodyPr>
            <a:normAutofit fontScale="90000"/>
          </a:bodyPr>
          <a:lstStyle/>
          <a:p>
            <a:r>
              <a:rPr lang="kk-KZ" dirty="0"/>
              <a:t/>
            </a:r>
            <a:br>
              <a:rPr lang="kk-KZ" dirty="0"/>
            </a:br>
            <a:r>
              <a:rPr lang="kk-KZ" dirty="0" smtClean="0"/>
              <a:t>       2 тапсырма.</a:t>
            </a:r>
            <a:br>
              <a:rPr lang="kk-KZ" dirty="0" smtClean="0"/>
            </a:br>
            <a:r>
              <a:rPr lang="kk-KZ" dirty="0" smtClean="0">
                <a:solidFill>
                  <a:srgbClr val="FF0000"/>
                </a:solidFill>
              </a:rPr>
              <a:t>Үштаған кестесін толтыру</a:t>
            </a:r>
            <a:br>
              <a:rPr lang="kk-KZ" dirty="0" smtClean="0">
                <a:solidFill>
                  <a:srgbClr val="FF0000"/>
                </a:solidFill>
              </a:rPr>
            </a:br>
            <a:r>
              <a:rPr lang="kk-KZ" sz="2000" dirty="0" smtClean="0">
                <a:solidFill>
                  <a:schemeClr val="tx1"/>
                </a:solidFill>
                <a:latin typeface="Times New Roman" pitchFamily="18" charset="0"/>
                <a:cs typeface="Times New Roman" pitchFamily="18" charset="0"/>
              </a:rPr>
              <a:t>Ұсынылған кестенің 1 қатарындағы ұяшықтарда оқиғалардың себептері. 2 қатарында оқиғалары. 3 қатарларында салдарлары көрсетілуі керек. Оқиғалары көрсетілген. Ұяшықтарға оқиғалардың себептері мен салдарларын толтырып, дәптерге жазу.</a:t>
            </a:r>
            <a:endParaRPr lang="ru-RU" sz="2000" dirty="0">
              <a:solidFill>
                <a:schemeClr val="tx1"/>
              </a:solidFill>
              <a:latin typeface="Times New Roman" pitchFamily="18" charset="0"/>
              <a:cs typeface="Times New Roman" pitchFamily="18" charset="0"/>
            </a:endParaRPr>
          </a:p>
        </p:txBody>
      </p:sp>
      <p:pic>
        <p:nvPicPr>
          <p:cNvPr id="6" name="~PP369.WAV">
            <a:hlinkClick r:id="" action="ppaction://media"/>
          </p:cNvPr>
          <p:cNvPicPr>
            <a:picLocks noRot="1" noChangeAspect="1"/>
          </p:cNvPicPr>
          <p:nvPr>
            <a:wavAudioFile r:embed="rId1" name="~PP369.WAV"/>
          </p:nvPr>
        </p:nvPicPr>
        <p:blipFill>
          <a:blip r:embed="rId4"/>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2134893133"/>
      </p:ext>
    </p:extLst>
  </p:cSld>
  <p:clrMapOvr>
    <a:masterClrMapping/>
  </p:clrMapOvr>
  <p:transition spd="med" advTm="560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
            <a:ext cx="8173640" cy="857232"/>
          </a:xfrm>
        </p:spPr>
        <p:txBody>
          <a:bodyPr/>
          <a:lstStyle/>
          <a:p>
            <a:r>
              <a:rPr lang="kk-KZ" dirty="0" smtClean="0"/>
              <a:t>Жауабы:</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xmlns="" val="1950709210"/>
              </p:ext>
            </p:extLst>
          </p:nvPr>
        </p:nvGraphicFramePr>
        <p:xfrm>
          <a:off x="0" y="857232"/>
          <a:ext cx="9143999" cy="6000768"/>
        </p:xfrm>
        <a:graphic>
          <a:graphicData uri="http://schemas.openxmlformats.org/drawingml/2006/table">
            <a:tbl>
              <a:tblPr firstRow="1" bandRow="1">
                <a:tableStyleId>{7DF18680-E054-41AD-8BC1-D1AEF772440D}</a:tableStyleId>
              </a:tblPr>
              <a:tblGrid>
                <a:gridCol w="3145513"/>
                <a:gridCol w="2852938"/>
                <a:gridCol w="3145548"/>
              </a:tblGrid>
              <a:tr h="2102288">
                <a:tc>
                  <a:txBody>
                    <a:bodyPr/>
                    <a:lstStyle/>
                    <a:p>
                      <a:r>
                        <a:rPr lang="kk-KZ" sz="2400" dirty="0" smtClean="0">
                          <a:latin typeface="Times New Roman" pitchFamily="18" charset="0"/>
                          <a:cs typeface="Times New Roman" pitchFamily="18" charset="0"/>
                        </a:rPr>
                        <a:t> Шығыстан ғұн тайпалары келіп,сақ, сармат, үйсін тайпаларымен араласты.</a:t>
                      </a:r>
                      <a:endParaRPr lang="ru-RU" sz="2400" dirty="0">
                        <a:latin typeface="Times New Roman" pitchFamily="18" charset="0"/>
                        <a:cs typeface="Times New Roman" pitchFamily="18" charset="0"/>
                      </a:endParaRPr>
                    </a:p>
                  </a:txBody>
                  <a:tcPr/>
                </a:tc>
                <a:tc>
                  <a:txBody>
                    <a:bodyPr/>
                    <a:lstStyle/>
                    <a:p>
                      <a:r>
                        <a:rPr lang="kk-KZ" sz="2400" dirty="0" smtClean="0">
                          <a:latin typeface="Times New Roman" pitchFamily="18" charset="0"/>
                          <a:cs typeface="Times New Roman" pitchFamily="18" charset="0"/>
                        </a:rPr>
                        <a:t>Монғол шапқыншылығы</a:t>
                      </a:r>
                      <a:endParaRPr lang="ru-RU" sz="2400" dirty="0">
                        <a:latin typeface="Times New Roman" pitchFamily="18" charset="0"/>
                        <a:cs typeface="Times New Roman" pitchFamily="18" charset="0"/>
                      </a:endParaRPr>
                    </a:p>
                  </a:txBody>
                  <a:tcPr/>
                </a:tc>
                <a:tc>
                  <a:txBody>
                    <a:bodyPr/>
                    <a:lstStyle/>
                    <a:p>
                      <a:r>
                        <a:rPr lang="kk-KZ" sz="2400" dirty="0" smtClean="0">
                          <a:latin typeface="Times New Roman" pitchFamily="18" charset="0"/>
                          <a:cs typeface="Times New Roman" pitchFamily="18" charset="0"/>
                        </a:rPr>
                        <a:t>Жетісу жеріне Керей</a:t>
                      </a:r>
                      <a:r>
                        <a:rPr lang="kk-KZ" sz="2400" baseline="0" dirty="0" smtClean="0">
                          <a:latin typeface="Times New Roman" pitchFamily="18" charset="0"/>
                          <a:cs typeface="Times New Roman" pitchFamily="18" charset="0"/>
                        </a:rPr>
                        <a:t> мен Жәнібектің келуі.</a:t>
                      </a:r>
                      <a:endParaRPr lang="ru-RU" sz="2400" dirty="0">
                        <a:latin typeface="Times New Roman" pitchFamily="18" charset="0"/>
                        <a:cs typeface="Times New Roman" pitchFamily="18" charset="0"/>
                      </a:endParaRPr>
                    </a:p>
                  </a:txBody>
                  <a:tcPr/>
                </a:tc>
              </a:tr>
              <a:tr h="1796192">
                <a:tc>
                  <a:txBody>
                    <a:bodyPr/>
                    <a:lstStyle/>
                    <a:p>
                      <a:r>
                        <a:rPr lang="kk-KZ" sz="2400" dirty="0" smtClean="0">
                          <a:latin typeface="Times New Roman" pitchFamily="18" charset="0"/>
                          <a:cs typeface="Times New Roman" pitchFamily="18" charset="0"/>
                        </a:rPr>
                        <a:t>Жергілікті ру- тайпаларда монғолоидтық</a:t>
                      </a:r>
                      <a:r>
                        <a:rPr lang="kk-KZ" sz="2400" baseline="0" dirty="0" smtClean="0">
                          <a:latin typeface="Times New Roman" pitchFamily="18" charset="0"/>
                          <a:cs typeface="Times New Roman" pitchFamily="18" charset="0"/>
                        </a:rPr>
                        <a:t> тұрпат күшейе түсті.</a:t>
                      </a:r>
                      <a:endParaRPr lang="ru-RU" sz="2400" dirty="0">
                        <a:latin typeface="Times New Roman" pitchFamily="18" charset="0"/>
                        <a:cs typeface="Times New Roman" pitchFamily="18" charset="0"/>
                      </a:endParaRPr>
                    </a:p>
                  </a:txBody>
                  <a:tcPr/>
                </a:tc>
                <a:tc>
                  <a:txBody>
                    <a:bodyPr/>
                    <a:lstStyle/>
                    <a:p>
                      <a:r>
                        <a:rPr lang="kk-KZ" sz="2400" dirty="0" smtClean="0">
                          <a:latin typeface="Times New Roman" pitchFamily="18" charset="0"/>
                          <a:cs typeface="Times New Roman" pitchFamily="18" charset="0"/>
                        </a:rPr>
                        <a:t>Қазақ</a:t>
                      </a:r>
                      <a:r>
                        <a:rPr lang="kk-KZ" sz="2400" baseline="0" dirty="0" smtClean="0">
                          <a:latin typeface="Times New Roman" pitchFamily="18" charset="0"/>
                          <a:cs typeface="Times New Roman" pitchFamily="18" charset="0"/>
                        </a:rPr>
                        <a:t> халқының қалыптасуы кешеуілдеді</a:t>
                      </a:r>
                      <a:endParaRPr lang="ru-RU" sz="2400" dirty="0">
                        <a:latin typeface="Times New Roman" pitchFamily="18" charset="0"/>
                        <a:cs typeface="Times New Roman" pitchFamily="18" charset="0"/>
                      </a:endParaRPr>
                    </a:p>
                  </a:txBody>
                  <a:tcPr/>
                </a:tc>
                <a:tc>
                  <a:txBody>
                    <a:bodyPr/>
                    <a:lstStyle/>
                    <a:p>
                      <a:r>
                        <a:rPr lang="kk-KZ" sz="2400" dirty="0" smtClean="0">
                          <a:latin typeface="Times New Roman" pitchFamily="18" charset="0"/>
                          <a:cs typeface="Times New Roman" pitchFamily="18" charset="0"/>
                        </a:rPr>
                        <a:t>15 ғ.</a:t>
                      </a:r>
                      <a:r>
                        <a:rPr lang="kk-KZ" sz="2400" baseline="0" dirty="0" smtClean="0">
                          <a:latin typeface="Times New Roman" pitchFamily="18" charset="0"/>
                          <a:cs typeface="Times New Roman" pitchFamily="18" charset="0"/>
                        </a:rPr>
                        <a:t> Қазақстанда өмір сүрген хандықтардың этникалық құрамы ұқсас болды.</a:t>
                      </a:r>
                      <a:endParaRPr lang="ru-RU" sz="2400" dirty="0">
                        <a:latin typeface="Times New Roman" pitchFamily="18" charset="0"/>
                        <a:cs typeface="Times New Roman" pitchFamily="18" charset="0"/>
                      </a:endParaRPr>
                    </a:p>
                  </a:txBody>
                  <a:tcPr/>
                </a:tc>
              </a:tr>
              <a:tr h="2102288">
                <a:tc>
                  <a:txBody>
                    <a:bodyPr/>
                    <a:lstStyle/>
                    <a:p>
                      <a:r>
                        <a:rPr lang="kk-KZ" sz="2400" dirty="0" smtClean="0">
                          <a:latin typeface="Times New Roman" pitchFamily="18" charset="0"/>
                          <a:cs typeface="Times New Roman" pitchFamily="18" charset="0"/>
                        </a:rPr>
                        <a:t>Қазақ</a:t>
                      </a:r>
                      <a:r>
                        <a:rPr lang="kk-KZ" sz="2400" baseline="0" dirty="0" smtClean="0">
                          <a:latin typeface="Times New Roman" pitchFamily="18" charset="0"/>
                          <a:cs typeface="Times New Roman" pitchFamily="18" charset="0"/>
                        </a:rPr>
                        <a:t> халқының арғы ата- бабасының  этникалық- антропологиялық негізі қаланды.</a:t>
                      </a:r>
                      <a:endParaRPr lang="ru-RU" sz="2400" dirty="0">
                        <a:latin typeface="Times New Roman" pitchFamily="18" charset="0"/>
                        <a:cs typeface="Times New Roman" pitchFamily="18" charset="0"/>
                      </a:endParaRPr>
                    </a:p>
                  </a:txBody>
                  <a:tcPr/>
                </a:tc>
                <a:tc>
                  <a:txBody>
                    <a:bodyPr/>
                    <a:lstStyle/>
                    <a:p>
                      <a:r>
                        <a:rPr lang="kk-KZ" sz="2400" dirty="0" smtClean="0">
                          <a:latin typeface="Times New Roman" pitchFamily="18" charset="0"/>
                          <a:cs typeface="Times New Roman" pitchFamily="18" charset="0"/>
                        </a:rPr>
                        <a:t>Қазақ халқының қалыптасуы 150-200 жылға кешеуілдеді.</a:t>
                      </a:r>
                      <a:endParaRPr lang="ru-RU" sz="2400" dirty="0">
                        <a:latin typeface="Times New Roman" pitchFamily="18" charset="0"/>
                        <a:cs typeface="Times New Roman" pitchFamily="18" charset="0"/>
                      </a:endParaRPr>
                    </a:p>
                  </a:txBody>
                  <a:tcPr/>
                </a:tc>
                <a:tc>
                  <a:txBody>
                    <a:bodyPr/>
                    <a:lstStyle/>
                    <a:p>
                      <a:endParaRPr lang="kk-KZ" sz="2400" dirty="0" smtClean="0">
                        <a:latin typeface="Times New Roman" pitchFamily="18" charset="0"/>
                        <a:cs typeface="Times New Roman" pitchFamily="18" charset="0"/>
                      </a:endParaRPr>
                    </a:p>
                    <a:p>
                      <a:r>
                        <a:rPr lang="kk-KZ" sz="2400" dirty="0" smtClean="0">
                          <a:latin typeface="Times New Roman" pitchFamily="18" charset="0"/>
                          <a:cs typeface="Times New Roman" pitchFamily="18" charset="0"/>
                        </a:rPr>
                        <a:t>92 тайпадан тұрды.</a:t>
                      </a:r>
                      <a:endParaRPr lang="ru-RU" sz="2400" dirty="0">
                        <a:latin typeface="Times New Roman" pitchFamily="18" charset="0"/>
                        <a:cs typeface="Times New Roman" pitchFamily="18" charset="0"/>
                      </a:endParaRPr>
                    </a:p>
                  </a:txBody>
                  <a:tcPr/>
                </a:tc>
              </a:tr>
            </a:tbl>
          </a:graphicData>
        </a:graphic>
      </p:graphicFrame>
      <p:pic>
        <p:nvPicPr>
          <p:cNvPr id="9" name="~PP2959.WAV">
            <a:hlinkClick r:id="" action="ppaction://media"/>
          </p:cNvPr>
          <p:cNvPicPr>
            <a:picLocks noRot="1" noChangeAspect="1"/>
          </p:cNvPicPr>
          <p:nvPr>
            <a:wavAudioFile r:embed="rId1" name="~PP2959.WAV"/>
          </p:nvPr>
        </p:nvPicPr>
        <p:blipFill>
          <a:blip r:embed="rId5"/>
          <a:stretch>
            <a:fillRect/>
          </a:stretch>
        </p:blipFill>
        <p:spPr>
          <a:xfrm>
            <a:off x="8632825" y="6346825"/>
            <a:ext cx="304800" cy="304800"/>
          </a:xfrm>
          <a:prstGeom prst="rect">
            <a:avLst/>
          </a:prstGeom>
        </p:spPr>
      </p:pic>
    </p:spTree>
    <p:extLst>
      <p:ext uri="{BB962C8B-B14F-4D97-AF65-F5344CB8AC3E}">
        <p14:creationId xmlns:p14="http://schemas.microsoft.com/office/powerpoint/2010/main" xmlns="" val="1511132820"/>
      </p:ext>
    </p:extLst>
  </p:cSld>
  <p:clrMapOvr>
    <a:masterClrMapping/>
  </p:clrMapOvr>
  <p:transition spd="med" advTm="333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 name="Содержимое 5"/>
          <p:cNvSpPr>
            <a:spLocks noGrp="1"/>
          </p:cNvSpPr>
          <p:nvPr>
            <p:ph idx="1"/>
          </p:nvPr>
        </p:nvSpPr>
        <p:spPr>
          <a:xfrm>
            <a:off x="3214678" y="714356"/>
            <a:ext cx="5929322" cy="5462607"/>
          </a:xfrm>
        </p:spPr>
        <p:txBody>
          <a:bodyPr/>
          <a:lstStyle/>
          <a:p>
            <a:pPr>
              <a:buNone/>
            </a:pPr>
            <a:r>
              <a:rPr lang="kk-KZ" sz="2300" dirty="0" smtClean="0">
                <a:latin typeface="Times New Roman" pitchFamily="18" charset="0"/>
                <a:cs typeface="Times New Roman" pitchFamily="18" charset="0"/>
              </a:rPr>
              <a:t>«Бес саусақ» әдісі бойынша сұраққа жауап беру</a:t>
            </a:r>
            <a:endParaRPr lang="ru-RU" sz="2300" dirty="0" smtClean="0">
              <a:latin typeface="Times New Roman" pitchFamily="18" charset="0"/>
              <a:cs typeface="Times New Roman" pitchFamily="18" charset="0"/>
            </a:endParaRPr>
          </a:p>
          <a:p>
            <a:r>
              <a:rPr lang="kk-KZ" sz="2300" b="1" dirty="0" smtClean="0">
                <a:latin typeface="Times New Roman" pitchFamily="18" charset="0"/>
                <a:cs typeface="Times New Roman" pitchFamily="18" charset="0"/>
              </a:rPr>
              <a:t>Кім?</a:t>
            </a:r>
            <a:r>
              <a:rPr lang="kk-KZ" sz="2300" dirty="0" smtClean="0">
                <a:latin typeface="Times New Roman" pitchFamily="18" charset="0"/>
                <a:cs typeface="Times New Roman" pitchFamily="18" charset="0"/>
              </a:rPr>
              <a:t> Кімнің пікірі бойынша сақ, сармат, үйсін тайпаларының келбеттері андроновдықтарға ұқсас болған?</a:t>
            </a:r>
          </a:p>
          <a:p>
            <a:pPr>
              <a:buNone/>
            </a:pPr>
            <a:endParaRPr lang="ru-RU" sz="2300" dirty="0" smtClean="0">
              <a:latin typeface="Times New Roman" pitchFamily="18" charset="0"/>
              <a:cs typeface="Times New Roman" pitchFamily="18" charset="0"/>
            </a:endParaRPr>
          </a:p>
          <a:p>
            <a:r>
              <a:rPr lang="kk-KZ" sz="2300" b="1" dirty="0" smtClean="0">
                <a:latin typeface="Times New Roman" pitchFamily="18" charset="0"/>
                <a:cs typeface="Times New Roman" pitchFamily="18" charset="0"/>
              </a:rPr>
              <a:t>Не?</a:t>
            </a:r>
            <a:r>
              <a:rPr lang="kk-KZ" sz="2300" dirty="0" smtClean="0">
                <a:latin typeface="Times New Roman" pitchFamily="18" charset="0"/>
                <a:cs typeface="Times New Roman" pitchFamily="18" charset="0"/>
              </a:rPr>
              <a:t> Этносаяси қауымдастық  дегеніміз не? </a:t>
            </a:r>
          </a:p>
          <a:p>
            <a:endParaRPr lang="ru-RU" sz="2300" dirty="0" smtClean="0">
              <a:latin typeface="Times New Roman" pitchFamily="18" charset="0"/>
              <a:cs typeface="Times New Roman" pitchFamily="18" charset="0"/>
            </a:endParaRPr>
          </a:p>
          <a:p>
            <a:r>
              <a:rPr lang="kk-KZ" sz="2300" b="1" dirty="0" smtClean="0">
                <a:latin typeface="Times New Roman" pitchFamily="18" charset="0"/>
                <a:cs typeface="Times New Roman" pitchFamily="18" charset="0"/>
              </a:rPr>
              <a:t>Қайда?</a:t>
            </a:r>
            <a:r>
              <a:rPr lang="kk-KZ" sz="2300" dirty="0" smtClean="0">
                <a:latin typeface="Times New Roman" pitchFamily="18" charset="0"/>
                <a:cs typeface="Times New Roman" pitchFamily="18" charset="0"/>
              </a:rPr>
              <a:t> Керей, Жәнібек хандармен бірігіп көшкен ру- тайпалар қайда қоныс аударды?</a:t>
            </a:r>
          </a:p>
          <a:p>
            <a:endParaRPr lang="ru-RU" sz="2300" dirty="0" smtClean="0">
              <a:latin typeface="Times New Roman" pitchFamily="18" charset="0"/>
              <a:cs typeface="Times New Roman" pitchFamily="18" charset="0"/>
            </a:endParaRPr>
          </a:p>
          <a:p>
            <a:r>
              <a:rPr lang="kk-KZ" sz="2300" b="1" dirty="0" smtClean="0">
                <a:latin typeface="Times New Roman" pitchFamily="18" charset="0"/>
                <a:cs typeface="Times New Roman" pitchFamily="18" charset="0"/>
              </a:rPr>
              <a:t>Қашан?</a:t>
            </a:r>
            <a:r>
              <a:rPr lang="kk-KZ" sz="2300" dirty="0" smtClean="0">
                <a:latin typeface="Times New Roman" pitchFamily="18" charset="0"/>
                <a:cs typeface="Times New Roman" pitchFamily="18" charset="0"/>
              </a:rPr>
              <a:t> Кіші жүзді қанша рулық одақтар құрайды?</a:t>
            </a:r>
            <a:endParaRPr lang="ru-RU" sz="2300" dirty="0" smtClean="0">
              <a:latin typeface="Times New Roman" pitchFamily="18" charset="0"/>
              <a:cs typeface="Times New Roman" pitchFamily="18" charset="0"/>
            </a:endParaRPr>
          </a:p>
          <a:p>
            <a:r>
              <a:rPr lang="kk-KZ" sz="2300" b="1" dirty="0" smtClean="0">
                <a:latin typeface="Times New Roman" pitchFamily="18" charset="0"/>
                <a:cs typeface="Times New Roman" pitchFamily="18" charset="0"/>
              </a:rPr>
              <a:t>Қалай?</a:t>
            </a:r>
            <a:r>
              <a:rPr lang="kk-KZ" sz="2300" dirty="0" smtClean="0">
                <a:latin typeface="Times New Roman" pitchFamily="18" charset="0"/>
                <a:cs typeface="Times New Roman" pitchFamily="18" charset="0"/>
              </a:rPr>
              <a:t> Тарихи шаруашылық және географиялық аумақ, белгілі рулық топтың территориясын қалай атады?</a:t>
            </a:r>
            <a:endParaRPr lang="ru-RU" sz="2300" dirty="0" smtClean="0">
              <a:latin typeface="Times New Roman" pitchFamily="18" charset="0"/>
              <a:cs typeface="Times New Roman" pitchFamily="18" charset="0"/>
            </a:endParaRPr>
          </a:p>
          <a:p>
            <a:pPr>
              <a:buNone/>
            </a:pPr>
            <a:endParaRPr lang="ru-RU" sz="2400" dirty="0" smtClean="0">
              <a:latin typeface="Times New Roman" pitchFamily="18" charset="0"/>
              <a:cs typeface="Times New Roman" pitchFamily="18" charset="0"/>
            </a:endParaRPr>
          </a:p>
          <a:p>
            <a:endParaRPr lang="ru-RU" dirty="0"/>
          </a:p>
        </p:txBody>
      </p:sp>
      <p:sp>
        <p:nvSpPr>
          <p:cNvPr id="5" name="Прямоугольник 4"/>
          <p:cNvSpPr/>
          <p:nvPr/>
        </p:nvSpPr>
        <p:spPr>
          <a:xfrm>
            <a:off x="5429256" y="2500306"/>
            <a:ext cx="3143272" cy="35719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kk-KZ" dirty="0" smtClean="0">
                <a:ln>
                  <a:solidFill>
                    <a:schemeClr val="tx1"/>
                  </a:solidFill>
                </a:ln>
                <a:solidFill>
                  <a:schemeClr val="tx1"/>
                </a:solidFill>
                <a:latin typeface="Times New Roman" pitchFamily="18" charset="0"/>
                <a:cs typeface="Times New Roman" pitchFamily="18" charset="0"/>
              </a:rPr>
              <a:t>Антрополог О.Смагуловтың </a:t>
            </a:r>
            <a:endParaRPr lang="ru-RU" dirty="0">
              <a:ln>
                <a:solidFill>
                  <a:schemeClr val="tx1"/>
                </a:solidFill>
              </a:ln>
              <a:solidFill>
                <a:schemeClr val="tx1"/>
              </a:solidFill>
            </a:endParaRPr>
          </a:p>
        </p:txBody>
      </p:sp>
      <p:sp>
        <p:nvSpPr>
          <p:cNvPr id="7" name="Прямоугольник 6"/>
          <p:cNvSpPr/>
          <p:nvPr/>
        </p:nvSpPr>
        <p:spPr>
          <a:xfrm>
            <a:off x="4500562" y="3429000"/>
            <a:ext cx="4214842" cy="50006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kk-KZ" dirty="0" smtClean="0">
                <a:latin typeface="Times New Roman" pitchFamily="18" charset="0"/>
                <a:cs typeface="Times New Roman" pitchFamily="18" charset="0"/>
              </a:rPr>
              <a:t>Белгілі бір тарихи аймақта құрылған хандықтың тұрғындарын айтады</a:t>
            </a:r>
            <a:endParaRPr lang="ru-RU" dirty="0"/>
          </a:p>
        </p:txBody>
      </p:sp>
      <p:sp>
        <p:nvSpPr>
          <p:cNvPr id="2" name="Заголовок 1"/>
          <p:cNvSpPr>
            <a:spLocks noGrp="1"/>
          </p:cNvSpPr>
          <p:nvPr>
            <p:ph type="title"/>
          </p:nvPr>
        </p:nvSpPr>
        <p:spPr>
          <a:xfrm>
            <a:off x="494110" y="1"/>
            <a:ext cx="8173640" cy="857231"/>
          </a:xfrm>
        </p:spPr>
        <p:txBody>
          <a:bodyPr/>
          <a:lstStyle/>
          <a:p>
            <a:r>
              <a:rPr lang="kk-KZ" dirty="0" smtClean="0"/>
              <a:t>Бекіту сұрақтары:</a:t>
            </a:r>
            <a:endParaRPr lang="ru-RU" dirty="0"/>
          </a:p>
        </p:txBody>
      </p:sp>
      <p:pic>
        <p:nvPicPr>
          <p:cNvPr id="84996" name="Picture 4" descr="Аңырақай шайқасы - презентация онлайн"/>
          <p:cNvPicPr>
            <a:picLocks noChangeAspect="1" noChangeArrowheads="1"/>
          </p:cNvPicPr>
          <p:nvPr/>
        </p:nvPicPr>
        <p:blipFill>
          <a:blip r:embed="rId5"/>
          <a:srcRect/>
          <a:stretch>
            <a:fillRect/>
          </a:stretch>
        </p:blipFill>
        <p:spPr bwMode="auto">
          <a:xfrm>
            <a:off x="142844" y="714356"/>
            <a:ext cx="3071866" cy="5929354"/>
          </a:xfrm>
          <a:prstGeom prst="rect">
            <a:avLst/>
          </a:prstGeom>
          <a:noFill/>
        </p:spPr>
      </p:pic>
      <p:sp>
        <p:nvSpPr>
          <p:cNvPr id="8" name="Прямоугольник 7"/>
          <p:cNvSpPr/>
          <p:nvPr/>
        </p:nvSpPr>
        <p:spPr>
          <a:xfrm>
            <a:off x="5572132" y="4714884"/>
            <a:ext cx="3214710" cy="4286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kk-KZ" dirty="0" smtClean="0">
                <a:latin typeface="Times New Roman" pitchFamily="18" charset="0"/>
                <a:cs typeface="Times New Roman" pitchFamily="18" charset="0"/>
              </a:rPr>
              <a:t>Шудағы Қозыбасы аймағына</a:t>
            </a:r>
            <a:endParaRPr lang="ru-RU" dirty="0"/>
          </a:p>
        </p:txBody>
      </p:sp>
      <p:sp>
        <p:nvSpPr>
          <p:cNvPr id="9" name="Прямоугольник 8"/>
          <p:cNvSpPr/>
          <p:nvPr/>
        </p:nvSpPr>
        <p:spPr>
          <a:xfrm>
            <a:off x="5715008" y="5500702"/>
            <a:ext cx="714380" cy="3571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kk-KZ" dirty="0" smtClean="0">
                <a:latin typeface="Times New Roman" pitchFamily="18" charset="0"/>
                <a:cs typeface="Times New Roman" pitchFamily="18" charset="0"/>
              </a:rPr>
              <a:t>3</a:t>
            </a:r>
            <a:endParaRPr lang="ru-RU" dirty="0"/>
          </a:p>
        </p:txBody>
      </p:sp>
      <p:sp>
        <p:nvSpPr>
          <p:cNvPr id="10" name="Прямоугольник 9"/>
          <p:cNvSpPr/>
          <p:nvPr/>
        </p:nvSpPr>
        <p:spPr>
          <a:xfrm>
            <a:off x="7286644" y="6572272"/>
            <a:ext cx="785818" cy="2857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kk-KZ" dirty="0" smtClean="0">
                <a:latin typeface="Times New Roman" pitchFamily="18" charset="0"/>
                <a:cs typeface="Times New Roman" pitchFamily="18" charset="0"/>
              </a:rPr>
              <a:t>Жүз</a:t>
            </a:r>
            <a:endParaRPr lang="ru-RU" dirty="0"/>
          </a:p>
        </p:txBody>
      </p:sp>
      <p:pic>
        <p:nvPicPr>
          <p:cNvPr id="13" name="~PP3196.WAV">
            <a:hlinkClick r:id="" action="ppaction://media"/>
          </p:cNvPr>
          <p:cNvPicPr>
            <a:picLocks noRot="1" noChangeAspect="1"/>
          </p:cNvPicPr>
          <p:nvPr>
            <a:wavAudioFile r:embed="rId2" name="~PP3196.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spd="med" advTm="720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10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100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down)">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1000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1000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1000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2"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 name="Picture 2" descr="http://www.onlife.co.il/sites/default/files/uploads/blog/64617/images/24bab4.jpg"/>
          <p:cNvPicPr>
            <a:picLocks noChangeAspect="1" noChangeArrowheads="1"/>
          </p:cNvPicPr>
          <p:nvPr/>
        </p:nvPicPr>
        <p:blipFill>
          <a:blip r:embed="rId4"/>
          <a:srcRect/>
          <a:stretch>
            <a:fillRect/>
          </a:stretch>
        </p:blipFill>
        <p:spPr bwMode="auto">
          <a:xfrm>
            <a:off x="-252413" y="0"/>
            <a:ext cx="9504363" cy="6858000"/>
          </a:xfrm>
          <a:prstGeom prst="rect">
            <a:avLst/>
          </a:prstGeom>
          <a:noFill/>
          <a:ln w="9525">
            <a:noFill/>
            <a:miter lim="800000"/>
            <a:headEnd/>
            <a:tailEnd/>
          </a:ln>
        </p:spPr>
      </p:pic>
      <p:sp>
        <p:nvSpPr>
          <p:cNvPr id="2" name="Заголовок 1"/>
          <p:cNvSpPr>
            <a:spLocks noGrp="1"/>
          </p:cNvSpPr>
          <p:nvPr>
            <p:ph type="title"/>
          </p:nvPr>
        </p:nvSpPr>
        <p:spPr/>
        <p:txBody>
          <a:bodyPr>
            <a:normAutofit fontScale="90000"/>
          </a:bodyPr>
          <a:lstStyle/>
          <a:p>
            <a:r>
              <a:rPr lang="ru-RU" kern="10" dirty="0" smtClean="0">
                <a:ln w="9525">
                  <a:noFill/>
                  <a:round/>
                  <a:headEnd/>
                  <a:tailEnd/>
                </a:ln>
                <a:solidFill>
                  <a:srgbClr val="FF6600"/>
                </a:solidFill>
                <a:effectLst>
                  <a:outerShdw dist="53882" dir="2700000" algn="ctr" rotWithShape="0">
                    <a:srgbClr val="C0C0C0">
                      <a:alpha val="80000"/>
                    </a:srgbClr>
                  </a:outerShdw>
                </a:effectLst>
                <a:latin typeface="Times New Roman"/>
                <a:cs typeface="Times New Roman"/>
              </a:rPr>
              <a:t/>
            </a:r>
            <a:br>
              <a:rPr lang="ru-RU" kern="10" dirty="0" smtClean="0">
                <a:ln w="9525">
                  <a:noFill/>
                  <a:round/>
                  <a:headEnd/>
                  <a:tailEnd/>
                </a:ln>
                <a:solidFill>
                  <a:srgbClr val="FF6600"/>
                </a:solidFill>
                <a:effectLst>
                  <a:outerShdw dist="53882" dir="2700000" algn="ctr" rotWithShape="0">
                    <a:srgbClr val="C0C0C0">
                      <a:alpha val="80000"/>
                    </a:srgbClr>
                  </a:outerShdw>
                </a:effectLst>
                <a:latin typeface="Times New Roman"/>
                <a:cs typeface="Times New Roman"/>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p>
        </p:txBody>
      </p:sp>
      <p:sp>
        <p:nvSpPr>
          <p:cNvPr id="3" name="Содержимое 2"/>
          <p:cNvSpPr>
            <a:spLocks noGrp="1"/>
          </p:cNvSpPr>
          <p:nvPr>
            <p:ph idx="1"/>
          </p:nvPr>
        </p:nvSpPr>
        <p:spPr>
          <a:xfrm>
            <a:off x="457200" y="1214422"/>
            <a:ext cx="6257940" cy="4911741"/>
          </a:xfrm>
        </p:spPr>
        <p:txBody>
          <a:bodyPr>
            <a:normAutofit fontScale="85000" lnSpcReduction="20000"/>
          </a:bodyPr>
          <a:lstStyle/>
          <a:p>
            <a:pPr>
              <a:buNone/>
            </a:pPr>
            <a:r>
              <a:rPr lang="kk-KZ" sz="5600" b="1" i="1" dirty="0" smtClean="0">
                <a:latin typeface="Times New Roman" pitchFamily="18" charset="0"/>
                <a:cs typeface="Times New Roman" pitchFamily="18" charset="0"/>
              </a:rPr>
              <a:t>Үйге тапсырма: </a:t>
            </a:r>
            <a:endParaRPr lang="ru-RU" sz="5600" dirty="0" smtClean="0">
              <a:latin typeface="Times New Roman" pitchFamily="18" charset="0"/>
              <a:cs typeface="Times New Roman" pitchFamily="18" charset="0"/>
            </a:endParaRPr>
          </a:p>
          <a:p>
            <a:pPr>
              <a:buNone/>
            </a:pPr>
            <a:r>
              <a:rPr lang="ru-RU" sz="5400" b="1" dirty="0" smtClean="0">
                <a:latin typeface="Times New Roman" pitchFamily="18" charset="0"/>
                <a:cs typeface="Times New Roman" pitchFamily="18" charset="0"/>
              </a:rPr>
              <a:t>1.Ой </a:t>
            </a:r>
            <a:r>
              <a:rPr lang="ru-RU" sz="5400" b="1" dirty="0" err="1" smtClean="0">
                <a:latin typeface="Times New Roman" pitchFamily="18" charset="0"/>
                <a:cs typeface="Times New Roman" pitchFamily="18" charset="0"/>
              </a:rPr>
              <a:t>толғау жазу</a:t>
            </a:r>
            <a:r>
              <a:rPr lang="ru-RU" sz="5400" b="1" dirty="0" smtClean="0">
                <a:latin typeface="Times New Roman" pitchFamily="18" charset="0"/>
                <a:cs typeface="Times New Roman" pitchFamily="18" charset="0"/>
              </a:rPr>
              <a:t>: </a:t>
            </a:r>
            <a:r>
              <a:rPr lang="ru-RU" sz="5400" dirty="0" err="1" smtClean="0">
                <a:latin typeface="Times New Roman" pitchFamily="18" charset="0"/>
                <a:cs typeface="Times New Roman" pitchFamily="18" charset="0"/>
              </a:rPr>
              <a:t>Қазақ халқы қандай халық деп</a:t>
            </a:r>
            <a:r>
              <a:rPr lang="ru-RU" sz="5400" dirty="0" smtClean="0">
                <a:latin typeface="Times New Roman" pitchFamily="18" charset="0"/>
                <a:cs typeface="Times New Roman" pitchFamily="18" charset="0"/>
              </a:rPr>
              <a:t> </a:t>
            </a:r>
            <a:r>
              <a:rPr lang="ru-RU" sz="5400" dirty="0" err="1" smtClean="0">
                <a:latin typeface="Times New Roman" pitchFamily="18" charset="0"/>
                <a:cs typeface="Times New Roman" pitchFamily="18" charset="0"/>
              </a:rPr>
              <a:t>ойлайсыздар</a:t>
            </a:r>
            <a:r>
              <a:rPr lang="ru-RU" sz="5400" dirty="0" smtClean="0">
                <a:latin typeface="Times New Roman" pitchFamily="18" charset="0"/>
                <a:cs typeface="Times New Roman" pitchFamily="18" charset="0"/>
              </a:rPr>
              <a:t>? </a:t>
            </a:r>
            <a:endParaRPr lang="kk-KZ" sz="5400" dirty="0" smtClean="0">
              <a:latin typeface="Times New Roman" pitchFamily="18" charset="0"/>
              <a:cs typeface="Times New Roman" pitchFamily="18" charset="0"/>
            </a:endParaRPr>
          </a:p>
          <a:p>
            <a:pPr marL="914400" indent="-914400" eaLnBrk="0" hangingPunct="0">
              <a:buNone/>
              <a:tabLst>
                <a:tab pos="933450" algn="l"/>
              </a:tabLst>
            </a:pPr>
            <a:r>
              <a:rPr lang="kk-KZ" sz="5400" dirty="0" smtClean="0">
                <a:latin typeface="Times New Roman" pitchFamily="18" charset="0"/>
                <a:cs typeface="Times New Roman" pitchFamily="18" charset="0"/>
              </a:rPr>
              <a:t>2.Тақырыпқа байланысты кроссворд құрып келу.</a:t>
            </a:r>
          </a:p>
          <a:p>
            <a:pPr>
              <a:buNone/>
            </a:pPr>
            <a:endParaRPr lang="ru-RU" sz="5400" dirty="0" smtClean="0">
              <a:latin typeface="Times New Roman" pitchFamily="18" charset="0"/>
              <a:cs typeface="Times New Roman" pitchFamily="18" charset="0"/>
            </a:endParaRPr>
          </a:p>
          <a:p>
            <a:pPr marL="914400" indent="-914400">
              <a:buNone/>
            </a:pPr>
            <a:endParaRPr lang="ru-RU" sz="5800" dirty="0" smtClean="0">
              <a:latin typeface="Times New Roman" pitchFamily="18" charset="0"/>
              <a:cs typeface="Times New Roman" pitchFamily="18" charset="0"/>
            </a:endParaRPr>
          </a:p>
          <a:p>
            <a:pPr>
              <a:buNone/>
            </a:pPr>
            <a:endParaRPr lang="ru-RU" sz="5600" dirty="0">
              <a:latin typeface="Times New Roman" pitchFamily="18" charset="0"/>
              <a:cs typeface="Times New Roman" pitchFamily="18" charset="0"/>
            </a:endParaRPr>
          </a:p>
        </p:txBody>
      </p:sp>
      <p:pic>
        <p:nvPicPr>
          <p:cNvPr id="10" name="~PP2934.WAV">
            <a:hlinkClick r:id="" action="ppaction://media"/>
          </p:cNvPr>
          <p:cNvPicPr>
            <a:picLocks noRot="1" noChangeAspect="1"/>
          </p:cNvPicPr>
          <p:nvPr>
            <a:wavAudioFile r:embed="rId1" name="~PP2934.WAV"/>
          </p:nvPr>
        </p:nvPicPr>
        <p:blipFill>
          <a:blip r:embed="rId5"/>
          <a:stretch>
            <a:fillRect/>
          </a:stretch>
        </p:blipFill>
        <p:spPr>
          <a:xfrm>
            <a:off x="8632825" y="6346825"/>
            <a:ext cx="304800" cy="304800"/>
          </a:xfrm>
          <a:prstGeom prst="rect">
            <a:avLst/>
          </a:prstGeom>
        </p:spPr>
      </p:pic>
    </p:spTree>
  </p:cSld>
  <p:clrMapOvr>
    <a:masterClrMapping/>
  </p:clrMapOvr>
  <p:transition spd="med" advTm="207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7494"/>
            <a:ext cx="9144000" cy="1399032"/>
          </a:xfrm>
        </p:spPr>
        <p:txBody>
          <a:bodyPr>
            <a:normAutofit fontScale="90000"/>
          </a:bodyPr>
          <a:lstStyle/>
          <a:p>
            <a:r>
              <a:rPr lang="kk-KZ" b="1" i="1" dirty="0" smtClean="0">
                <a:solidFill>
                  <a:srgbClr val="FF0000"/>
                </a:solidFill>
              </a:rPr>
              <a:t>Тарихи концепт:    себеп-салдар</a:t>
            </a:r>
            <a:r>
              <a:rPr lang="ru-RU" dirty="0" smtClean="0"/>
              <a:t/>
            </a:r>
            <a:br>
              <a:rPr lang="ru-RU" dirty="0" smtClean="0"/>
            </a:br>
            <a:endParaRPr lang="ru-RU" dirty="0"/>
          </a:p>
        </p:txBody>
      </p:sp>
      <p:sp>
        <p:nvSpPr>
          <p:cNvPr id="3" name="Содержимое 2"/>
          <p:cNvSpPr>
            <a:spLocks noGrp="1"/>
          </p:cNvSpPr>
          <p:nvPr>
            <p:ph idx="1"/>
          </p:nvPr>
        </p:nvSpPr>
        <p:spPr>
          <a:xfrm>
            <a:off x="500034" y="928670"/>
            <a:ext cx="8186766" cy="2357455"/>
          </a:xfrm>
        </p:spPr>
        <p:txBody>
          <a:bodyPr>
            <a:normAutofit fontScale="25000" lnSpcReduction="20000"/>
          </a:bodyPr>
          <a:lstStyle/>
          <a:p>
            <a:pPr>
              <a:buNone/>
            </a:pPr>
            <a:endParaRPr lang="kk-KZ" sz="9600" dirty="0" smtClean="0">
              <a:latin typeface="Times New Roman" pitchFamily="18" charset="0"/>
              <a:cs typeface="Times New Roman" pitchFamily="18" charset="0"/>
            </a:endParaRPr>
          </a:p>
          <a:p>
            <a:pPr>
              <a:buNone/>
            </a:pPr>
            <a:r>
              <a:rPr lang="kk-KZ" sz="9600" b="1" dirty="0" smtClean="0">
                <a:solidFill>
                  <a:srgbClr val="0000FF"/>
                </a:solidFill>
                <a:latin typeface="Times New Roman" pitchFamily="18" charset="0"/>
                <a:cs typeface="Times New Roman" pitchFamily="18" charset="0"/>
              </a:rPr>
              <a:t>«Тез ойла» стратегиясы  </a:t>
            </a:r>
            <a:r>
              <a:rPr lang="kk-KZ" sz="9600" dirty="0" smtClean="0">
                <a:latin typeface="Times New Roman" pitchFamily="18" charset="0"/>
                <a:cs typeface="Times New Roman" pitchFamily="18" charset="0"/>
              </a:rPr>
              <a:t>арқылы   төмендегі сұрақтарға жауап беруі керек.  </a:t>
            </a:r>
            <a:endParaRPr lang="ru-RU" sz="9600" dirty="0" smtClean="0">
              <a:latin typeface="Times New Roman" pitchFamily="18" charset="0"/>
              <a:cs typeface="Times New Roman" pitchFamily="18" charset="0"/>
            </a:endParaRPr>
          </a:p>
          <a:p>
            <a:pPr algn="ctr">
              <a:buNone/>
            </a:pPr>
            <a:endParaRPr lang="kk-KZ" sz="9600" dirty="0" smtClean="0">
              <a:latin typeface="Times New Roman" pitchFamily="18" charset="0"/>
              <a:cs typeface="Times New Roman" pitchFamily="18" charset="0"/>
            </a:endParaRPr>
          </a:p>
          <a:p>
            <a:pPr algn="ctr">
              <a:buNone/>
            </a:pPr>
            <a:endParaRPr lang="kk-KZ" sz="9600" dirty="0" smtClean="0">
              <a:latin typeface="Times New Roman" pitchFamily="18" charset="0"/>
              <a:cs typeface="Times New Roman" pitchFamily="18" charset="0"/>
            </a:endParaRPr>
          </a:p>
          <a:p>
            <a:pPr algn="ctr">
              <a:buNone/>
            </a:pPr>
            <a:endParaRPr lang="kk-KZ" sz="9600" dirty="0" smtClean="0">
              <a:latin typeface="Times New Roman" pitchFamily="18" charset="0"/>
              <a:cs typeface="Times New Roman" pitchFamily="18" charset="0"/>
            </a:endParaRPr>
          </a:p>
          <a:p>
            <a:pPr algn="ctr">
              <a:buNone/>
            </a:pPr>
            <a:endParaRPr lang="kk-KZ" sz="9600" dirty="0" smtClean="0">
              <a:latin typeface="Times New Roman" pitchFamily="18" charset="0"/>
              <a:cs typeface="Times New Roman" pitchFamily="18" charset="0"/>
            </a:endParaRPr>
          </a:p>
          <a:p>
            <a:pPr algn="ctr">
              <a:buNone/>
            </a:pPr>
            <a:endParaRPr lang="ru-RU" sz="9600" dirty="0" smtClean="0">
              <a:latin typeface="Times New Roman" pitchFamily="18" charset="0"/>
              <a:cs typeface="Times New Roman" pitchFamily="18" charset="0"/>
            </a:endParaRPr>
          </a:p>
          <a:p>
            <a:pPr>
              <a:buNone/>
            </a:pPr>
            <a:endParaRPr lang="kk-KZ" sz="9600" dirty="0" smtClean="0">
              <a:latin typeface="Times New Roman" pitchFamily="18" charset="0"/>
              <a:cs typeface="Times New Roman" pitchFamily="18" charset="0"/>
            </a:endParaRPr>
          </a:p>
          <a:p>
            <a:pPr>
              <a:buNone/>
            </a:pPr>
            <a:endParaRPr lang="kk-KZ" sz="9600" dirty="0" smtClean="0">
              <a:latin typeface="Times New Roman" pitchFamily="18" charset="0"/>
              <a:cs typeface="Times New Roman" pitchFamily="18" charset="0"/>
            </a:endParaRPr>
          </a:p>
          <a:p>
            <a:pPr>
              <a:buNone/>
            </a:pPr>
            <a:r>
              <a:rPr lang="kk-KZ" sz="9600" dirty="0" smtClean="0">
                <a:latin typeface="Times New Roman" pitchFamily="18" charset="0"/>
                <a:cs typeface="Times New Roman" pitchFamily="18" charset="0"/>
              </a:rPr>
              <a:t>Берілген сұрақтарға жауап беру арқылы сабақтың тірек ұғымдарын анықтайды.</a:t>
            </a:r>
            <a:endParaRPr lang="ru-RU" sz="9600" dirty="0" smtClean="0">
              <a:latin typeface="Times New Roman" pitchFamily="18" charset="0"/>
              <a:cs typeface="Times New Roman" pitchFamily="18" charset="0"/>
            </a:endParaRPr>
          </a:p>
        </p:txBody>
      </p:sp>
      <p:sp>
        <p:nvSpPr>
          <p:cNvPr id="4" name="Прямоугольник 3"/>
          <p:cNvSpPr/>
          <p:nvPr/>
        </p:nvSpPr>
        <p:spPr>
          <a:xfrm>
            <a:off x="500034" y="1928802"/>
            <a:ext cx="8429684" cy="230832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kk-KZ" sz="2400" dirty="0" smtClean="0">
                <a:latin typeface="Times New Roman" pitchFamily="18" charset="0"/>
                <a:cs typeface="Times New Roman" pitchFamily="18" charset="0"/>
              </a:rPr>
              <a:t>1. Орта  ғасырлық  және  одан  ерте кезеңдегі деректерде қазақтың өз алдына ел болып хандық  құрғанға  дейінгі  ежелгі  тайпаларының ортақ атауын ата. </a:t>
            </a:r>
            <a:endParaRPr lang="ru-RU" sz="2400" dirty="0" smtClean="0">
              <a:latin typeface="Times New Roman" pitchFamily="18" charset="0"/>
              <a:cs typeface="Times New Roman" pitchFamily="18" charset="0"/>
            </a:endParaRPr>
          </a:p>
          <a:p>
            <a:pPr>
              <a:buNone/>
            </a:pPr>
            <a:r>
              <a:rPr lang="kk-KZ" sz="2400" dirty="0" smtClean="0">
                <a:latin typeface="Times New Roman" pitchFamily="18" charset="0"/>
                <a:cs typeface="Times New Roman" pitchFamily="18" charset="0"/>
              </a:rPr>
              <a:t>2.Қазақстан  Республикасы  жергілікті халқының атауы. </a:t>
            </a:r>
            <a:endParaRPr lang="ru-RU" sz="2400" dirty="0" smtClean="0">
              <a:latin typeface="Times New Roman" pitchFamily="18" charset="0"/>
              <a:cs typeface="Times New Roman" pitchFamily="18" charset="0"/>
            </a:endParaRPr>
          </a:p>
          <a:p>
            <a:pPr algn="ctr">
              <a:buNone/>
            </a:pPr>
            <a:r>
              <a:rPr lang="kk-KZ" sz="2400" dirty="0" smtClean="0">
                <a:latin typeface="Times New Roman" pitchFamily="18" charset="0"/>
                <a:cs typeface="Times New Roman" pitchFamily="18" charset="0"/>
              </a:rPr>
              <a:t>3.Қазақ  халқының үш  рулық-тайпалық бірлестіктерінің ортақ атауы қалай аталады? </a:t>
            </a:r>
          </a:p>
        </p:txBody>
      </p:sp>
      <p:sp>
        <p:nvSpPr>
          <p:cNvPr id="5" name="Прямоугольник 4"/>
          <p:cNvSpPr/>
          <p:nvPr/>
        </p:nvSpPr>
        <p:spPr>
          <a:xfrm>
            <a:off x="5286380" y="2714620"/>
            <a:ext cx="1143008"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2400" dirty="0" smtClean="0">
                <a:solidFill>
                  <a:schemeClr val="tx1"/>
                </a:solidFill>
                <a:latin typeface="Times New Roman" pitchFamily="18" charset="0"/>
                <a:cs typeface="Times New Roman" pitchFamily="18" charset="0"/>
              </a:rPr>
              <a:t>(Алаш)</a:t>
            </a:r>
            <a:endParaRPr lang="ru-RU" sz="2400" dirty="0">
              <a:solidFill>
                <a:schemeClr val="tx1"/>
              </a:solidFill>
            </a:endParaRPr>
          </a:p>
        </p:txBody>
      </p:sp>
      <p:sp>
        <p:nvSpPr>
          <p:cNvPr id="6" name="Прямоугольник 5"/>
          <p:cNvSpPr/>
          <p:nvPr/>
        </p:nvSpPr>
        <p:spPr>
          <a:xfrm>
            <a:off x="7858148" y="3000372"/>
            <a:ext cx="1285852"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2400" dirty="0" smtClean="0">
                <a:solidFill>
                  <a:schemeClr val="tx1"/>
                </a:solidFill>
                <a:latin typeface="Times New Roman" pitchFamily="18" charset="0"/>
                <a:cs typeface="Times New Roman" pitchFamily="18" charset="0"/>
              </a:rPr>
              <a:t>(Қазақ)</a:t>
            </a:r>
            <a:endParaRPr lang="ru-RU" sz="2400" dirty="0">
              <a:solidFill>
                <a:schemeClr val="tx1"/>
              </a:solidFill>
            </a:endParaRPr>
          </a:p>
        </p:txBody>
      </p:sp>
      <p:sp>
        <p:nvSpPr>
          <p:cNvPr id="7" name="Прямоугольник 6"/>
          <p:cNvSpPr/>
          <p:nvPr/>
        </p:nvSpPr>
        <p:spPr>
          <a:xfrm>
            <a:off x="6357950" y="3786190"/>
            <a:ext cx="1214446"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2400" dirty="0" smtClean="0">
                <a:solidFill>
                  <a:schemeClr val="tx1"/>
                </a:solidFill>
                <a:latin typeface="Times New Roman" pitchFamily="18" charset="0"/>
                <a:cs typeface="Times New Roman" pitchFamily="18" charset="0"/>
              </a:rPr>
              <a:t>(Жүз)</a:t>
            </a:r>
            <a:endParaRPr lang="ru-RU" sz="2400" dirty="0">
              <a:solidFill>
                <a:schemeClr val="tx1"/>
              </a:solidFill>
            </a:endParaRPr>
          </a:p>
        </p:txBody>
      </p:sp>
      <p:pic>
        <p:nvPicPr>
          <p:cNvPr id="13" name="~PP3549.WAV">
            <a:hlinkClick r:id="" action="ppaction://media"/>
          </p:cNvPr>
          <p:cNvPicPr>
            <a:picLocks noRot="1" noChangeAspect="1"/>
          </p:cNvPicPr>
          <p:nvPr>
            <a:wavAudioFile r:embed="rId2" name="~PP3549.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spd="med" advTm="7356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650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200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smtClean="0"/>
              <a:t> </a:t>
            </a:r>
            <a:r>
              <a:rPr lang="ru-RU" dirty="0" smtClean="0"/>
              <a:t/>
            </a:r>
            <a:br>
              <a:rPr lang="ru-RU" dirty="0" smtClean="0"/>
            </a:br>
            <a:r>
              <a:rPr lang="kk-KZ" dirty="0" smtClean="0"/>
              <a:t>  </a:t>
            </a:r>
            <a:r>
              <a:rPr lang="ru-RU" dirty="0" smtClean="0"/>
              <a:t/>
            </a:r>
            <a:br>
              <a:rPr lang="ru-RU" dirty="0" smtClean="0"/>
            </a:br>
            <a:r>
              <a:rPr lang="kk-KZ" dirty="0" smtClean="0"/>
              <a:t>   </a:t>
            </a:r>
            <a:r>
              <a:rPr lang="ru-RU" dirty="0" smtClean="0"/>
              <a:t/>
            </a:r>
            <a:br>
              <a:rPr lang="ru-RU" dirty="0" smtClean="0"/>
            </a:br>
            <a:r>
              <a:rPr lang="kk-KZ" dirty="0" smtClean="0"/>
              <a:t> </a:t>
            </a:r>
            <a:r>
              <a:rPr lang="ru-RU" dirty="0" smtClean="0"/>
              <a:t/>
            </a:r>
            <a:br>
              <a:rPr lang="ru-RU" dirty="0" smtClean="0"/>
            </a:br>
            <a:r>
              <a:rPr lang="ru-RU" dirty="0" smtClean="0"/>
              <a:t/>
            </a:r>
            <a:br>
              <a:rPr lang="ru-RU" dirty="0" smtClean="0"/>
            </a:br>
            <a:endParaRPr lang="ru-RU" dirty="0"/>
          </a:p>
        </p:txBody>
      </p:sp>
      <p:sp>
        <p:nvSpPr>
          <p:cNvPr id="3" name="Содержимое 2"/>
          <p:cNvSpPr>
            <a:spLocks noGrp="1"/>
          </p:cNvSpPr>
          <p:nvPr>
            <p:ph idx="1"/>
          </p:nvPr>
        </p:nvSpPr>
        <p:spPr>
          <a:xfrm>
            <a:off x="0" y="1142984"/>
            <a:ext cx="8715404" cy="4983179"/>
          </a:xfrm>
        </p:spPr>
        <p:txBody>
          <a:bodyPr>
            <a:normAutofit/>
          </a:bodyPr>
          <a:lstStyle/>
          <a:p>
            <a:pPr>
              <a:buNone/>
            </a:pPr>
            <a:r>
              <a:rPr lang="kk-KZ" b="1" dirty="0" smtClean="0"/>
              <a:t> </a:t>
            </a:r>
            <a:endParaRPr lang="ru-RU" dirty="0"/>
          </a:p>
        </p:txBody>
      </p:sp>
      <p:sp>
        <p:nvSpPr>
          <p:cNvPr id="4" name="Прямоугольник 3"/>
          <p:cNvSpPr/>
          <p:nvPr/>
        </p:nvSpPr>
        <p:spPr>
          <a:xfrm>
            <a:off x="2774809" y="0"/>
            <a:ext cx="3594382"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kk-KZ"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Рефлексия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Рисунок 31" descr="C:\Documents and Settings\Администратор\Рабочий стол\images (3).jpg"/>
          <p:cNvPicPr>
            <a:picLocks noChangeAspect="1" noChangeArrowheads="1"/>
          </p:cNvPicPr>
          <p:nvPr/>
        </p:nvPicPr>
        <p:blipFill>
          <a:blip r:embed="rId5"/>
          <a:srcRect/>
          <a:stretch>
            <a:fillRect/>
          </a:stretch>
        </p:blipFill>
        <p:spPr bwMode="auto">
          <a:xfrm>
            <a:off x="928662" y="2500306"/>
            <a:ext cx="1714512" cy="1571636"/>
          </a:xfrm>
          <a:prstGeom prst="rect">
            <a:avLst/>
          </a:prstGeom>
          <a:noFill/>
          <a:ln w="9525">
            <a:noFill/>
            <a:miter lim="800000"/>
            <a:headEnd/>
            <a:tailEnd/>
          </a:ln>
        </p:spPr>
      </p:pic>
      <p:pic>
        <p:nvPicPr>
          <p:cNvPr id="8" name="Рисунок 31" descr="C:\Documents and Settings\Администратор\Рабочий стол\images (3).jpg"/>
          <p:cNvPicPr>
            <a:picLocks noChangeAspect="1" noChangeArrowheads="1"/>
          </p:cNvPicPr>
          <p:nvPr/>
        </p:nvPicPr>
        <p:blipFill>
          <a:blip r:embed="rId5"/>
          <a:srcRect/>
          <a:stretch>
            <a:fillRect/>
          </a:stretch>
        </p:blipFill>
        <p:spPr bwMode="auto">
          <a:xfrm>
            <a:off x="3714744" y="2500306"/>
            <a:ext cx="1714512" cy="1571636"/>
          </a:xfrm>
          <a:prstGeom prst="rect">
            <a:avLst/>
          </a:prstGeom>
          <a:noFill/>
          <a:ln w="9525">
            <a:noFill/>
            <a:miter lim="800000"/>
            <a:headEnd/>
            <a:tailEnd/>
          </a:ln>
        </p:spPr>
      </p:pic>
      <p:pic>
        <p:nvPicPr>
          <p:cNvPr id="9" name="Рисунок 31" descr="C:\Documents and Settings\Администратор\Рабочий стол\images (3).jpg"/>
          <p:cNvPicPr>
            <a:picLocks noChangeAspect="1" noChangeArrowheads="1"/>
          </p:cNvPicPr>
          <p:nvPr/>
        </p:nvPicPr>
        <p:blipFill>
          <a:blip r:embed="rId5"/>
          <a:srcRect/>
          <a:stretch>
            <a:fillRect/>
          </a:stretch>
        </p:blipFill>
        <p:spPr bwMode="auto">
          <a:xfrm>
            <a:off x="6500826" y="2428868"/>
            <a:ext cx="1714512" cy="1571636"/>
          </a:xfrm>
          <a:prstGeom prst="rect">
            <a:avLst/>
          </a:prstGeom>
          <a:noFill/>
          <a:ln w="9525">
            <a:noFill/>
            <a:miter lim="800000"/>
            <a:headEnd/>
            <a:tailEnd/>
          </a:ln>
        </p:spPr>
      </p:pic>
      <p:sp>
        <p:nvSpPr>
          <p:cNvPr id="1027" name="Rectangle 3"/>
          <p:cNvSpPr>
            <a:spLocks noChangeArrowheads="1"/>
          </p:cNvSpPr>
          <p:nvPr/>
        </p:nvSpPr>
        <p:spPr bwMode="auto">
          <a:xfrm>
            <a:off x="0" y="0"/>
            <a:ext cx="9144000" cy="85869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kk-KZ" sz="1200" b="1" dirty="0" smtClean="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kk-KZ" sz="1200" b="1" dirty="0" smtClean="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kk-KZ" sz="1200" b="1" dirty="0" smtClean="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«Плюс-минус-қызықты» әдісі.Себеттерді толтыру.</a:t>
            </a:r>
          </a:p>
          <a:p>
            <a:pPr marL="0" marR="0" lvl="0" indent="0" algn="l" defTabSz="914400" rtl="0" eaLnBrk="1" fontAlgn="base" latinLnBrk="0" hangingPunct="1">
              <a:lnSpc>
                <a:spcPct val="100000"/>
              </a:lnSpc>
              <a:spcBef>
                <a:spcPct val="0"/>
              </a:spcBef>
              <a:spcAft>
                <a:spcPct val="0"/>
              </a:spcAft>
              <a:buClrTx/>
              <a:buSzTx/>
              <a:buFontTx/>
              <a:buNone/>
              <a:tabLst/>
            </a:pPr>
            <a:endParaRPr lang="kk-KZ" sz="3600" dirty="0" smtClean="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kk-KZ"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kk-KZ" sz="3600" dirty="0" smtClean="0">
              <a:latin typeface="Times New Roman" pitchFamily="18" charset="0"/>
              <a:ea typeface="Times New Roman" pitchFamily="18" charset="0"/>
              <a:cs typeface="Times New Roman" pitchFamily="18" charset="0"/>
            </a:endParaRPr>
          </a:p>
          <a:p>
            <a:pPr lvl="0" fontAlgn="base">
              <a:spcBef>
                <a:spcPct val="0"/>
              </a:spcBef>
              <a:spcAft>
                <a:spcPct val="0"/>
              </a:spcAft>
            </a:pPr>
            <a:r>
              <a:rPr lang="kk-KZ" sz="3600" dirty="0" smtClean="0">
                <a:latin typeface="Times New Roman" pitchFamily="18" charset="0"/>
                <a:ea typeface="Times New Roman" pitchFamily="18" charset="0"/>
                <a:cs typeface="Times New Roman" pitchFamily="18" charset="0"/>
              </a:rPr>
              <a:t>      Сабақтың          Сабақта        Тағы нені</a:t>
            </a:r>
          </a:p>
          <a:p>
            <a:pPr lvl="0" fontAlgn="base">
              <a:spcBef>
                <a:spcPct val="0"/>
              </a:spcBef>
              <a:spcAft>
                <a:spcPct val="0"/>
              </a:spcAft>
            </a:pPr>
            <a:r>
              <a:rPr lang="kk-KZ" sz="3600" dirty="0" smtClean="0">
                <a:latin typeface="Times New Roman" pitchFamily="18" charset="0"/>
                <a:ea typeface="Times New Roman" pitchFamily="18" charset="0"/>
                <a:cs typeface="Times New Roman" pitchFamily="18" charset="0"/>
              </a:rPr>
              <a:t>         ұнаған           түсінбей      білгісі келетіні</a:t>
            </a:r>
          </a:p>
          <a:p>
            <a:pPr lvl="0" fontAlgn="base">
              <a:spcBef>
                <a:spcPct val="0"/>
              </a:spcBef>
              <a:spcAft>
                <a:spcPct val="0"/>
              </a:spcAft>
            </a:pPr>
            <a:r>
              <a:rPr lang="kk-KZ" sz="3600" dirty="0" smtClean="0">
                <a:latin typeface="Times New Roman" pitchFamily="18" charset="0"/>
                <a:ea typeface="Times New Roman" pitchFamily="18" charset="0"/>
                <a:cs typeface="Times New Roman" pitchFamily="18" charset="0"/>
              </a:rPr>
              <a:t>        тұстары          қалғаны         болашақта   </a:t>
            </a:r>
            <a:endParaRPr kumimoji="0" lang="kk-KZ" sz="3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kk-KZ" sz="3600"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kk-KZ" sz="3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kk-KZ" sz="3600"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kk-KZ" sz="3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kk-KZ"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3" name="~PP426.WAV">
            <a:hlinkClick r:id="" action="ppaction://media"/>
          </p:cNvPr>
          <p:cNvPicPr>
            <a:picLocks noRot="1" noChangeAspect="1"/>
          </p:cNvPicPr>
          <p:nvPr>
            <a:wavAudioFile r:embed="rId1" name="~PP426.WAV"/>
          </p:nvPr>
        </p:nvPicPr>
        <p:blipFill>
          <a:blip r:embed="rId6"/>
          <a:stretch>
            <a:fillRect/>
          </a:stretch>
        </p:blipFill>
        <p:spPr>
          <a:xfrm>
            <a:off x="8632825" y="6346825"/>
            <a:ext cx="304800" cy="304800"/>
          </a:xfrm>
          <a:prstGeom prst="rect">
            <a:avLst/>
          </a:prstGeom>
        </p:spPr>
      </p:pic>
    </p:spTree>
  </p:cSld>
  <p:clrMapOvr>
    <a:masterClrMapping/>
  </p:clrMapOvr>
  <p:transition spd="med" advTm="407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b="1" dirty="0" smtClean="0">
                <a:ln w="11430"/>
                <a:effectLst>
                  <a:outerShdw blurRad="80000" dist="40000" dir="5040000" algn="tl">
                    <a:srgbClr val="000000">
                      <a:alpha val="30000"/>
                    </a:srgbClr>
                  </a:outerShdw>
                </a:effectLst>
              </a:rPr>
              <a:t/>
            </a:r>
            <a:br>
              <a:rPr lang="ru-RU" b="1" dirty="0" smtClean="0">
                <a:ln w="11430"/>
                <a:effectLst>
                  <a:outerShdw blurRad="80000" dist="40000" dir="5040000" algn="tl">
                    <a:srgbClr val="000000">
                      <a:alpha val="30000"/>
                    </a:srgbClr>
                  </a:outerShdw>
                </a:effectLst>
              </a:rPr>
            </a:br>
            <a:endParaRPr lang="ru-RU" dirty="0"/>
          </a:p>
        </p:txBody>
      </p:sp>
      <p:sp>
        <p:nvSpPr>
          <p:cNvPr id="4" name="Прямоугольник 3"/>
          <p:cNvSpPr/>
          <p:nvPr/>
        </p:nvSpPr>
        <p:spPr>
          <a:xfrm>
            <a:off x="1203129" y="1720840"/>
            <a:ext cx="6622326" cy="3416320"/>
          </a:xfrm>
          <a:prstGeom prst="rect">
            <a:avLst/>
          </a:prstGeom>
          <a:noFill/>
        </p:spPr>
        <p:txBody>
          <a:bodyPr wrap="none" lIns="91440" tIns="45720" rIns="91440" bIns="45720">
            <a:spAutoFit/>
          </a:bodyPr>
          <a:lstStyle/>
          <a:p>
            <a:pPr algn="ctr"/>
            <a:r>
              <a:rPr lang="ru-RU"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Сабақ аяқталды.</a:t>
            </a: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ru-RU"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Зейін</a:t>
            </a: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қойып </a:t>
            </a:r>
            <a:br>
              <a:rPr lang="ru-RU"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ru-RU"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тыңдағандарыңызға </a:t>
            </a:r>
            <a:br>
              <a:rPr lang="ru-RU"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ru-RU"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рахмет</a:t>
            </a: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 name="~PP2795.WAV">
            <a:hlinkClick r:id="" action="ppaction://media"/>
          </p:cNvPr>
          <p:cNvPicPr>
            <a:picLocks noRot="1" noChangeAspect="1"/>
          </p:cNvPicPr>
          <p:nvPr>
            <a:wavAudioFile r:embed="rId1" name="~PP2795.WAV"/>
          </p:nvPr>
        </p:nvPicPr>
        <p:blipFill>
          <a:blip r:embed="rId4"/>
          <a:stretch>
            <a:fillRect/>
          </a:stretch>
        </p:blipFill>
        <p:spPr>
          <a:xfrm>
            <a:off x="8632825" y="6346825"/>
            <a:ext cx="304800" cy="304800"/>
          </a:xfrm>
          <a:prstGeom prst="rect">
            <a:avLst/>
          </a:prstGeom>
        </p:spPr>
      </p:pic>
    </p:spTree>
  </p:cSld>
  <p:clrMapOvr>
    <a:masterClrMapping/>
  </p:clrMapOvr>
  <p:transition spd="med" advTm="87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5" name="Picture 4" descr="1-300x19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9144000" cy="68294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ctrTitle"/>
          </p:nvPr>
        </p:nvSpPr>
        <p:spPr>
          <a:xfrm>
            <a:off x="0" y="0"/>
            <a:ext cx="9144000" cy="6858000"/>
          </a:xfrm>
        </p:spPr>
        <p:txBody>
          <a:bodyPr>
            <a:noAutofit/>
          </a:bodyPr>
          <a:lstStyle/>
          <a:p>
            <a:pPr algn="ctr"/>
            <a:r>
              <a:rPr lang="kk-KZ" sz="32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r>
            <a:br>
              <a:rPr lang="kk-KZ" sz="32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br>
            <a:r>
              <a:rPr lang="kk-KZ" sz="32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r>
            <a:br>
              <a:rPr lang="kk-KZ" sz="32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br>
            <a:r>
              <a:rPr lang="kk-KZ" sz="32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r>
            <a:br>
              <a:rPr lang="kk-KZ" sz="32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br>
            <a:r>
              <a:rPr lang="kk-KZ" sz="32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r>
            <a:br>
              <a:rPr lang="kk-KZ" sz="3200" b="1"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br>
            <a:r>
              <a:rPr lang="kk-KZ" sz="3200" b="1" dirty="0" smtClean="0">
                <a:ln w="10541" cmpd="sng">
                  <a:solidFill>
                    <a:schemeClr val="accent1">
                      <a:shade val="88000"/>
                      <a:satMod val="110000"/>
                    </a:schemeClr>
                  </a:solidFill>
                  <a:prstDash val="solid"/>
                </a:ln>
                <a:solidFill>
                  <a:srgbClr val="C00000"/>
                </a:solidFill>
                <a:latin typeface="Times New Roman" pitchFamily="18" charset="0"/>
                <a:cs typeface="Times New Roman" pitchFamily="18" charset="0"/>
              </a:rPr>
              <a:t/>
            </a:r>
            <a:br>
              <a:rPr lang="kk-KZ" sz="3200" b="1" dirty="0" smtClean="0">
                <a:ln w="10541" cmpd="sng">
                  <a:solidFill>
                    <a:schemeClr val="accent1">
                      <a:shade val="88000"/>
                      <a:satMod val="110000"/>
                    </a:schemeClr>
                  </a:solidFill>
                  <a:prstDash val="solid"/>
                </a:ln>
                <a:solidFill>
                  <a:srgbClr val="C00000"/>
                </a:solidFill>
                <a:latin typeface="Times New Roman" pitchFamily="18" charset="0"/>
                <a:cs typeface="Times New Roman" pitchFamily="18" charset="0"/>
              </a:rPr>
            </a:br>
            <a:r>
              <a:rPr lang="kk-KZ" sz="3200" dirty="0" smtClean="0">
                <a:ln w="10541" cmpd="sng">
                  <a:solidFill>
                    <a:schemeClr val="accent1">
                      <a:shade val="88000"/>
                      <a:satMod val="110000"/>
                    </a:schemeClr>
                  </a:solidFill>
                  <a:prstDash val="solid"/>
                </a:ln>
                <a:solidFill>
                  <a:srgbClr val="C00000"/>
                </a:solidFill>
                <a:latin typeface="Times New Roman" pitchFamily="18" charset="0"/>
                <a:cs typeface="Times New Roman" pitchFamily="18" charset="0"/>
              </a:rPr>
              <a:t/>
            </a:r>
            <a:br>
              <a:rPr lang="kk-KZ" sz="3200" dirty="0" smtClean="0">
                <a:ln w="10541" cmpd="sng">
                  <a:solidFill>
                    <a:schemeClr val="accent1">
                      <a:shade val="88000"/>
                      <a:satMod val="110000"/>
                    </a:schemeClr>
                  </a:solidFill>
                  <a:prstDash val="solid"/>
                </a:ln>
                <a:solidFill>
                  <a:srgbClr val="C00000"/>
                </a:solidFill>
                <a:latin typeface="Times New Roman" pitchFamily="18" charset="0"/>
                <a:cs typeface="Times New Roman" pitchFamily="18" charset="0"/>
              </a:rPr>
            </a:br>
            <a:r>
              <a:rPr lang="kk-KZ" sz="4000" b="1" dirty="0" smtClean="0">
                <a:ln w="10541" cmpd="sng">
                  <a:solidFill>
                    <a:schemeClr val="accent1">
                      <a:shade val="88000"/>
                      <a:satMod val="110000"/>
                    </a:schemeClr>
                  </a:solidFill>
                  <a:prstDash val="solid"/>
                </a:ln>
                <a:solidFill>
                  <a:srgbClr val="FFC000"/>
                </a:solidFill>
                <a:cs typeface="Times New Roman" pitchFamily="18" charset="0"/>
              </a:rPr>
              <a:t/>
            </a:r>
            <a:br>
              <a:rPr lang="kk-KZ" sz="4000" b="1" dirty="0" smtClean="0">
                <a:ln w="10541" cmpd="sng">
                  <a:solidFill>
                    <a:schemeClr val="accent1">
                      <a:shade val="88000"/>
                      <a:satMod val="110000"/>
                    </a:schemeClr>
                  </a:solidFill>
                  <a:prstDash val="solid"/>
                </a:ln>
                <a:solidFill>
                  <a:srgbClr val="FFC000"/>
                </a:solidFill>
                <a:cs typeface="Times New Roman" pitchFamily="18" charset="0"/>
              </a:rPr>
            </a:br>
            <a:r>
              <a:rPr lang="kk-KZ" sz="4000" b="1" dirty="0" smtClean="0">
                <a:ln w="10541" cmpd="sng">
                  <a:solidFill>
                    <a:schemeClr val="accent1">
                      <a:shade val="88000"/>
                      <a:satMod val="110000"/>
                    </a:schemeClr>
                  </a:solidFill>
                  <a:prstDash val="solid"/>
                </a:ln>
                <a:solidFill>
                  <a:srgbClr val="FFC000"/>
                </a:solidFill>
                <a:cs typeface="Times New Roman" pitchFamily="18" charset="0"/>
              </a:rPr>
              <a:t/>
            </a:r>
            <a:br>
              <a:rPr lang="kk-KZ" sz="4000" b="1" dirty="0" smtClean="0">
                <a:ln w="10541" cmpd="sng">
                  <a:solidFill>
                    <a:schemeClr val="accent1">
                      <a:shade val="88000"/>
                      <a:satMod val="110000"/>
                    </a:schemeClr>
                  </a:solidFill>
                  <a:prstDash val="solid"/>
                </a:ln>
                <a:solidFill>
                  <a:srgbClr val="FFC000"/>
                </a:solidFill>
                <a:cs typeface="Times New Roman" pitchFamily="18" charset="0"/>
              </a:rPr>
            </a:br>
            <a:r>
              <a:rPr lang="kk-KZ" sz="4000" b="1" dirty="0" smtClean="0">
                <a:ln w="10541" cmpd="sng">
                  <a:solidFill>
                    <a:schemeClr val="accent1">
                      <a:shade val="88000"/>
                      <a:satMod val="110000"/>
                    </a:schemeClr>
                  </a:solidFill>
                  <a:prstDash val="solid"/>
                </a:ln>
                <a:solidFill>
                  <a:srgbClr val="FFC000"/>
                </a:solidFill>
                <a:cs typeface="Times New Roman" pitchFamily="18" charset="0"/>
              </a:rPr>
              <a:t/>
            </a:r>
            <a:br>
              <a:rPr lang="kk-KZ" sz="4000" b="1" dirty="0" smtClean="0">
                <a:ln w="10541" cmpd="sng">
                  <a:solidFill>
                    <a:schemeClr val="accent1">
                      <a:shade val="88000"/>
                      <a:satMod val="110000"/>
                    </a:schemeClr>
                  </a:solidFill>
                  <a:prstDash val="solid"/>
                </a:ln>
                <a:solidFill>
                  <a:srgbClr val="FFC000"/>
                </a:solidFill>
                <a:cs typeface="Times New Roman" pitchFamily="18" charset="0"/>
              </a:rPr>
            </a:br>
            <a:r>
              <a:rPr lang="kk-KZ" sz="4000" b="1" dirty="0" smtClean="0">
                <a:ln w="10541" cmpd="sng">
                  <a:solidFill>
                    <a:schemeClr val="accent1">
                      <a:shade val="88000"/>
                      <a:satMod val="110000"/>
                    </a:schemeClr>
                  </a:solidFill>
                  <a:prstDash val="solid"/>
                </a:ln>
                <a:solidFill>
                  <a:srgbClr val="FFC000"/>
                </a:solidFill>
                <a:cs typeface="Times New Roman" pitchFamily="18" charset="0"/>
              </a:rPr>
              <a:t/>
            </a:r>
            <a:br>
              <a:rPr lang="kk-KZ" sz="4000" b="1" dirty="0" smtClean="0">
                <a:ln w="10541" cmpd="sng">
                  <a:solidFill>
                    <a:schemeClr val="accent1">
                      <a:shade val="88000"/>
                      <a:satMod val="110000"/>
                    </a:schemeClr>
                  </a:solidFill>
                  <a:prstDash val="solid"/>
                </a:ln>
                <a:solidFill>
                  <a:srgbClr val="FFC000"/>
                </a:solidFill>
                <a:cs typeface="Times New Roman" pitchFamily="18" charset="0"/>
              </a:rPr>
            </a:br>
            <a:r>
              <a:rPr lang="en-US" sz="4000" b="1" dirty="0" smtClean="0">
                <a:ln w="10541" cmpd="sng">
                  <a:solidFill>
                    <a:schemeClr val="accent1">
                      <a:shade val="88000"/>
                      <a:satMod val="110000"/>
                    </a:schemeClr>
                  </a:solidFill>
                  <a:prstDash val="solid"/>
                </a:ln>
                <a:solidFill>
                  <a:srgbClr val="FFC000"/>
                </a:solidFill>
                <a:cs typeface="Times New Roman" pitchFamily="18" charset="0"/>
              </a:rPr>
              <a:t/>
            </a:r>
            <a:br>
              <a:rPr lang="en-US" sz="4000" b="1" dirty="0" smtClean="0">
                <a:ln w="10541" cmpd="sng">
                  <a:solidFill>
                    <a:schemeClr val="accent1">
                      <a:shade val="88000"/>
                      <a:satMod val="110000"/>
                    </a:schemeClr>
                  </a:solidFill>
                  <a:prstDash val="solid"/>
                </a:ln>
                <a:solidFill>
                  <a:srgbClr val="FFC000"/>
                </a:solidFill>
                <a:cs typeface="Times New Roman" pitchFamily="18" charset="0"/>
              </a:rPr>
            </a:br>
            <a:r>
              <a:rPr lang="kk-KZ" sz="4000" b="1" dirty="0" smtClean="0">
                <a:solidFill>
                  <a:srgbClr val="FFC000"/>
                </a:solidFill>
                <a:effectLst>
                  <a:outerShdw blurRad="38100" dist="38100" dir="2700000" algn="tl">
                    <a:srgbClr val="000000"/>
                  </a:outerShdw>
                </a:effectLst>
                <a:latin typeface="Times New Roman" pitchFamily="16" charset="0"/>
                <a:cs typeface="Times New Roman" pitchFamily="16" charset="0"/>
              </a:rPr>
              <a:t/>
            </a:r>
            <a:br>
              <a:rPr lang="kk-KZ" sz="4000" b="1" dirty="0" smtClean="0">
                <a:solidFill>
                  <a:srgbClr val="FFC000"/>
                </a:solidFill>
                <a:effectLst>
                  <a:outerShdw blurRad="38100" dist="38100" dir="2700000" algn="tl">
                    <a:srgbClr val="000000"/>
                  </a:outerShdw>
                </a:effectLst>
                <a:latin typeface="Times New Roman" pitchFamily="16" charset="0"/>
                <a:cs typeface="Times New Roman" pitchFamily="16" charset="0"/>
              </a:rPr>
            </a:br>
            <a:r>
              <a:rPr lang="kk-KZ" sz="4800" b="1" dirty="0" smtClean="0">
                <a:solidFill>
                  <a:srgbClr val="C00000"/>
                </a:solidFill>
                <a:latin typeface="Times New Roman" pitchFamily="18" charset="0"/>
                <a:cs typeface="Times New Roman" pitchFamily="18" charset="0"/>
              </a:rPr>
              <a:t/>
            </a:r>
            <a:br>
              <a:rPr lang="kk-KZ" sz="4800" b="1" dirty="0" smtClean="0">
                <a:solidFill>
                  <a:srgbClr val="C00000"/>
                </a:solidFill>
                <a:latin typeface="Times New Roman" pitchFamily="18" charset="0"/>
                <a:cs typeface="Times New Roman" pitchFamily="18" charset="0"/>
              </a:rPr>
            </a:br>
            <a:r>
              <a:rPr lang="ru-RU" sz="4000" b="1" dirty="0">
                <a:solidFill>
                  <a:srgbClr val="FFC000"/>
                </a:solidFill>
                <a:latin typeface="Georgia" pitchFamily="18" charset="0"/>
              </a:rPr>
              <a:t/>
            </a:r>
            <a:br>
              <a:rPr lang="ru-RU" sz="4000" b="1" dirty="0">
                <a:solidFill>
                  <a:srgbClr val="FFC000"/>
                </a:solidFill>
                <a:latin typeface="Georgia" pitchFamily="18" charset="0"/>
              </a:rPr>
            </a:br>
            <a:endParaRPr lang="ru-RU" sz="4000" b="1" dirty="0">
              <a:solidFill>
                <a:srgbClr val="FFC000"/>
              </a:solidFill>
              <a:latin typeface="Georgia" pitchFamily="18" charset="0"/>
            </a:endParaRPr>
          </a:p>
        </p:txBody>
      </p:sp>
      <p:sp>
        <p:nvSpPr>
          <p:cNvPr id="6" name="Прямоугольник 5"/>
          <p:cNvSpPr/>
          <p:nvPr/>
        </p:nvSpPr>
        <p:spPr>
          <a:xfrm>
            <a:off x="-1" y="1285860"/>
            <a:ext cx="9144001" cy="2554545"/>
          </a:xfrm>
          <a:prstGeom prst="rect">
            <a:avLst/>
          </a:prstGeom>
          <a:noFill/>
        </p:spPr>
        <p:txBody>
          <a:bodyPr wrap="square" lIns="91440" tIns="45720" rIns="91440" bIns="45720">
            <a:spAutoFit/>
          </a:bodyPr>
          <a:lstStyle/>
          <a:p>
            <a:pPr algn="ctr"/>
            <a:r>
              <a:rPr lang="kk-KZ"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a:r>
            <a:br>
              <a:rPr lang="kk-KZ"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br>
            <a:endParaRPr lang="kk-KZ" sz="4400" b="1" u="sng"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a:p>
            <a:pPr algn="ctr"/>
            <a:r>
              <a:rPr lang="kk-KZ" sz="4400" b="1" u="sng"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Тақырыбы: </a:t>
            </a:r>
            <a:br>
              <a:rPr lang="kk-KZ" sz="4400" b="1" u="sng"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br>
            <a:r>
              <a:rPr lang="kk-KZ"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“Қазақ халқының қалыптасуы.”</a:t>
            </a:r>
            <a:endParaRPr lang="ru-RU"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8914" name="AutoShape 2" descr="https://college.keu.kz/assets/images/logo.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8916" name="AutoShape 4" descr="https://college.keu.kz/assets/images/logo.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PP1105.WAV">
            <a:hlinkClick r:id="" action="ppaction://media"/>
          </p:cNvPr>
          <p:cNvPicPr>
            <a:picLocks noRot="1" noChangeAspect="1"/>
          </p:cNvPicPr>
          <p:nvPr>
            <a:wavAudioFile r:embed="rId2" name="~PP1105.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spd="med" advTm="97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9" presetClass="exit" presetSubtype="0" fill="hold" nodeType="clickEffect">
                                  <p:stCondLst>
                                    <p:cond delay="0"/>
                                  </p:stCondLst>
                                  <p:childTnLst>
                                    <p:anim calcmode="lin" valueType="num">
                                      <p:cBhvr>
                                        <p:cTn id="10" dur="1000"/>
                                        <p:tgtEl>
                                          <p:spTgt spid="5"/>
                                        </p:tgtEl>
                                        <p:attrNameLst>
                                          <p:attrName>ppt_x</p:attrName>
                                        </p:attrNameLst>
                                      </p:cBhvr>
                                      <p:tavLst>
                                        <p:tav tm="0">
                                          <p:val>
                                            <p:strVal val="ppt_x"/>
                                          </p:val>
                                        </p:tav>
                                        <p:tav tm="100000">
                                          <p:val>
                                            <p:strVal val="ppt_x-.2"/>
                                          </p:val>
                                        </p:tav>
                                      </p:tavLst>
                                    </p:anim>
                                    <p:anim calcmode="lin" valueType="num">
                                      <p:cBhvr>
                                        <p:cTn id="11" dur="1000"/>
                                        <p:tgtEl>
                                          <p:spTgt spid="5"/>
                                        </p:tgtEl>
                                        <p:attrNameLst>
                                          <p:attrName>ppt_y</p:attrName>
                                        </p:attrNameLst>
                                      </p:cBhvr>
                                      <p:tavLst>
                                        <p:tav tm="0">
                                          <p:val>
                                            <p:strVal val="ppt_y"/>
                                          </p:val>
                                        </p:tav>
                                        <p:tav tm="100000">
                                          <p:val>
                                            <p:strVal val="ppt_y"/>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4" name="Picture 6" descr="фон для презенташки"/>
          <p:cNvPicPr>
            <a:picLocks noGrp="1" noChangeAspect="1" noChangeArrowheads="1"/>
          </p:cNvPicPr>
          <p:nvPr>
            <p:ph idx="1"/>
          </p:nvPr>
        </p:nvPicPr>
        <p:blipFill>
          <a:blip r:embed="rId5"/>
          <a:srcRect/>
          <a:stretch>
            <a:fillRect/>
          </a:stretch>
        </p:blipFill>
        <p:spPr bwMode="auto">
          <a:xfrm>
            <a:off x="0" y="1"/>
            <a:ext cx="9144000" cy="6858000"/>
          </a:xfrm>
          <a:prstGeom prst="rect">
            <a:avLst/>
          </a:prstGeom>
          <a:noFill/>
          <a:ln w="9525">
            <a:noFill/>
            <a:miter lim="800000"/>
            <a:headEnd/>
            <a:tailEnd/>
          </a:ln>
        </p:spPr>
      </p:pic>
      <p:sp>
        <p:nvSpPr>
          <p:cNvPr id="5" name="Прямоугольник 4"/>
          <p:cNvSpPr/>
          <p:nvPr/>
        </p:nvSpPr>
        <p:spPr>
          <a:xfrm>
            <a:off x="285720" y="785795"/>
            <a:ext cx="8501122" cy="4708981"/>
          </a:xfrm>
          <a:prstGeom prst="rect">
            <a:avLst/>
          </a:prstGeom>
        </p:spPr>
        <p:txBody>
          <a:bodyPr wrap="square">
            <a:spAutoFit/>
          </a:bodyPr>
          <a:lstStyle/>
          <a:p>
            <a:pPr algn="ctr"/>
            <a:r>
              <a:rPr lang="ru-RU" sz="6000" b="1" i="1" dirty="0" err="1" smtClean="0">
                <a:ln w="1905"/>
                <a:effectLst>
                  <a:outerShdw blurRad="38100" dist="38100" dir="2700000" algn="tl">
                    <a:srgbClr val="000000">
                      <a:alpha val="43137"/>
                    </a:srgbClr>
                  </a:outerShdw>
                </a:effectLst>
                <a:latin typeface="Times New Roman" pitchFamily="18" charset="0"/>
                <a:cs typeface="Times New Roman" pitchFamily="18" charset="0"/>
              </a:rPr>
              <a:t>Зерттеу</a:t>
            </a:r>
            <a:r>
              <a:rPr lang="en-GB" sz="6000" b="1" i="1" dirty="0" smtClean="0">
                <a:ln w="1905"/>
                <a:effectLst>
                  <a:outerShdw blurRad="38100" dist="38100" dir="2700000" algn="tl">
                    <a:srgbClr val="000000">
                      <a:alpha val="43137"/>
                    </a:srgbClr>
                  </a:outerShdw>
                </a:effectLst>
                <a:latin typeface="Times New Roman" pitchFamily="18" charset="0"/>
                <a:cs typeface="Times New Roman" pitchFamily="18" charset="0"/>
              </a:rPr>
              <a:t>  </a:t>
            </a:r>
            <a:r>
              <a:rPr lang="ru-RU" sz="6000" b="1" i="1" dirty="0" err="1" smtClean="0">
                <a:ln w="1905"/>
                <a:effectLst>
                  <a:outerShdw blurRad="38100" dist="38100" dir="2700000" algn="tl">
                    <a:srgbClr val="000000">
                      <a:alpha val="43137"/>
                    </a:srgbClr>
                  </a:outerShdw>
                </a:effectLst>
                <a:latin typeface="Times New Roman" pitchFamily="18" charset="0"/>
                <a:cs typeface="Times New Roman" pitchFamily="18" charset="0"/>
              </a:rPr>
              <a:t>сұрағы</a:t>
            </a:r>
            <a:r>
              <a:rPr lang="en-GB" sz="6000" b="1" i="1" dirty="0" smtClean="0">
                <a:ln w="1905"/>
                <a:effectLst>
                  <a:outerShdw blurRad="38100" dist="38100" dir="2700000" algn="tl">
                    <a:srgbClr val="000000">
                      <a:alpha val="43137"/>
                    </a:srgbClr>
                  </a:outerShdw>
                </a:effectLst>
                <a:latin typeface="Times New Roman" pitchFamily="18" charset="0"/>
                <a:cs typeface="Times New Roman" pitchFamily="18" charset="0"/>
              </a:rPr>
              <a:t>:   </a:t>
            </a:r>
            <a:endParaRPr lang="kk-KZ" sz="6000" b="1" i="1" dirty="0" smtClean="0">
              <a:ln w="1905"/>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GB" sz="6000" b="1" i="1" dirty="0" err="1" smtClean="0">
                <a:ln w="1905"/>
                <a:effectLst>
                  <a:outerShdw blurRad="38100" dist="38100" dir="2700000" algn="tl">
                    <a:srgbClr val="000000">
                      <a:alpha val="43137"/>
                    </a:srgbClr>
                  </a:outerShdw>
                </a:effectLst>
                <a:latin typeface="Times New Roman" pitchFamily="18" charset="0"/>
                <a:cs typeface="Times New Roman" pitchFamily="18" charset="0"/>
              </a:rPr>
              <a:t>Ұлы</a:t>
            </a:r>
            <a:r>
              <a:rPr lang="en-GB" sz="6000" b="1" i="1" dirty="0" smtClean="0">
                <a:ln w="1905"/>
                <a:effectLst>
                  <a:outerShdw blurRad="38100" dist="38100" dir="2700000" algn="tl">
                    <a:srgbClr val="000000">
                      <a:alpha val="43137"/>
                    </a:srgbClr>
                  </a:outerShdw>
                </a:effectLst>
                <a:latin typeface="Times New Roman" pitchFamily="18" charset="0"/>
                <a:cs typeface="Times New Roman" pitchFamily="18" charset="0"/>
              </a:rPr>
              <a:t>  </a:t>
            </a:r>
            <a:r>
              <a:rPr lang="en-GB" sz="6000" b="1" i="1" dirty="0" err="1" smtClean="0">
                <a:ln w="1905"/>
                <a:effectLst>
                  <a:outerShdw blurRad="38100" dist="38100" dir="2700000" algn="tl">
                    <a:srgbClr val="000000">
                      <a:alpha val="43137"/>
                    </a:srgbClr>
                  </a:outerShdw>
                </a:effectLst>
                <a:latin typeface="Times New Roman" pitchFamily="18" charset="0"/>
                <a:cs typeface="Times New Roman" pitchFamily="18" charset="0"/>
              </a:rPr>
              <a:t>Дала</a:t>
            </a:r>
            <a:r>
              <a:rPr lang="en-GB" sz="6000" b="1" i="1" dirty="0" smtClean="0">
                <a:ln w="1905"/>
                <a:effectLst>
                  <a:outerShdw blurRad="38100" dist="38100" dir="2700000" algn="tl">
                    <a:srgbClr val="000000">
                      <a:alpha val="43137"/>
                    </a:srgbClr>
                  </a:outerShdw>
                </a:effectLst>
                <a:latin typeface="Times New Roman" pitchFamily="18" charset="0"/>
                <a:cs typeface="Times New Roman" pitchFamily="18" charset="0"/>
              </a:rPr>
              <a:t>  </a:t>
            </a:r>
            <a:r>
              <a:rPr lang="en-GB" sz="6000" b="1" i="1" dirty="0" err="1" smtClean="0">
                <a:ln w="1905"/>
                <a:effectLst>
                  <a:outerShdw blurRad="38100" dist="38100" dir="2700000" algn="tl">
                    <a:srgbClr val="000000">
                      <a:alpha val="43137"/>
                    </a:srgbClr>
                  </a:outerShdw>
                </a:effectLst>
                <a:latin typeface="Times New Roman" pitchFamily="18" charset="0"/>
                <a:cs typeface="Times New Roman" pitchFamily="18" charset="0"/>
              </a:rPr>
              <a:t>мұрагері</a:t>
            </a:r>
            <a:r>
              <a:rPr lang="en-GB" sz="6000" b="1" i="1" dirty="0" smtClean="0">
                <a:ln w="1905"/>
                <a:effectLst>
                  <a:outerShdw blurRad="38100" dist="38100" dir="2700000" algn="tl">
                    <a:srgbClr val="000000">
                      <a:alpha val="43137"/>
                    </a:srgbClr>
                  </a:outerShdw>
                </a:effectLst>
                <a:latin typeface="Times New Roman" pitchFamily="18" charset="0"/>
                <a:cs typeface="Times New Roman" pitchFamily="18" charset="0"/>
              </a:rPr>
              <a:t>  –  </a:t>
            </a:r>
            <a:r>
              <a:rPr lang="en-GB" sz="6000" b="1" i="1" dirty="0" err="1" smtClean="0">
                <a:ln w="1905"/>
                <a:effectLst>
                  <a:outerShdw blurRad="38100" dist="38100" dir="2700000" algn="tl">
                    <a:srgbClr val="000000">
                      <a:alpha val="43137"/>
                    </a:srgbClr>
                  </a:outerShdw>
                </a:effectLst>
                <a:latin typeface="Times New Roman" pitchFamily="18" charset="0"/>
                <a:cs typeface="Times New Roman" pitchFamily="18" charset="0"/>
              </a:rPr>
              <a:t>қазақ</a:t>
            </a:r>
            <a:r>
              <a:rPr lang="kk-KZ" sz="6000" b="1" i="1" dirty="0" smtClean="0">
                <a:ln w="1905"/>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en-GB" sz="6000" b="1" i="1" dirty="0" err="1" smtClean="0">
                <a:ln w="1905"/>
                <a:effectLst>
                  <a:outerShdw blurRad="38100" dist="38100" dir="2700000" algn="tl">
                    <a:srgbClr val="000000">
                      <a:alpha val="43137"/>
                    </a:srgbClr>
                  </a:outerShdw>
                </a:effectLst>
                <a:latin typeface="Times New Roman" pitchFamily="18" charset="0"/>
                <a:cs typeface="Times New Roman" pitchFamily="18" charset="0"/>
              </a:rPr>
              <a:t>халқы</a:t>
            </a:r>
            <a:r>
              <a:rPr lang="en-GB" sz="6000" b="1" i="1" dirty="0" smtClean="0">
                <a:ln w="1905"/>
                <a:effectLst>
                  <a:outerShdw blurRad="38100" dist="38100" dir="2700000" algn="tl">
                    <a:srgbClr val="000000">
                      <a:alpha val="43137"/>
                    </a:srgbClr>
                  </a:outerShdw>
                </a:effectLst>
                <a:latin typeface="Times New Roman" pitchFamily="18" charset="0"/>
                <a:cs typeface="Times New Roman" pitchFamily="18" charset="0"/>
              </a:rPr>
              <a:t> </a:t>
            </a:r>
            <a:r>
              <a:rPr lang="en-GB" sz="6000" b="1" i="1" dirty="0" err="1" smtClean="0">
                <a:ln w="1905"/>
                <a:effectLst>
                  <a:outerShdw blurRad="38100" dist="38100" dir="2700000" algn="tl">
                    <a:srgbClr val="000000">
                      <a:alpha val="43137"/>
                    </a:srgbClr>
                  </a:outerShdw>
                </a:effectLst>
                <a:latin typeface="Times New Roman" pitchFamily="18" charset="0"/>
                <a:cs typeface="Times New Roman" pitchFamily="18" charset="0"/>
              </a:rPr>
              <a:t>қалай</a:t>
            </a:r>
            <a:r>
              <a:rPr lang="en-GB" sz="6000" b="1" i="1" dirty="0" smtClean="0">
                <a:ln w="1905"/>
                <a:effectLst>
                  <a:outerShdw blurRad="38100" dist="38100" dir="2700000" algn="tl">
                    <a:srgbClr val="000000">
                      <a:alpha val="43137"/>
                    </a:srgbClr>
                  </a:outerShdw>
                </a:effectLst>
                <a:latin typeface="Times New Roman" pitchFamily="18" charset="0"/>
                <a:cs typeface="Times New Roman" pitchFamily="18" charset="0"/>
              </a:rPr>
              <a:t> </a:t>
            </a:r>
            <a:r>
              <a:rPr lang="en-GB" sz="6000" b="1" i="1" dirty="0" err="1" smtClean="0">
                <a:ln w="1905"/>
                <a:effectLst>
                  <a:outerShdw blurRad="38100" dist="38100" dir="2700000" algn="tl">
                    <a:srgbClr val="000000">
                      <a:alpha val="43137"/>
                    </a:srgbClr>
                  </a:outerShdw>
                </a:effectLst>
                <a:latin typeface="Times New Roman" pitchFamily="18" charset="0"/>
                <a:cs typeface="Times New Roman" pitchFamily="18" charset="0"/>
              </a:rPr>
              <a:t>қалыптасты</a:t>
            </a:r>
            <a:r>
              <a:rPr lang="en-GB" sz="6000" b="1" i="1" dirty="0" smtClean="0">
                <a:ln w="1905"/>
                <a:effectLst>
                  <a:outerShdw blurRad="38100" dist="38100" dir="2700000" algn="tl">
                    <a:srgbClr val="000000">
                      <a:alpha val="43137"/>
                    </a:srgbClr>
                  </a:outerShdw>
                </a:effectLst>
                <a:latin typeface="Times New Roman" pitchFamily="18" charset="0"/>
                <a:cs typeface="Times New Roman" pitchFamily="18" charset="0"/>
              </a:rPr>
              <a:t>?</a:t>
            </a:r>
            <a:endParaRPr lang="ru-RU" sz="6000" i="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P2242.WAV">
            <a:hlinkClick r:id="" action="ppaction://media"/>
          </p:cNvPr>
          <p:cNvPicPr>
            <a:picLocks noRot="1" noChangeAspect="1"/>
          </p:cNvPicPr>
          <p:nvPr>
            <a:wavAudioFile r:embed="rId2" name="~PP2242.WAV"/>
          </p:nvPr>
        </p:nvPicPr>
        <p:blipFill>
          <a:blip r:embed="rId6"/>
          <a:stretch>
            <a:fillRect/>
          </a:stretch>
        </p:blipFill>
        <p:spPr>
          <a:xfrm>
            <a:off x="8632825" y="6346825"/>
            <a:ext cx="304800" cy="304800"/>
          </a:xfrm>
          <a:prstGeom prst="rect">
            <a:avLst/>
          </a:prstGeom>
        </p:spPr>
      </p:pic>
    </p:spTree>
    <p:custDataLst>
      <p:tags r:id="rId1"/>
    </p:custDataLst>
  </p:cSld>
  <p:clrMapOvr>
    <a:masterClrMapping/>
  </p:clrMapOvr>
  <p:transition spd="med" advTm="92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whenintime.com/tli/marina89/_d0_96_d0_b8_d0_b7_d0_bd_d1_8c__d0_b8__d1_82_d0_b2_d0_be_d1_80_d1_87_d0_b5_d1_81_d1_82_d0_b2_d0_be__/20d15db5-41b2-46e5-850f-c86a378763c4_03.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142852"/>
            <a:ext cx="8229600" cy="3786214"/>
          </a:xfrm>
        </p:spPr>
        <p:txBody>
          <a:bodyPr>
            <a:normAutofit fontScale="90000"/>
          </a:bodyPr>
          <a:lstStyle/>
          <a:p>
            <a:r>
              <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kk-KZ"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kk-KZ"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kk-KZ"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kk-KZ"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kk-KZ"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kk-KZ"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kk-KZ"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kk-KZ"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Оқу мақсаттары: </a:t>
            </a:r>
            <a:br>
              <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ru-RU" dirty="0" smtClean="0"/>
              <a:t> 1. </a:t>
            </a:r>
            <a:r>
              <a:rPr lang="ru-RU" dirty="0" err="1" smtClean="0"/>
              <a:t>Ежелгі</a:t>
            </a:r>
            <a:r>
              <a:rPr lang="ru-RU" dirty="0" smtClean="0"/>
              <a:t>  </a:t>
            </a:r>
            <a:r>
              <a:rPr lang="ru-RU" dirty="0" err="1" smtClean="0"/>
              <a:t>және ортағасырлар тарихының  оқиғалары арасында</a:t>
            </a:r>
            <a:r>
              <a:rPr lang="ru-RU" dirty="0" smtClean="0"/>
              <a:t>  </a:t>
            </a:r>
            <a:r>
              <a:rPr lang="ru-RU" dirty="0" err="1" smtClean="0"/>
              <a:t>байланыс</a:t>
            </a:r>
            <a:r>
              <a:rPr lang="ru-RU" dirty="0" smtClean="0"/>
              <a:t> </a:t>
            </a:r>
            <a:br>
              <a:rPr lang="ru-RU" dirty="0" smtClean="0"/>
            </a:br>
            <a:r>
              <a:rPr lang="ru-RU" dirty="0" err="1" smtClean="0"/>
              <a:t>орнату</a:t>
            </a:r>
            <a:r>
              <a:rPr lang="ru-RU" dirty="0" smtClean="0"/>
              <a:t>  </a:t>
            </a:r>
            <a:r>
              <a:rPr lang="ru-RU" dirty="0" err="1" smtClean="0"/>
              <a:t>арқылы  қазақ халқы  қалыптасуының негізгі</a:t>
            </a:r>
            <a:r>
              <a:rPr lang="ru-RU" dirty="0" smtClean="0"/>
              <a:t>  </a:t>
            </a:r>
            <a:r>
              <a:rPr lang="ru-RU" dirty="0" err="1" smtClean="0"/>
              <a:t>кезеңдерді анықтау; </a:t>
            </a:r>
            <a:br>
              <a:rPr lang="ru-RU" dirty="0" err="1" smtClean="0"/>
            </a:br>
            <a:r>
              <a:rPr lang="ru-RU" dirty="0" smtClean="0"/>
              <a:t>2.  </a:t>
            </a:r>
            <a:r>
              <a:rPr lang="ru-RU" dirty="0" err="1" smtClean="0"/>
              <a:t>«Қазақ» этнонимінің мағынасын түсіндіру</a:t>
            </a:r>
            <a:r>
              <a:rPr lang="ru-RU" dirty="0" smtClean="0"/>
              <a:t>  </a:t>
            </a:r>
            <a:br>
              <a:rPr lang="ru-RU" dirty="0" smtClean="0"/>
            </a:br>
            <a:endParaRPr lang="ru-RU" dirty="0"/>
          </a:p>
        </p:txBody>
      </p:sp>
      <p:sp>
        <p:nvSpPr>
          <p:cNvPr id="3" name="Содержимое 2"/>
          <p:cNvSpPr>
            <a:spLocks noGrp="1"/>
          </p:cNvSpPr>
          <p:nvPr>
            <p:ph idx="1"/>
          </p:nvPr>
        </p:nvSpPr>
        <p:spPr>
          <a:xfrm>
            <a:off x="494110" y="428604"/>
            <a:ext cx="8173640" cy="4714908"/>
          </a:xfrm>
        </p:spPr>
        <p:txBody>
          <a:bodyPr/>
          <a:lstStyle/>
          <a:p>
            <a:pPr>
              <a:buNone/>
            </a:pPr>
            <a:endPar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buNone/>
            </a:pPr>
            <a:endPar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buNone/>
            </a:pPr>
            <a:endPar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buNone/>
            </a:pPr>
            <a:endPar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buNone/>
            </a:pPr>
            <a:endPar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buNone/>
            </a:pPr>
            <a:endPar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buNone/>
            </a:pPr>
            <a:endPar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buNone/>
            </a:pPr>
            <a:r>
              <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endPar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buNone/>
            </a:pPr>
            <a:endParaRPr lang="ru-RU"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kk-KZ" dirty="0" smtClean="0"/>
          </a:p>
          <a:p>
            <a:pPr>
              <a:buNone/>
            </a:pPr>
            <a:endParaRPr lang="ru-RU" dirty="0"/>
          </a:p>
        </p:txBody>
      </p:sp>
      <p:pic>
        <p:nvPicPr>
          <p:cNvPr id="5" name="~PP1839.WAV">
            <a:hlinkClick r:id="" action="ppaction://media"/>
          </p:cNvPr>
          <p:cNvPicPr>
            <a:picLocks noRot="1" noChangeAspect="1"/>
          </p:cNvPicPr>
          <p:nvPr>
            <a:wavAudioFile r:embed="rId1" name="~PP1839.WAV"/>
          </p:nvPr>
        </p:nvPicPr>
        <p:blipFill>
          <a:blip r:embed="rId4"/>
          <a:stretch>
            <a:fillRect/>
          </a:stretch>
        </p:blipFill>
        <p:spPr>
          <a:xfrm>
            <a:off x="8632825" y="6346825"/>
            <a:ext cx="304800" cy="304800"/>
          </a:xfrm>
          <a:prstGeom prst="rect">
            <a:avLst/>
          </a:prstGeom>
        </p:spPr>
      </p:pic>
    </p:spTree>
  </p:cSld>
  <p:clrMapOvr>
    <a:masterClrMapping/>
  </p:clrMapOvr>
  <p:transition spd="med" advTm="199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5362" name="Picture 2" descr="http://e-history.kz/media/upload/4624/2015/09/03/bfe77114bcffe485e97c289250363a58.jpg"/>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
        <p:nvSpPr>
          <p:cNvPr id="4" name="Прямоугольник 3"/>
          <p:cNvSpPr/>
          <p:nvPr/>
        </p:nvSpPr>
        <p:spPr>
          <a:xfrm>
            <a:off x="428625" y="928670"/>
            <a:ext cx="8001000" cy="2862322"/>
          </a:xfrm>
          <a:prstGeom prst="rect">
            <a:avLst/>
          </a:prstGeom>
        </p:spPr>
        <p:txBody>
          <a:bodyPr wrap="square">
            <a:spAutoFit/>
          </a:bodyPr>
          <a:lstStyle/>
          <a:p>
            <a:pPr marL="548640" indent="-411480" algn="ctr" fontAlgn="auto">
              <a:spcAft>
                <a:spcPts val="0"/>
              </a:spcAft>
              <a:buClr>
                <a:schemeClr val="tx1">
                  <a:shade val="95000"/>
                </a:schemeClr>
              </a:buClr>
              <a:defRPr/>
            </a:pPr>
            <a:r>
              <a:rPr lang="kk-KZ" sz="3600" b="1" dirty="0" smtClean="0">
                <a:latin typeface="Times New Roman" pitchFamily="18" charset="0"/>
                <a:cs typeface="Times New Roman" pitchFamily="18" charset="0"/>
              </a:rPr>
              <a:t>Сабақ </a:t>
            </a:r>
            <a:r>
              <a:rPr lang="kk-KZ" sz="3600" b="1" dirty="0">
                <a:latin typeface="Times New Roman" pitchFamily="18" charset="0"/>
                <a:cs typeface="Times New Roman" pitchFamily="18" charset="0"/>
              </a:rPr>
              <a:t>жоспары: </a:t>
            </a:r>
            <a:endParaRPr lang="ru-RU" sz="3600" dirty="0">
              <a:latin typeface="Times New Roman" pitchFamily="18" charset="0"/>
              <a:cs typeface="Times New Roman" pitchFamily="18" charset="0"/>
            </a:endParaRPr>
          </a:p>
          <a:p>
            <a:pPr marL="742950" indent="-742950" algn="ctr" fontAlgn="auto">
              <a:spcAft>
                <a:spcPts val="0"/>
              </a:spcAft>
              <a:buClr>
                <a:schemeClr val="tx1">
                  <a:shade val="95000"/>
                </a:schemeClr>
              </a:buClr>
              <a:defRPr/>
            </a:pPr>
            <a:r>
              <a:rPr lang="kk-KZ" sz="3600" b="1" dirty="0" smtClean="0">
                <a:solidFill>
                  <a:srgbClr val="FF0000"/>
                </a:solidFill>
                <a:latin typeface="Times New Roman" pitchFamily="18" charset="0"/>
                <a:cs typeface="Times New Roman" pitchFamily="18" charset="0"/>
              </a:rPr>
              <a:t>1.Қазақ </a:t>
            </a:r>
            <a:r>
              <a:rPr lang="kk-KZ" sz="3600" b="1" dirty="0">
                <a:solidFill>
                  <a:srgbClr val="FF0000"/>
                </a:solidFill>
                <a:latin typeface="Times New Roman" pitchFamily="18" charset="0"/>
                <a:cs typeface="Times New Roman" pitchFamily="18" charset="0"/>
              </a:rPr>
              <a:t>халқының қалыптасу </a:t>
            </a:r>
            <a:r>
              <a:rPr lang="kk-KZ" sz="3600" b="1" dirty="0" smtClean="0">
                <a:solidFill>
                  <a:srgbClr val="FF0000"/>
                </a:solidFill>
                <a:latin typeface="Times New Roman" pitchFamily="18" charset="0"/>
                <a:cs typeface="Times New Roman" pitchFamily="18" charset="0"/>
              </a:rPr>
              <a:t>кезеңдері. </a:t>
            </a:r>
            <a:endParaRPr lang="ru-RU" sz="3600" b="1" dirty="0">
              <a:solidFill>
                <a:srgbClr val="FF0000"/>
              </a:solidFill>
              <a:latin typeface="Times New Roman" pitchFamily="18" charset="0"/>
              <a:cs typeface="Times New Roman" pitchFamily="18" charset="0"/>
            </a:endParaRPr>
          </a:p>
          <a:p>
            <a:pPr marL="742950" indent="-742950" algn="ctr" fontAlgn="auto">
              <a:spcAft>
                <a:spcPts val="0"/>
              </a:spcAft>
              <a:buClr>
                <a:schemeClr val="tx1">
                  <a:shade val="95000"/>
                </a:schemeClr>
              </a:buClr>
              <a:defRPr/>
            </a:pPr>
            <a:r>
              <a:rPr lang="kk-KZ" sz="3600" b="1" dirty="0" smtClean="0">
                <a:solidFill>
                  <a:srgbClr val="FF0000"/>
                </a:solidFill>
                <a:latin typeface="Times New Roman" pitchFamily="18" charset="0"/>
                <a:cs typeface="Times New Roman" pitchFamily="18" charset="0"/>
              </a:rPr>
              <a:t>2. </a:t>
            </a:r>
            <a:r>
              <a:rPr lang="kk-KZ" sz="3600" b="1" dirty="0">
                <a:solidFill>
                  <a:srgbClr val="FF0000"/>
                </a:solidFill>
                <a:latin typeface="Times New Roman" pitchFamily="18" charset="0"/>
                <a:cs typeface="Times New Roman" pitchFamily="18" charset="0"/>
              </a:rPr>
              <a:t>“Қазақ” , «Алаш»  сөзінің </a:t>
            </a:r>
            <a:r>
              <a:rPr lang="kk-KZ" sz="3600" b="1" dirty="0" smtClean="0">
                <a:solidFill>
                  <a:srgbClr val="FF0000"/>
                </a:solidFill>
                <a:latin typeface="Times New Roman" pitchFamily="18" charset="0"/>
                <a:cs typeface="Times New Roman" pitchFamily="18" charset="0"/>
              </a:rPr>
              <a:t>шығуы. </a:t>
            </a:r>
            <a:endParaRPr lang="ru-RU" sz="3600" b="1" dirty="0">
              <a:solidFill>
                <a:srgbClr val="FF0000"/>
              </a:solidFill>
              <a:latin typeface="Times New Roman" pitchFamily="18" charset="0"/>
              <a:cs typeface="Times New Roman" pitchFamily="18" charset="0"/>
            </a:endParaRPr>
          </a:p>
          <a:p>
            <a:pPr marL="742950" indent="-742950" algn="ctr" fontAlgn="auto">
              <a:spcAft>
                <a:spcPts val="0"/>
              </a:spcAft>
              <a:buClr>
                <a:schemeClr val="tx1">
                  <a:shade val="95000"/>
                </a:schemeClr>
              </a:buClr>
              <a:defRPr/>
            </a:pPr>
            <a:r>
              <a:rPr lang="kk-KZ" sz="3600" b="1" dirty="0" smtClean="0">
                <a:solidFill>
                  <a:srgbClr val="FF0000"/>
                </a:solidFill>
                <a:latin typeface="Times New Roman" pitchFamily="18" charset="0"/>
                <a:cs typeface="Times New Roman" pitchFamily="18" charset="0"/>
              </a:rPr>
              <a:t>3. </a:t>
            </a:r>
            <a:r>
              <a:rPr lang="kk-KZ" sz="3600" b="1" dirty="0">
                <a:solidFill>
                  <a:srgbClr val="FF0000"/>
                </a:solidFill>
                <a:latin typeface="Times New Roman" pitchFamily="18" charset="0"/>
                <a:cs typeface="Times New Roman" pitchFamily="18" charset="0"/>
              </a:rPr>
              <a:t>Қазақ жүздерінің пайда болуы.</a:t>
            </a:r>
            <a:endParaRPr lang="ru-RU" sz="3600" b="1" dirty="0">
              <a:solidFill>
                <a:srgbClr val="FF0000"/>
              </a:solidFill>
              <a:latin typeface="Times New Roman" pitchFamily="18" charset="0"/>
              <a:cs typeface="Times New Roman" pitchFamily="18" charset="0"/>
            </a:endParaRPr>
          </a:p>
        </p:txBody>
      </p:sp>
      <p:sp>
        <p:nvSpPr>
          <p:cNvPr id="15365" name="AutoShape 9">
            <a:hlinkClick r:id="rId6" action="ppaction://hlinksldjump" highlightClick="1"/>
          </p:cNvPr>
          <p:cNvSpPr>
            <a:spLocks noChangeArrowheads="1"/>
          </p:cNvSpPr>
          <p:nvPr/>
        </p:nvSpPr>
        <p:spPr bwMode="auto">
          <a:xfrm>
            <a:off x="8027988" y="6021388"/>
            <a:ext cx="431800" cy="504825"/>
          </a:xfrm>
          <a:prstGeom prst="actionButtonForwardNext">
            <a:avLst/>
          </a:prstGeom>
          <a:solidFill>
            <a:schemeClr val="tx2"/>
          </a:solidFill>
          <a:ln w="9525">
            <a:solidFill>
              <a:schemeClr val="accent1"/>
            </a:solidFill>
            <a:miter lim="800000"/>
            <a:headEnd/>
            <a:tailEnd/>
          </a:ln>
        </p:spPr>
        <p:txBody>
          <a:bodyPr anchor="ctr">
            <a:spAutoFit/>
          </a:bodyPr>
          <a:lstStyle/>
          <a:p>
            <a:pPr algn="ctr"/>
            <a:endParaRPr lang="ru-RU"/>
          </a:p>
        </p:txBody>
      </p:sp>
      <p:pic>
        <p:nvPicPr>
          <p:cNvPr id="5" name="~PP3106.WAV">
            <a:hlinkClick r:id="" action="ppaction://media"/>
          </p:cNvPr>
          <p:cNvPicPr>
            <a:picLocks noRot="1" noChangeAspect="1"/>
          </p:cNvPicPr>
          <p:nvPr>
            <a:wavAudioFile r:embed="rId2" name="~PP3106.WAV"/>
          </p:nvPr>
        </p:nvPicPr>
        <p:blipFill>
          <a:blip r:embed="rId7"/>
          <a:stretch>
            <a:fillRect/>
          </a:stretch>
        </p:blipFill>
        <p:spPr>
          <a:xfrm>
            <a:off x="8632825" y="6346825"/>
            <a:ext cx="304800" cy="304800"/>
          </a:xfrm>
          <a:prstGeom prst="rect">
            <a:avLst/>
          </a:prstGeom>
        </p:spPr>
      </p:pic>
    </p:spTree>
    <p:custDataLst>
      <p:tags r:id="rId1"/>
    </p:custDataLst>
  </p:cSld>
  <p:clrMapOvr>
    <a:masterClrMapping/>
  </p:clrMapOvr>
  <p:transition spd="med" advTm="200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fade">
                                      <p:cBhvr>
                                        <p:cTn id="11"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8436" name="Прямоугольник 4"/>
          <p:cNvSpPr>
            <a:spLocks noChangeArrowheads="1"/>
          </p:cNvSpPr>
          <p:nvPr/>
        </p:nvSpPr>
        <p:spPr bwMode="auto">
          <a:xfrm>
            <a:off x="0" y="500063"/>
            <a:ext cx="9144000" cy="1938337"/>
          </a:xfrm>
          <a:prstGeom prst="rect">
            <a:avLst/>
          </a:prstGeom>
          <a:noFill/>
          <a:ln w="9525">
            <a:noFill/>
            <a:miter lim="800000"/>
            <a:headEnd/>
            <a:tailEnd/>
          </a:ln>
        </p:spPr>
        <p:txBody>
          <a:bodyPr>
            <a:spAutoFit/>
          </a:bodyPr>
          <a:lstStyle/>
          <a:p>
            <a:r>
              <a:rPr lang="kk-KZ" sz="2000" b="1" dirty="0">
                <a:latin typeface="Times New Roman" pitchFamily="18" charset="0"/>
                <a:cs typeface="Times New Roman" pitchFamily="18" charset="0"/>
              </a:rPr>
              <a:t>Қазақ халқының этностық құрамы түрік тілдес ру-тайпалардан құралған. Этнос –дегеніміз-белгілі бір тарихи мекенде өсіп-өнген, ортақ және орныққан тілі, мәдениеті, ойлау жүйесі өркендеген, сондай-ақ өздерінің біртұтастығын әрі өзгелерден ерекшелігін сезінетін сана-сезімі қалыптасқан әлеуметтік қауым. Олай болса, этнос ұғымы ел-халық деп те түсінеміз. Халықтың шығу тарихын зерттейтін тарих ғылымының салаларына тоқталайық. Сызба </a:t>
            </a:r>
            <a:endParaRPr lang="ru-RU" sz="2000" dirty="0"/>
          </a:p>
        </p:txBody>
      </p:sp>
      <p:graphicFrame>
        <p:nvGraphicFramePr>
          <p:cNvPr id="9" name="Содержимое 3"/>
          <p:cNvGraphicFramePr>
            <a:graphicFrameLocks noGrp="1"/>
          </p:cNvGraphicFramePr>
          <p:nvPr>
            <p:ph idx="1"/>
          </p:nvPr>
        </p:nvGraphicFramePr>
        <p:xfrm>
          <a:off x="142844" y="2428868"/>
          <a:ext cx="8839200" cy="40719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P3019.WAV">
            <a:hlinkClick r:id="" action="ppaction://media"/>
          </p:cNvPr>
          <p:cNvPicPr>
            <a:picLocks noRot="1" noChangeAspect="1"/>
          </p:cNvPicPr>
          <p:nvPr>
            <a:wavAudioFile r:embed="rId2" name="~PP3019.WAV"/>
          </p:nvPr>
        </p:nvPicPr>
        <p:blipFill>
          <a:blip r:embed="rId9"/>
          <a:stretch>
            <a:fillRect/>
          </a:stretch>
        </p:blipFill>
        <p:spPr>
          <a:xfrm>
            <a:off x="8632825" y="6346825"/>
            <a:ext cx="304800" cy="304800"/>
          </a:xfrm>
          <a:prstGeom prst="rect">
            <a:avLst/>
          </a:prstGeom>
        </p:spPr>
      </p:pic>
    </p:spTree>
    <p:custDataLst>
      <p:tags r:id="rId1"/>
    </p:custDataLst>
  </p:cSld>
  <p:clrMapOvr>
    <a:masterClrMapping/>
  </p:clrMapOvr>
  <p:transition spd="med" advTm="778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graphicEl>
                                              <a:dgm id="{DC7DAEF5-B81B-4C86-B471-7D9F1D8C84FE}"/>
                                            </p:graphicEl>
                                          </p:spTgt>
                                        </p:tgtEl>
                                        <p:attrNameLst>
                                          <p:attrName>style.visibility</p:attrName>
                                        </p:attrNameLst>
                                      </p:cBhvr>
                                      <p:to>
                                        <p:strVal val="visible"/>
                                      </p:to>
                                    </p:set>
                                    <p:animEffect transition="in" filter="fade">
                                      <p:cBhvr>
                                        <p:cTn id="11" dur="2000"/>
                                        <p:tgtEl>
                                          <p:spTgt spid="9">
                                            <p:graphicEl>
                                              <a:dgm id="{DC7DAEF5-B81B-4C86-B471-7D9F1D8C84FE}"/>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graphicEl>
                                              <a:dgm id="{B7A71308-BFFC-4E54-B0DD-42D6017CDEE5}"/>
                                            </p:graphicEl>
                                          </p:spTgt>
                                        </p:tgtEl>
                                        <p:attrNameLst>
                                          <p:attrName>style.visibility</p:attrName>
                                        </p:attrNameLst>
                                      </p:cBhvr>
                                      <p:to>
                                        <p:strVal val="visible"/>
                                      </p:to>
                                    </p:set>
                                    <p:animEffect transition="in" filter="fade">
                                      <p:cBhvr>
                                        <p:cTn id="16" dur="2000"/>
                                        <p:tgtEl>
                                          <p:spTgt spid="9">
                                            <p:graphicEl>
                                              <a:dgm id="{B7A71308-BFFC-4E54-B0DD-42D6017CDEE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graphicEl>
                                              <a:dgm id="{8B06E40D-18E0-416C-B8CC-1AC064304BAB}"/>
                                            </p:graphicEl>
                                          </p:spTgt>
                                        </p:tgtEl>
                                        <p:attrNameLst>
                                          <p:attrName>style.visibility</p:attrName>
                                        </p:attrNameLst>
                                      </p:cBhvr>
                                      <p:to>
                                        <p:strVal val="visible"/>
                                      </p:to>
                                    </p:set>
                                    <p:animEffect transition="in" filter="fade">
                                      <p:cBhvr>
                                        <p:cTn id="21" dur="2000"/>
                                        <p:tgtEl>
                                          <p:spTgt spid="9">
                                            <p:graphicEl>
                                              <a:dgm id="{8B06E40D-18E0-416C-B8CC-1AC064304BA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graphicEl>
                                              <a:dgm id="{C586E14F-D05D-4610-A48E-600C1C368279}"/>
                                            </p:graphicEl>
                                          </p:spTgt>
                                        </p:tgtEl>
                                        <p:attrNameLst>
                                          <p:attrName>style.visibility</p:attrName>
                                        </p:attrNameLst>
                                      </p:cBhvr>
                                      <p:to>
                                        <p:strVal val="visible"/>
                                      </p:to>
                                    </p:set>
                                    <p:animEffect transition="in" filter="fade">
                                      <p:cBhvr>
                                        <p:cTn id="26" dur="2000"/>
                                        <p:tgtEl>
                                          <p:spTgt spid="9">
                                            <p:graphicEl>
                                              <a:dgm id="{C586E14F-D05D-4610-A48E-600C1C36827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graphicEl>
                                              <a:dgm id="{72EF354E-123F-45C3-A401-4C6BA28E3A39}"/>
                                            </p:graphicEl>
                                          </p:spTgt>
                                        </p:tgtEl>
                                        <p:attrNameLst>
                                          <p:attrName>style.visibility</p:attrName>
                                        </p:attrNameLst>
                                      </p:cBhvr>
                                      <p:to>
                                        <p:strVal val="visible"/>
                                      </p:to>
                                    </p:set>
                                    <p:animEffect transition="in" filter="fade">
                                      <p:cBhvr>
                                        <p:cTn id="31" dur="2000"/>
                                        <p:tgtEl>
                                          <p:spTgt spid="9">
                                            <p:graphicEl>
                                              <a:dgm id="{72EF354E-123F-45C3-A401-4C6BA28E3A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2"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Graphic spid="9"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8|0.7|1.2|1.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5|0.5|0.5|0|0.1|0.3|0.4|0.4|0.4|2"/>
</p:tagLst>
</file>

<file path=ppt/tags/tag12.xml><?xml version="1.0" encoding="utf-8"?>
<p:tagLst xmlns:a="http://schemas.openxmlformats.org/drawingml/2006/main" xmlns:r="http://schemas.openxmlformats.org/officeDocument/2006/relationships" xmlns:p="http://schemas.openxmlformats.org/presentationml/2006/main">
  <p:tag name="TIMING" val="|0.3|0.1|0.3|0.1|0.5|0|0.1|0.2|0.3|0.2|0.7"/>
</p:tagLst>
</file>

<file path=ppt/tags/tag13.xml><?xml version="1.0" encoding="utf-8"?>
<p:tagLst xmlns:a="http://schemas.openxmlformats.org/drawingml/2006/main" xmlns:r="http://schemas.openxmlformats.org/officeDocument/2006/relationships" xmlns:p="http://schemas.openxmlformats.org/presentationml/2006/main">
  <p:tag name="TIMING" val="|34.1|0.6|1|2.3|4.5|3|7.8|3.1|1.6|1.8|1.3|2.2|1.3|0.3|4.8|0.6|0.9|3.3|4.8"/>
</p:tagLst>
</file>

<file path=ppt/tags/tag14.xml><?xml version="1.0" encoding="utf-8"?>
<p:tagLst xmlns:a="http://schemas.openxmlformats.org/drawingml/2006/main" xmlns:r="http://schemas.openxmlformats.org/officeDocument/2006/relationships" xmlns:p="http://schemas.openxmlformats.org/presentationml/2006/main">
  <p:tag name="TIMING" val="|17.7|4.6|2.5|1.8"/>
</p:tagLst>
</file>

<file path=ppt/tags/tag15.xml><?xml version="1.0" encoding="utf-8"?>
<p:tagLst xmlns:a="http://schemas.openxmlformats.org/drawingml/2006/main" xmlns:r="http://schemas.openxmlformats.org/officeDocument/2006/relationships" xmlns:p="http://schemas.openxmlformats.org/presentationml/2006/main">
  <p:tag name="TIMING" val="|15|9.1|10.7|7|7.5|13.5|13.9"/>
</p:tagLst>
</file>

<file path=ppt/tags/tag16.xml><?xml version="1.0" encoding="utf-8"?>
<p:tagLst xmlns:a="http://schemas.openxmlformats.org/drawingml/2006/main" xmlns:r="http://schemas.openxmlformats.org/officeDocument/2006/relationships" xmlns:p="http://schemas.openxmlformats.org/presentationml/2006/main">
  <p:tag name="TIMING" val="|0.2"/>
</p:tagLst>
</file>

<file path=ppt/tags/tag17.xml><?xml version="1.0" encoding="utf-8"?>
<p:tagLst xmlns:a="http://schemas.openxmlformats.org/drawingml/2006/main" xmlns:r="http://schemas.openxmlformats.org/officeDocument/2006/relationships" xmlns:p="http://schemas.openxmlformats.org/presentationml/2006/main">
  <p:tag name="TIMING" val="|2.2|3.6|1.1"/>
</p:tagLst>
</file>

<file path=ppt/tags/tag18.xml><?xml version="1.0" encoding="utf-8"?>
<p:tagLst xmlns:a="http://schemas.openxmlformats.org/drawingml/2006/main" xmlns:r="http://schemas.openxmlformats.org/officeDocument/2006/relationships" xmlns:p="http://schemas.openxmlformats.org/presentationml/2006/main">
  <p:tag name="TIMING" val="|2.4"/>
</p:tagLst>
</file>

<file path=ppt/tags/tag19.xml><?xml version="1.0" encoding="utf-8"?>
<p:tagLst xmlns:a="http://schemas.openxmlformats.org/drawingml/2006/main" xmlns:r="http://schemas.openxmlformats.org/officeDocument/2006/relationships" xmlns:p="http://schemas.openxmlformats.org/presentationml/2006/main">
  <p:tag name="TIMING" val="|45.5|1.6|4.3|5.7|6.2|2.3"/>
</p:tagLst>
</file>

<file path=ppt/tags/tag2.xml><?xml version="1.0" encoding="utf-8"?>
<p:tagLst xmlns:a="http://schemas.openxmlformats.org/drawingml/2006/main" xmlns:r="http://schemas.openxmlformats.org/officeDocument/2006/relationships" xmlns:p="http://schemas.openxmlformats.org/presentationml/2006/main">
  <p:tag name="TIMING" val="|7.6"/>
</p:tagLst>
</file>

<file path=ppt/tags/tag3.xml><?xml version="1.0" encoding="utf-8"?>
<p:tagLst xmlns:a="http://schemas.openxmlformats.org/drawingml/2006/main" xmlns:r="http://schemas.openxmlformats.org/officeDocument/2006/relationships" xmlns:p="http://schemas.openxmlformats.org/presentationml/2006/main">
  <p:tag name="TIMING" val="|1.7"/>
</p:tagLst>
</file>

<file path=ppt/tags/tag4.xml><?xml version="1.0" encoding="utf-8"?>
<p:tagLst xmlns:a="http://schemas.openxmlformats.org/drawingml/2006/main" xmlns:r="http://schemas.openxmlformats.org/officeDocument/2006/relationships" xmlns:p="http://schemas.openxmlformats.org/presentationml/2006/main">
  <p:tag name="TIMING" val="|14.3"/>
</p:tagLst>
</file>

<file path=ppt/tags/tag5.xml><?xml version="1.0" encoding="utf-8"?>
<p:tagLst xmlns:a="http://schemas.openxmlformats.org/drawingml/2006/main" xmlns:r="http://schemas.openxmlformats.org/officeDocument/2006/relationships" xmlns:p="http://schemas.openxmlformats.org/presentationml/2006/main">
  <p:tag name="TIMING" val="|38.3|11.6|4.6|3.5|3.5"/>
</p:tagLst>
</file>

<file path=ppt/tags/tag6.xml><?xml version="1.0" encoding="utf-8"?>
<p:tagLst xmlns:a="http://schemas.openxmlformats.org/drawingml/2006/main" xmlns:r="http://schemas.openxmlformats.org/officeDocument/2006/relationships" xmlns:p="http://schemas.openxmlformats.org/presentationml/2006/main">
  <p:tag name="TIMING" val="|15.3|1.9|0.6|1.8|3.1|0.3|2.7|0.9|0.6|3.8|0.7|2.6|0.4|3.7|1|1.8|0.8|1.3|1.9|1.4|0.9|2.7|2.5|0.4"/>
</p:tagLst>
</file>

<file path=ppt/tags/tag7.xml><?xml version="1.0" encoding="utf-8"?>
<p:tagLst xmlns:a="http://schemas.openxmlformats.org/drawingml/2006/main" xmlns:r="http://schemas.openxmlformats.org/officeDocument/2006/relationships" xmlns:p="http://schemas.openxmlformats.org/presentationml/2006/main">
  <p:tag name="TIMING" val="|13|0.7|1.3|0.7|1|0.5|1.2|1.7|6.4|0.3"/>
</p:tagLst>
</file>

<file path=ppt/tags/tag8.xml><?xml version="1.0" encoding="utf-8"?>
<p:tagLst xmlns:a="http://schemas.openxmlformats.org/drawingml/2006/main" xmlns:r="http://schemas.openxmlformats.org/officeDocument/2006/relationships" xmlns:p="http://schemas.openxmlformats.org/presentationml/2006/main">
  <p:tag name="TIMING" val="|0.6|0.6"/>
</p:tagLst>
</file>

<file path=ppt/tags/tag9.xml><?xml version="1.0" encoding="utf-8"?>
<p:tagLst xmlns:a="http://schemas.openxmlformats.org/drawingml/2006/main" xmlns:r="http://schemas.openxmlformats.org/officeDocument/2006/relationships" xmlns:p="http://schemas.openxmlformats.org/presentationml/2006/main">
  <p:tag name="TIMING" val="|2.1|0|0.4|0.5|0.1|0.4|0.5|2.3|0.3"/>
</p:tagLst>
</file>

<file path=ppt/theme/theme1.xml><?xml version="1.0" encoding="utf-8"?>
<a:theme xmlns:a="http://schemas.openxmlformats.org/drawingml/2006/main" name="Тема1">
  <a:themeElements>
    <a:clrScheme name="Другая 1">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58A9BC"/>
      </a:hlink>
      <a:folHlink>
        <a:srgbClr val="FF79C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рамка13" id="{F24D1D8E-A691-420F-9742-6480AFE63D66}" vid="{070907FB-47E9-45B6-98A0-092A95C53F59}"/>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3525</TotalTime>
  <Words>1522</Words>
  <Application>Microsoft Office PowerPoint</Application>
  <PresentationFormat>Экран (4:3)</PresentationFormat>
  <Paragraphs>303</Paragraphs>
  <Slides>41</Slides>
  <Notes>4</Notes>
  <HiddenSlides>0</HiddenSlides>
  <MMClips>41</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Тема1</vt:lpstr>
      <vt:lpstr>Қарағанды экономика, бизнес  және құқық колледжі</vt:lpstr>
      <vt:lpstr>Слайд 2</vt:lpstr>
      <vt:lpstr>Слайд 3</vt:lpstr>
      <vt:lpstr>Тарихи концепт:    себеп-салдар </vt:lpstr>
      <vt:lpstr>              </vt:lpstr>
      <vt:lpstr>Слайд 6</vt:lpstr>
      <vt:lpstr>     Оқу мақсаттары:   1. Ежелгі  және ортағасырлар тарихының  оқиғалары арасында  байланыс  орнату  арқылы  қазақ халқы  қалыптасуының негізгі  кезеңдерді анықтау;  2.  «Қазақ» этнонимінің мағынасын түсіндіру   </vt:lpstr>
      <vt:lpstr>Слайд 8</vt:lpstr>
      <vt:lpstr>Слайд 9</vt:lpstr>
      <vt:lpstr> Сызба  Қазақ халқының қалыптасуының антропологиялық белгілері  </vt:lpstr>
      <vt:lpstr>        Уақыт сызығы                І-кезең</vt:lpstr>
      <vt:lpstr>Слайд 12</vt:lpstr>
      <vt:lpstr>        Уақыт сызығы                І-кезең            ІІ-кезең</vt:lpstr>
      <vt:lpstr>Слайд 14</vt:lpstr>
      <vt:lpstr>Қазақстан аумағында түрлі кезеңде өмір сүрген андрондықтар, сақ, үйсін, қаңлы, ғұн, түркі тайпалары</vt:lpstr>
      <vt:lpstr>Кейін осы жерде түркі мемлекеттердің(түрік, батыс түрік, түргеш, қарлұқ, қарахан, қарақытай, қыпшақ) құрылуы моңғол тектес белгілердің көбеюіне және түркі тілінің таралуына ықпал етті</vt:lpstr>
      <vt:lpstr>Осы кезеңде халықтардың шоғырлануына  не себеп болды?</vt:lpstr>
      <vt:lpstr>2. Шаруашылық пен мәдениеттің ортақтығы.</vt:lpstr>
      <vt:lpstr>3. Түркі тілінің басымдық етуі.</vt:lpstr>
      <vt:lpstr>4. Көшпелі мал шаруашылығы, отырықшы-егіншілік пен қала мәдениетінің дамуы ықпал етті.</vt:lpstr>
      <vt:lpstr>        Уақыт сызығы                І-кезең            ІІ-кезең           ІІІ-кезең</vt:lpstr>
      <vt:lpstr>Слайд 22</vt:lpstr>
      <vt:lpstr>        Уақыт сызығы                І-кезең            ІІ-кезең           ІІІ-кезең        IV-кезең</vt:lpstr>
      <vt:lpstr>Слайд 24</vt:lpstr>
      <vt:lpstr>Қазақ халқының, «қазақ» атауы және қазақ жүздерінің                                       шығуы туралы қалам тартқан авторлар</vt:lpstr>
      <vt:lpstr>Слайд 26</vt:lpstr>
      <vt:lpstr>Слайд 27</vt:lpstr>
      <vt:lpstr>Слайд 28</vt:lpstr>
      <vt:lpstr>Слайд 29</vt:lpstr>
      <vt:lpstr>Слайд 30</vt:lpstr>
      <vt:lpstr>Қазақ билері </vt:lpstr>
      <vt:lpstr>Слайд 32</vt:lpstr>
      <vt:lpstr>Қазақ халқының құрамындағы жүзге кірмеген топтар. </vt:lpstr>
      <vt:lpstr>   1-тапсырма “ «Қазақ»    атауының  шығу  тегі  туралы  ғылыми пікірлер ”  </vt:lpstr>
      <vt:lpstr>Жауабы:</vt:lpstr>
      <vt:lpstr>        2 тапсырма. Үштаған кестесін толтыру Ұсынылған кестенің 1 қатарындағы ұяшықтарда оқиғалардың себептері. 2 қатарында оқиғалары. 3 қатарларында салдарлары көрсетілуі керек. Оқиғалары көрсетілген. Ұяшықтарға оқиғалардың себептері мен салдарларын толтырып, дәптерге жазу.</vt:lpstr>
      <vt:lpstr>Жауабы:</vt:lpstr>
      <vt:lpstr>Бекіту сұрақтары:</vt:lpstr>
      <vt:lpstr>  </vt:lpstr>
      <vt:lpstr>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Чингисхан (Темуджин) Завоеватель,  основатель Монгольского государства</dc:title>
  <dc:creator>LikinFride</dc:creator>
  <cp:lastModifiedBy>Эльмира</cp:lastModifiedBy>
  <cp:revision>318</cp:revision>
  <dcterms:created xsi:type="dcterms:W3CDTF">2011-01-30T08:33:31Z</dcterms:created>
  <dcterms:modified xsi:type="dcterms:W3CDTF">2020-04-19T18:16:59Z</dcterms:modified>
</cp:coreProperties>
</file>