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76" r:id="rId9"/>
    <p:sldId id="277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98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53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C7EB4-BE1A-4112-AC47-B5D18A7FD0A3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CD450-A4EA-44A8-8DD7-3683A798E9D8}">
      <dgm:prSet phldrT="[Текст]"/>
      <dgm:spPr/>
      <dgm:t>
        <a:bodyPr/>
        <a:lstStyle/>
        <a:p>
          <a:r>
            <a:rPr lang="ru-RU" b="1" dirty="0" smtClean="0"/>
            <a:t>Образовательный процесс при ДО</a:t>
          </a:r>
          <a:endParaRPr lang="ru-RU" b="1" dirty="0"/>
        </a:p>
      </dgm:t>
    </dgm:pt>
    <dgm:pt modelId="{3CE7DADC-5513-4E08-B29C-F7F6040CCB1A}" type="parTrans" cxnId="{4B89944E-64AE-4FFE-ACAE-EF8415D2FD17}">
      <dgm:prSet/>
      <dgm:spPr/>
      <dgm:t>
        <a:bodyPr/>
        <a:lstStyle/>
        <a:p>
          <a:endParaRPr lang="ru-RU"/>
        </a:p>
      </dgm:t>
    </dgm:pt>
    <dgm:pt modelId="{18439401-E08B-479E-B554-133666B01D70}" type="sibTrans" cxnId="{4B89944E-64AE-4FFE-ACAE-EF8415D2FD17}">
      <dgm:prSet/>
      <dgm:spPr/>
      <dgm:t>
        <a:bodyPr/>
        <a:lstStyle/>
        <a:p>
          <a:endParaRPr lang="ru-RU"/>
        </a:p>
      </dgm:t>
    </dgm:pt>
    <dgm:pt modelId="{1A6AAF43-A18A-460D-A4D8-628DBE345FC1}">
      <dgm:prSet phldrT="[Текст]"/>
      <dgm:spPr/>
      <dgm:t>
        <a:bodyPr/>
        <a:lstStyle/>
        <a:p>
          <a:r>
            <a:rPr lang="ru-RU" b="1" dirty="0" smtClean="0"/>
            <a:t>НЕКОНТАКТНОГО ВРЕМЕНИ</a:t>
          </a:r>
          <a:endParaRPr lang="ru-RU" b="1" dirty="0"/>
        </a:p>
      </dgm:t>
    </dgm:pt>
    <dgm:pt modelId="{84B1BB3F-5708-44AE-8793-C39820BBBAF1}" type="parTrans" cxnId="{F50F8BF6-A25D-4D9D-B6AE-30BE10CBD7FB}">
      <dgm:prSet/>
      <dgm:spPr/>
      <dgm:t>
        <a:bodyPr/>
        <a:lstStyle/>
        <a:p>
          <a:endParaRPr lang="ru-RU"/>
        </a:p>
      </dgm:t>
    </dgm:pt>
    <dgm:pt modelId="{651776FF-F956-47C2-9E35-1C63284E9F75}" type="sibTrans" cxnId="{F50F8BF6-A25D-4D9D-B6AE-30BE10CBD7FB}">
      <dgm:prSet/>
      <dgm:spPr/>
      <dgm:t>
        <a:bodyPr/>
        <a:lstStyle/>
        <a:p>
          <a:endParaRPr lang="ru-RU"/>
        </a:p>
      </dgm:t>
    </dgm:pt>
    <dgm:pt modelId="{84A67A31-18C5-4428-8416-5C51AFC205B9}">
      <dgm:prSet phldrT="[Текст]"/>
      <dgm:spPr/>
      <dgm:t>
        <a:bodyPr/>
        <a:lstStyle/>
        <a:p>
          <a:r>
            <a:rPr lang="ru-RU" b="1" dirty="0" smtClean="0"/>
            <a:t>КОНТАКТНОГО ВРЕМЕНИ</a:t>
          </a:r>
          <a:endParaRPr lang="ru-RU" b="1" dirty="0"/>
        </a:p>
      </dgm:t>
    </dgm:pt>
    <dgm:pt modelId="{3ABE71C5-61D9-4B73-89B3-10FD7D9FE0B7}" type="parTrans" cxnId="{F221A65E-770B-4192-9C85-8908C479AF93}">
      <dgm:prSet/>
      <dgm:spPr/>
      <dgm:t>
        <a:bodyPr/>
        <a:lstStyle/>
        <a:p>
          <a:endParaRPr lang="ru-RU"/>
        </a:p>
      </dgm:t>
    </dgm:pt>
    <dgm:pt modelId="{16FEB7DA-26AA-4995-AC45-656563590572}" type="sibTrans" cxnId="{F221A65E-770B-4192-9C85-8908C479AF93}">
      <dgm:prSet/>
      <dgm:spPr/>
      <dgm:t>
        <a:bodyPr/>
        <a:lstStyle/>
        <a:p>
          <a:endParaRPr lang="ru-RU"/>
        </a:p>
      </dgm:t>
    </dgm:pt>
    <dgm:pt modelId="{B185B79A-7F7F-4611-9B54-D4210190F5FD}" type="pres">
      <dgm:prSet presAssocID="{E18C7EB4-BE1A-4112-AC47-B5D18A7FD0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92761-F274-4D10-ACA6-979BD7979AA0}" type="pres">
      <dgm:prSet presAssocID="{82BCD450-A4EA-44A8-8DD7-3683A798E9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7C59E-78A0-4607-99F0-B109768D652F}" type="pres">
      <dgm:prSet presAssocID="{18439401-E08B-479E-B554-133666B01D7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6DD828D-190D-4FE5-A40C-EC8186B7B0A0}" type="pres">
      <dgm:prSet presAssocID="{18439401-E08B-479E-B554-133666B01D7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5BD148D-364A-41BF-87D8-240728BC05C1}" type="pres">
      <dgm:prSet presAssocID="{1A6AAF43-A18A-460D-A4D8-628DBE345F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6391A-264A-4F4A-8A37-A8873809116A}" type="pres">
      <dgm:prSet presAssocID="{651776FF-F956-47C2-9E35-1C63284E9F7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28EE2E7-C7EE-4F70-B8AF-419AA5C68719}" type="pres">
      <dgm:prSet presAssocID="{651776FF-F956-47C2-9E35-1C63284E9F7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33118D8-2159-444B-9B7E-43DCED0DEA9F}" type="pres">
      <dgm:prSet presAssocID="{84A67A31-18C5-4428-8416-5C51AFC205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A6FD2-514F-494E-BA69-2E1DCD75867D}" type="pres">
      <dgm:prSet presAssocID="{16FEB7DA-26AA-4995-AC45-65656359057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09C4AF9-D4D5-48C5-811C-EF97A52459F6}" type="pres">
      <dgm:prSet presAssocID="{16FEB7DA-26AA-4995-AC45-65656359057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92DF4CB-9D7D-4FE8-BB4E-592DC718FB54}" type="presOf" srcId="{18439401-E08B-479E-B554-133666B01D70}" destId="{56DD828D-190D-4FE5-A40C-EC8186B7B0A0}" srcOrd="1" destOrd="0" presId="urn:microsoft.com/office/officeart/2005/8/layout/cycle7"/>
    <dgm:cxn modelId="{F50F8BF6-A25D-4D9D-B6AE-30BE10CBD7FB}" srcId="{E18C7EB4-BE1A-4112-AC47-B5D18A7FD0A3}" destId="{1A6AAF43-A18A-460D-A4D8-628DBE345FC1}" srcOrd="1" destOrd="0" parTransId="{84B1BB3F-5708-44AE-8793-C39820BBBAF1}" sibTransId="{651776FF-F956-47C2-9E35-1C63284E9F75}"/>
    <dgm:cxn modelId="{9AD944CA-BDEA-46BC-914E-EFB108D18AF1}" type="presOf" srcId="{651776FF-F956-47C2-9E35-1C63284E9F75}" destId="{F616391A-264A-4F4A-8A37-A8873809116A}" srcOrd="0" destOrd="0" presId="urn:microsoft.com/office/officeart/2005/8/layout/cycle7"/>
    <dgm:cxn modelId="{0F553A1E-73DC-4416-989E-DD270D3D9413}" type="presOf" srcId="{82BCD450-A4EA-44A8-8DD7-3683A798E9D8}" destId="{10B92761-F274-4D10-ACA6-979BD7979AA0}" srcOrd="0" destOrd="0" presId="urn:microsoft.com/office/officeart/2005/8/layout/cycle7"/>
    <dgm:cxn modelId="{8DE6249C-DCBC-46B9-95CF-DDB4349876E3}" type="presOf" srcId="{651776FF-F956-47C2-9E35-1C63284E9F75}" destId="{928EE2E7-C7EE-4F70-B8AF-419AA5C68719}" srcOrd="1" destOrd="0" presId="urn:microsoft.com/office/officeart/2005/8/layout/cycle7"/>
    <dgm:cxn modelId="{E9CD87F9-23F0-4641-9FC7-5DFCD2116BC9}" type="presOf" srcId="{18439401-E08B-479E-B554-133666B01D70}" destId="{36B7C59E-78A0-4607-99F0-B109768D652F}" srcOrd="0" destOrd="0" presId="urn:microsoft.com/office/officeart/2005/8/layout/cycle7"/>
    <dgm:cxn modelId="{852FBFCA-1EE7-46D6-8C06-7F9F44D5617B}" type="presOf" srcId="{1A6AAF43-A18A-460D-A4D8-628DBE345FC1}" destId="{75BD148D-364A-41BF-87D8-240728BC05C1}" srcOrd="0" destOrd="0" presId="urn:microsoft.com/office/officeart/2005/8/layout/cycle7"/>
    <dgm:cxn modelId="{B5D46B10-99B8-410A-A9DA-2D19801110DF}" type="presOf" srcId="{16FEB7DA-26AA-4995-AC45-656563590572}" destId="{609C4AF9-D4D5-48C5-811C-EF97A52459F6}" srcOrd="1" destOrd="0" presId="urn:microsoft.com/office/officeart/2005/8/layout/cycle7"/>
    <dgm:cxn modelId="{5850DC1A-06B3-4682-AFD6-261EBA3CFF34}" type="presOf" srcId="{84A67A31-18C5-4428-8416-5C51AFC205B9}" destId="{333118D8-2159-444B-9B7E-43DCED0DEA9F}" srcOrd="0" destOrd="0" presId="urn:microsoft.com/office/officeart/2005/8/layout/cycle7"/>
    <dgm:cxn modelId="{F221A65E-770B-4192-9C85-8908C479AF93}" srcId="{E18C7EB4-BE1A-4112-AC47-B5D18A7FD0A3}" destId="{84A67A31-18C5-4428-8416-5C51AFC205B9}" srcOrd="2" destOrd="0" parTransId="{3ABE71C5-61D9-4B73-89B3-10FD7D9FE0B7}" sibTransId="{16FEB7DA-26AA-4995-AC45-656563590572}"/>
    <dgm:cxn modelId="{DF505875-E8DF-4721-B634-52F7BA6AECF5}" type="presOf" srcId="{E18C7EB4-BE1A-4112-AC47-B5D18A7FD0A3}" destId="{B185B79A-7F7F-4611-9B54-D4210190F5FD}" srcOrd="0" destOrd="0" presId="urn:microsoft.com/office/officeart/2005/8/layout/cycle7"/>
    <dgm:cxn modelId="{7793CE72-6DA0-4C53-BF6D-60C0F0CDE4BD}" type="presOf" srcId="{16FEB7DA-26AA-4995-AC45-656563590572}" destId="{B5DA6FD2-514F-494E-BA69-2E1DCD75867D}" srcOrd="0" destOrd="0" presId="urn:microsoft.com/office/officeart/2005/8/layout/cycle7"/>
    <dgm:cxn modelId="{4B89944E-64AE-4FFE-ACAE-EF8415D2FD17}" srcId="{E18C7EB4-BE1A-4112-AC47-B5D18A7FD0A3}" destId="{82BCD450-A4EA-44A8-8DD7-3683A798E9D8}" srcOrd="0" destOrd="0" parTransId="{3CE7DADC-5513-4E08-B29C-F7F6040CCB1A}" sibTransId="{18439401-E08B-479E-B554-133666B01D70}"/>
    <dgm:cxn modelId="{AFDAFFA0-0C3E-42CA-8DDF-6746C535D69D}" type="presParOf" srcId="{B185B79A-7F7F-4611-9B54-D4210190F5FD}" destId="{10B92761-F274-4D10-ACA6-979BD7979AA0}" srcOrd="0" destOrd="0" presId="urn:microsoft.com/office/officeart/2005/8/layout/cycle7"/>
    <dgm:cxn modelId="{17EC164D-E578-4AEB-87B5-B5F971F11AA3}" type="presParOf" srcId="{B185B79A-7F7F-4611-9B54-D4210190F5FD}" destId="{36B7C59E-78A0-4607-99F0-B109768D652F}" srcOrd="1" destOrd="0" presId="urn:microsoft.com/office/officeart/2005/8/layout/cycle7"/>
    <dgm:cxn modelId="{39D3CE51-14D2-49D3-8DDD-9DB47AABDA0D}" type="presParOf" srcId="{36B7C59E-78A0-4607-99F0-B109768D652F}" destId="{56DD828D-190D-4FE5-A40C-EC8186B7B0A0}" srcOrd="0" destOrd="0" presId="urn:microsoft.com/office/officeart/2005/8/layout/cycle7"/>
    <dgm:cxn modelId="{9E3AFDC2-9ECC-4EB6-9B26-6F8A655F1E5C}" type="presParOf" srcId="{B185B79A-7F7F-4611-9B54-D4210190F5FD}" destId="{75BD148D-364A-41BF-87D8-240728BC05C1}" srcOrd="2" destOrd="0" presId="urn:microsoft.com/office/officeart/2005/8/layout/cycle7"/>
    <dgm:cxn modelId="{25849465-D939-432C-AA11-98AF91A3C389}" type="presParOf" srcId="{B185B79A-7F7F-4611-9B54-D4210190F5FD}" destId="{F616391A-264A-4F4A-8A37-A8873809116A}" srcOrd="3" destOrd="0" presId="urn:microsoft.com/office/officeart/2005/8/layout/cycle7"/>
    <dgm:cxn modelId="{5B8D24CF-41BD-4C22-80D6-68B685D69F66}" type="presParOf" srcId="{F616391A-264A-4F4A-8A37-A8873809116A}" destId="{928EE2E7-C7EE-4F70-B8AF-419AA5C68719}" srcOrd="0" destOrd="0" presId="urn:microsoft.com/office/officeart/2005/8/layout/cycle7"/>
    <dgm:cxn modelId="{18BAAE0E-4879-49C7-B080-D3D7C5268904}" type="presParOf" srcId="{B185B79A-7F7F-4611-9B54-D4210190F5FD}" destId="{333118D8-2159-444B-9B7E-43DCED0DEA9F}" srcOrd="4" destOrd="0" presId="urn:microsoft.com/office/officeart/2005/8/layout/cycle7"/>
    <dgm:cxn modelId="{C1BFFC93-B3BF-4265-A0A4-897DFAEF097A}" type="presParOf" srcId="{B185B79A-7F7F-4611-9B54-D4210190F5FD}" destId="{B5DA6FD2-514F-494E-BA69-2E1DCD75867D}" srcOrd="5" destOrd="0" presId="urn:microsoft.com/office/officeart/2005/8/layout/cycle7"/>
    <dgm:cxn modelId="{D93D4DA3-CE28-4338-B967-83C557D53A36}" type="presParOf" srcId="{B5DA6FD2-514F-494E-BA69-2E1DCD75867D}" destId="{609C4AF9-D4D5-48C5-811C-EF97A52459F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FDFCC-173F-43CE-AB52-A220270D4004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E6C207-0AA0-466C-916D-8D7DE5C1FE09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2000" b="1" dirty="0" smtClean="0">
              <a:solidFill>
                <a:srgbClr val="002060"/>
              </a:solidFill>
            </a:rPr>
            <a:t>В </a:t>
          </a:r>
          <a:r>
            <a:rPr lang="ru-RU" sz="2000" b="1" dirty="0" err="1" smtClean="0">
              <a:solidFill>
                <a:srgbClr val="002060"/>
              </a:solidFill>
            </a:rPr>
            <a:t>педагогичес</a:t>
          </a:r>
          <a:r>
            <a:rPr lang="ru-RU" sz="2000" b="1" dirty="0" smtClean="0">
              <a:solidFill>
                <a:srgbClr val="002060"/>
              </a:solidFill>
            </a:rPr>
            <a:t>-кой практике </a:t>
          </a:r>
          <a:r>
            <a:rPr lang="ru-RU" sz="2000" b="1" dirty="0" err="1" smtClean="0">
              <a:solidFill>
                <a:srgbClr val="002060"/>
              </a:solidFill>
            </a:rPr>
            <a:t>выработа-лись</a:t>
          </a:r>
          <a:r>
            <a:rPr lang="ru-RU" sz="2000" b="1" dirty="0" smtClean="0">
              <a:solidFill>
                <a:srgbClr val="002060"/>
              </a:solidFill>
            </a:rPr>
            <a:t> такие хорошо известные </a:t>
          </a:r>
          <a:r>
            <a:rPr lang="ru-RU" sz="2000" b="1" dirty="0" err="1" smtClean="0">
              <a:solidFill>
                <a:srgbClr val="002060"/>
              </a:solidFill>
            </a:rPr>
            <a:t>дистанцион-ные</a:t>
          </a:r>
          <a:r>
            <a:rPr lang="ru-RU" sz="2000" b="1" dirty="0" smtClean="0">
              <a:solidFill>
                <a:srgbClr val="002060"/>
              </a:solidFill>
            </a:rPr>
            <a:t> формы обучения</a:t>
          </a:r>
          <a:endParaRPr lang="ru-RU" sz="2000" b="1" dirty="0">
            <a:solidFill>
              <a:srgbClr val="002060"/>
            </a:solidFill>
          </a:endParaRPr>
        </a:p>
      </dgm:t>
    </dgm:pt>
    <dgm:pt modelId="{F7E1E53D-8D2F-4468-87D9-B8C382CA84FA}" type="parTrans" cxnId="{CE98C8EC-D409-4FBB-B6AB-AB9D9E06F87E}">
      <dgm:prSet/>
      <dgm:spPr/>
      <dgm:t>
        <a:bodyPr/>
        <a:lstStyle/>
        <a:p>
          <a:endParaRPr lang="ru-RU"/>
        </a:p>
      </dgm:t>
    </dgm:pt>
    <dgm:pt modelId="{962D3BFF-76E1-4BCA-B466-596058E5A193}" type="sibTrans" cxnId="{CE98C8EC-D409-4FBB-B6AB-AB9D9E06F87E}">
      <dgm:prSet/>
      <dgm:spPr/>
      <dgm:t>
        <a:bodyPr/>
        <a:lstStyle/>
        <a:p>
          <a:endParaRPr lang="ru-RU"/>
        </a:p>
      </dgm:t>
    </dgm:pt>
    <dgm:pt modelId="{48408A97-AF32-41C5-9EC2-150E902F4B1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Электронные лекции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EE834727-00B3-41E1-A255-6717C86329A0}" type="parTrans" cxnId="{92D5AD9D-B545-4964-89D3-3BD7FA101998}">
      <dgm:prSet/>
      <dgm:spPr/>
      <dgm:t>
        <a:bodyPr/>
        <a:lstStyle/>
        <a:p>
          <a:endParaRPr lang="ru-RU"/>
        </a:p>
      </dgm:t>
    </dgm:pt>
    <dgm:pt modelId="{574A6B45-5EA3-4FEB-9A97-8DCF7FA442EA}" type="sibTrans" cxnId="{92D5AD9D-B545-4964-89D3-3BD7FA101998}">
      <dgm:prSet/>
      <dgm:spPr/>
      <dgm:t>
        <a:bodyPr/>
        <a:lstStyle/>
        <a:p>
          <a:endParaRPr lang="ru-RU"/>
        </a:p>
      </dgm:t>
    </dgm:pt>
    <dgm:pt modelId="{D7540E5A-19AF-4DEA-B1E5-719C8ED55D6A}">
      <dgm:prSet phldrT="[Текст]" custT="1"/>
      <dgm:spPr/>
      <dgm:t>
        <a:bodyPr/>
        <a:lstStyle/>
        <a:p>
          <a:r>
            <a:rPr lang="ru-RU" sz="1800" b="1" dirty="0" err="1" smtClean="0"/>
            <a:t>Вебинары</a:t>
          </a:r>
          <a:endParaRPr lang="ru-RU" sz="1800" b="1" dirty="0"/>
        </a:p>
      </dgm:t>
    </dgm:pt>
    <dgm:pt modelId="{191D6248-0E92-4670-842F-E748691CF4A2}" type="parTrans" cxnId="{D7575549-DB9D-4900-B0B2-17F75C1BACA2}">
      <dgm:prSet/>
      <dgm:spPr/>
      <dgm:t>
        <a:bodyPr/>
        <a:lstStyle/>
        <a:p>
          <a:endParaRPr lang="ru-RU"/>
        </a:p>
      </dgm:t>
    </dgm:pt>
    <dgm:pt modelId="{7454F578-DC3E-415E-9BC5-D4659A962FB7}" type="sibTrans" cxnId="{D7575549-DB9D-4900-B0B2-17F75C1BACA2}">
      <dgm:prSet/>
      <dgm:spPr/>
      <dgm:t>
        <a:bodyPr/>
        <a:lstStyle/>
        <a:p>
          <a:endParaRPr lang="ru-RU"/>
        </a:p>
      </dgm:t>
    </dgm:pt>
    <dgm:pt modelId="{CE8ACC38-5513-402B-83ED-F5E841F40383}">
      <dgm:prSet phldrT="[Текст]" custT="1"/>
      <dgm:spPr/>
      <dgm:t>
        <a:bodyPr/>
        <a:lstStyle/>
        <a:p>
          <a:r>
            <a:rPr lang="ru-RU" sz="1800" b="1" dirty="0" smtClean="0"/>
            <a:t>Он-</a:t>
          </a:r>
          <a:r>
            <a:rPr lang="ru-RU" sz="1800" b="1" dirty="0" err="1" smtClean="0"/>
            <a:t>лайн</a:t>
          </a:r>
          <a:r>
            <a:rPr lang="ru-RU" sz="1800" b="1" dirty="0" smtClean="0"/>
            <a:t> консультации</a:t>
          </a:r>
          <a:endParaRPr lang="ru-RU" sz="1800" b="1" dirty="0"/>
        </a:p>
      </dgm:t>
    </dgm:pt>
    <dgm:pt modelId="{53E612F8-284B-475B-A1AB-372E01E788E3}" type="parTrans" cxnId="{46436FE4-97E6-4040-B8A9-36691280874B}">
      <dgm:prSet/>
      <dgm:spPr/>
      <dgm:t>
        <a:bodyPr/>
        <a:lstStyle/>
        <a:p>
          <a:endParaRPr lang="ru-RU"/>
        </a:p>
      </dgm:t>
    </dgm:pt>
    <dgm:pt modelId="{70825CB6-554B-4A2C-A611-0F1DB26AA3EE}" type="sibTrans" cxnId="{46436FE4-97E6-4040-B8A9-36691280874B}">
      <dgm:prSet/>
      <dgm:spPr/>
      <dgm:t>
        <a:bodyPr/>
        <a:lstStyle/>
        <a:p>
          <a:endParaRPr lang="ru-RU"/>
        </a:p>
      </dgm:t>
    </dgm:pt>
    <dgm:pt modelId="{D68D4ED8-ABF1-4130-9767-EC749533311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Виртуальные лабораторий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2BA002A7-E21E-44AD-AB77-221C35E6809D}" type="parTrans" cxnId="{0DB90A57-C161-473C-92EE-24F40127A7F3}">
      <dgm:prSet/>
      <dgm:spPr/>
      <dgm:t>
        <a:bodyPr/>
        <a:lstStyle/>
        <a:p>
          <a:endParaRPr lang="ru-RU"/>
        </a:p>
      </dgm:t>
    </dgm:pt>
    <dgm:pt modelId="{FFA8B585-6B9C-4226-A080-67DB5D636B7C}" type="sibTrans" cxnId="{0DB90A57-C161-473C-92EE-24F40127A7F3}">
      <dgm:prSet/>
      <dgm:spPr/>
      <dgm:t>
        <a:bodyPr/>
        <a:lstStyle/>
        <a:p>
          <a:endParaRPr lang="ru-RU"/>
        </a:p>
      </dgm:t>
    </dgm:pt>
    <dgm:pt modelId="{DD1E5B30-4886-4923-BFF7-94205DDDD18D}">
      <dgm:prSet phldrT="[Текст]"/>
      <dgm:spPr/>
      <dgm:t>
        <a:bodyPr/>
        <a:lstStyle/>
        <a:p>
          <a:r>
            <a:rPr lang="ru-RU" b="1" dirty="0" smtClean="0"/>
            <a:t>Контрольные работы</a:t>
          </a:r>
          <a:endParaRPr lang="ru-RU" b="1" dirty="0"/>
        </a:p>
      </dgm:t>
    </dgm:pt>
    <dgm:pt modelId="{CE5EAA06-9FEB-44A8-A89C-83D4226C3C38}" type="parTrans" cxnId="{7BAC1A7B-FF5E-4D5D-A28B-16B9CB3F7292}">
      <dgm:prSet/>
      <dgm:spPr/>
      <dgm:t>
        <a:bodyPr/>
        <a:lstStyle/>
        <a:p>
          <a:endParaRPr lang="ru-RU"/>
        </a:p>
      </dgm:t>
    </dgm:pt>
    <dgm:pt modelId="{965DF077-12BE-4664-BA1C-D9A0E6F2FA9C}" type="sibTrans" cxnId="{7BAC1A7B-FF5E-4D5D-A28B-16B9CB3F7292}">
      <dgm:prSet/>
      <dgm:spPr/>
      <dgm:t>
        <a:bodyPr/>
        <a:lstStyle/>
        <a:p>
          <a:endParaRPr lang="ru-RU"/>
        </a:p>
      </dgm:t>
    </dgm:pt>
    <dgm:pt modelId="{BFC996F1-518A-4ADE-A699-297B18101128}">
      <dgm:prSet phldrT="[Текст]" custT="1"/>
      <dgm:spPr/>
      <dgm:t>
        <a:bodyPr/>
        <a:lstStyle/>
        <a:p>
          <a:r>
            <a:rPr lang="ru-RU" sz="1800" b="1" dirty="0" smtClean="0"/>
            <a:t>СРС</a:t>
          </a:r>
          <a:endParaRPr lang="ru-RU" sz="1800" b="1" dirty="0"/>
        </a:p>
      </dgm:t>
    </dgm:pt>
    <dgm:pt modelId="{7C237F59-7A20-4D43-AADF-2E5A97A5ACAF}" type="parTrans" cxnId="{13F166D4-D477-44B2-A3A9-C4FC8ECF973A}">
      <dgm:prSet/>
      <dgm:spPr/>
      <dgm:t>
        <a:bodyPr/>
        <a:lstStyle/>
        <a:p>
          <a:endParaRPr lang="ru-RU"/>
        </a:p>
      </dgm:t>
    </dgm:pt>
    <dgm:pt modelId="{0AEC2CBB-AF5D-4036-B3EA-4F4D9BCB92B1}" type="sibTrans" cxnId="{13F166D4-D477-44B2-A3A9-C4FC8ECF973A}">
      <dgm:prSet/>
      <dgm:spPr/>
      <dgm:t>
        <a:bodyPr/>
        <a:lstStyle/>
        <a:p>
          <a:endParaRPr lang="ru-RU"/>
        </a:p>
      </dgm:t>
    </dgm:pt>
    <dgm:pt modelId="{05A32927-6048-4A15-A223-590754CE2BBE}">
      <dgm:prSet phldrT="[Текст]"/>
      <dgm:spPr/>
      <dgm:t>
        <a:bodyPr/>
        <a:lstStyle/>
        <a:p>
          <a:r>
            <a:rPr lang="ru-RU" b="1" dirty="0" smtClean="0"/>
            <a:t>КУРСОВЫЕ РАБОТЫ</a:t>
          </a:r>
          <a:endParaRPr lang="ru-RU" b="1" dirty="0"/>
        </a:p>
      </dgm:t>
    </dgm:pt>
    <dgm:pt modelId="{31C7E54B-2A29-4EEC-B00C-7143AA140DB5}" type="parTrans" cxnId="{C97731FD-6A29-4C8D-B30A-AF36D3275743}">
      <dgm:prSet/>
      <dgm:spPr/>
      <dgm:t>
        <a:bodyPr/>
        <a:lstStyle/>
        <a:p>
          <a:endParaRPr lang="ru-RU"/>
        </a:p>
      </dgm:t>
    </dgm:pt>
    <dgm:pt modelId="{2454A695-685A-4236-A4DA-F62FA9499C5A}" type="sibTrans" cxnId="{C97731FD-6A29-4C8D-B30A-AF36D3275743}">
      <dgm:prSet/>
      <dgm:spPr/>
      <dgm:t>
        <a:bodyPr/>
        <a:lstStyle/>
        <a:p>
          <a:endParaRPr lang="ru-RU"/>
        </a:p>
      </dgm:t>
    </dgm:pt>
    <dgm:pt modelId="{CECFCA72-558F-4A42-8349-8E49F4EE760A}">
      <dgm:prSet phldrT="[Текст]"/>
      <dgm:spPr/>
      <dgm:t>
        <a:bodyPr/>
        <a:lstStyle/>
        <a:p>
          <a:r>
            <a:rPr lang="ru-RU" b="1" dirty="0" err="1" smtClean="0"/>
            <a:t>Дифференци-рованные</a:t>
          </a:r>
          <a:r>
            <a:rPr lang="ru-RU" b="1" dirty="0" smtClean="0"/>
            <a:t> зачеты</a:t>
          </a:r>
          <a:endParaRPr lang="ru-RU" b="1" dirty="0"/>
        </a:p>
      </dgm:t>
    </dgm:pt>
    <dgm:pt modelId="{D03CE6C7-71AE-46F1-ACFD-10C22E2005BF}" type="parTrans" cxnId="{27C76AB7-32A6-4818-83B6-75A659EB51B0}">
      <dgm:prSet/>
      <dgm:spPr/>
      <dgm:t>
        <a:bodyPr/>
        <a:lstStyle/>
        <a:p>
          <a:endParaRPr lang="ru-RU"/>
        </a:p>
      </dgm:t>
    </dgm:pt>
    <dgm:pt modelId="{88F76153-A254-423A-878D-A9AC9B2DC7E6}" type="sibTrans" cxnId="{27C76AB7-32A6-4818-83B6-75A659EB51B0}">
      <dgm:prSet/>
      <dgm:spPr/>
      <dgm:t>
        <a:bodyPr/>
        <a:lstStyle/>
        <a:p>
          <a:endParaRPr lang="ru-RU"/>
        </a:p>
      </dgm:t>
    </dgm:pt>
    <dgm:pt modelId="{784CD420-44BD-41BC-8E54-7B269B7608A7}">
      <dgm:prSet phldrT="[Текст]" custT="1"/>
      <dgm:spPr/>
      <dgm:t>
        <a:bodyPr/>
        <a:lstStyle/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endParaRPr lang="kk-KZ" sz="2000" dirty="0" smtClean="0">
            <a:effectLst/>
            <a:latin typeface="Times New Roman"/>
            <a:ea typeface="Calibri"/>
            <a:cs typeface="Times New Roman"/>
          </a:endParaRPr>
        </a:p>
        <a:p>
          <a:r>
            <a:rPr lang="kk-KZ" sz="2000" b="1" dirty="0" smtClean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rPr>
            <a:t>Все они имеют место с определенной спецификой и в системе дистанционного обучения, как в контактный, так и в неконтактный периоды обучения.</a:t>
          </a:r>
          <a:endParaRPr lang="ru-RU" sz="2000" b="1" dirty="0">
            <a:solidFill>
              <a:srgbClr val="C00000"/>
            </a:solidFill>
          </a:endParaRPr>
        </a:p>
      </dgm:t>
    </dgm:pt>
    <dgm:pt modelId="{94FD0974-1020-4816-940E-C2C872C6BDE7}" type="parTrans" cxnId="{369A6369-43E6-4AD5-868B-34A118613155}">
      <dgm:prSet/>
      <dgm:spPr/>
      <dgm:t>
        <a:bodyPr/>
        <a:lstStyle/>
        <a:p>
          <a:endParaRPr lang="ru-RU"/>
        </a:p>
      </dgm:t>
    </dgm:pt>
    <dgm:pt modelId="{537314D8-D376-4843-A25B-25549F394D75}" type="sibTrans" cxnId="{369A6369-43E6-4AD5-868B-34A118613155}">
      <dgm:prSet/>
      <dgm:spPr/>
      <dgm:t>
        <a:bodyPr/>
        <a:lstStyle/>
        <a:p>
          <a:endParaRPr lang="ru-RU"/>
        </a:p>
      </dgm:t>
    </dgm:pt>
    <dgm:pt modelId="{D04D778A-1500-41DF-A299-307F7431B672}" type="pres">
      <dgm:prSet presAssocID="{FE1FDFCC-173F-43CE-AB52-A220270D400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B359F-2EA7-4B25-8B76-894303C9BD72}" type="pres">
      <dgm:prSet presAssocID="{3BE6C207-0AA0-466C-916D-8D7DE5C1FE09}" presName="compNode" presStyleCnt="0"/>
      <dgm:spPr/>
    </dgm:pt>
    <dgm:pt modelId="{11ABAC6F-A9FC-4EB6-8623-06C63C3B73DA}" type="pres">
      <dgm:prSet presAssocID="{3BE6C207-0AA0-466C-916D-8D7DE5C1FE09}" presName="aNode" presStyleLbl="bgShp" presStyleIdx="0" presStyleCnt="4"/>
      <dgm:spPr/>
      <dgm:t>
        <a:bodyPr/>
        <a:lstStyle/>
        <a:p>
          <a:endParaRPr lang="ru-RU"/>
        </a:p>
      </dgm:t>
    </dgm:pt>
    <dgm:pt modelId="{FD362FBE-3AAD-4713-9A99-AF097EBF94FF}" type="pres">
      <dgm:prSet presAssocID="{3BE6C207-0AA0-466C-916D-8D7DE5C1FE09}" presName="textNode" presStyleLbl="bgShp" presStyleIdx="0" presStyleCnt="4"/>
      <dgm:spPr/>
      <dgm:t>
        <a:bodyPr/>
        <a:lstStyle/>
        <a:p>
          <a:endParaRPr lang="ru-RU"/>
        </a:p>
      </dgm:t>
    </dgm:pt>
    <dgm:pt modelId="{FBBC418C-C5DD-471B-A154-9F9040E1EC0E}" type="pres">
      <dgm:prSet presAssocID="{3BE6C207-0AA0-466C-916D-8D7DE5C1FE09}" presName="compChildNode" presStyleCnt="0"/>
      <dgm:spPr/>
    </dgm:pt>
    <dgm:pt modelId="{95FB1748-F1D3-4287-94D5-FEA375766C0D}" type="pres">
      <dgm:prSet presAssocID="{3BE6C207-0AA0-466C-916D-8D7DE5C1FE09}" presName="theInnerList" presStyleCnt="0"/>
      <dgm:spPr/>
    </dgm:pt>
    <dgm:pt modelId="{E27D4809-16A0-4769-A51F-59B377B51FB8}" type="pres">
      <dgm:prSet presAssocID="{3BE6C207-0AA0-466C-916D-8D7DE5C1FE09}" presName="aSpace" presStyleCnt="0"/>
      <dgm:spPr/>
    </dgm:pt>
    <dgm:pt modelId="{6213A9AB-4D81-4374-B678-88758E8E10C9}" type="pres">
      <dgm:prSet presAssocID="{784CD420-44BD-41BC-8E54-7B269B7608A7}" presName="compNode" presStyleCnt="0"/>
      <dgm:spPr/>
    </dgm:pt>
    <dgm:pt modelId="{B5584DC7-143B-4A61-8479-298069CA3B4F}" type="pres">
      <dgm:prSet presAssocID="{784CD420-44BD-41BC-8E54-7B269B7608A7}" presName="aNode" presStyleLbl="bgShp" presStyleIdx="1" presStyleCnt="4"/>
      <dgm:spPr/>
      <dgm:t>
        <a:bodyPr/>
        <a:lstStyle/>
        <a:p>
          <a:endParaRPr lang="ru-RU"/>
        </a:p>
      </dgm:t>
    </dgm:pt>
    <dgm:pt modelId="{76A138B1-AA54-4DE4-994E-FFFE148AF72E}" type="pres">
      <dgm:prSet presAssocID="{784CD420-44BD-41BC-8E54-7B269B7608A7}" presName="textNode" presStyleLbl="bgShp" presStyleIdx="1" presStyleCnt="4"/>
      <dgm:spPr/>
      <dgm:t>
        <a:bodyPr/>
        <a:lstStyle/>
        <a:p>
          <a:endParaRPr lang="ru-RU"/>
        </a:p>
      </dgm:t>
    </dgm:pt>
    <dgm:pt modelId="{4CB26B9A-1842-4F9D-B466-393D45323B9A}" type="pres">
      <dgm:prSet presAssocID="{784CD420-44BD-41BC-8E54-7B269B7608A7}" presName="compChildNode" presStyleCnt="0"/>
      <dgm:spPr/>
    </dgm:pt>
    <dgm:pt modelId="{0054A933-E2EE-499B-9CF5-D2E19CE42C7D}" type="pres">
      <dgm:prSet presAssocID="{784CD420-44BD-41BC-8E54-7B269B7608A7}" presName="theInnerList" presStyleCnt="0"/>
      <dgm:spPr/>
    </dgm:pt>
    <dgm:pt modelId="{72C2085B-6377-40E6-9143-970377994D5A}" type="pres">
      <dgm:prSet presAssocID="{784CD420-44BD-41BC-8E54-7B269B7608A7}" presName="aSpace" presStyleCnt="0"/>
      <dgm:spPr/>
    </dgm:pt>
    <dgm:pt modelId="{D2E0712C-8C2E-44F9-8A72-92C55E5EB37C}" type="pres">
      <dgm:prSet presAssocID="{48408A97-AF32-41C5-9EC2-150E902F4B14}" presName="compNode" presStyleCnt="0"/>
      <dgm:spPr/>
    </dgm:pt>
    <dgm:pt modelId="{5BE49630-E33B-4927-A404-83A31230DF34}" type="pres">
      <dgm:prSet presAssocID="{48408A97-AF32-41C5-9EC2-150E902F4B14}" presName="aNode" presStyleLbl="bgShp" presStyleIdx="2" presStyleCnt="4"/>
      <dgm:spPr/>
      <dgm:t>
        <a:bodyPr/>
        <a:lstStyle/>
        <a:p>
          <a:endParaRPr lang="ru-RU"/>
        </a:p>
      </dgm:t>
    </dgm:pt>
    <dgm:pt modelId="{206BB021-BAAD-49B5-B7C3-6538DA666D80}" type="pres">
      <dgm:prSet presAssocID="{48408A97-AF32-41C5-9EC2-150E902F4B14}" presName="textNode" presStyleLbl="bgShp" presStyleIdx="2" presStyleCnt="4"/>
      <dgm:spPr/>
      <dgm:t>
        <a:bodyPr/>
        <a:lstStyle/>
        <a:p>
          <a:endParaRPr lang="ru-RU"/>
        </a:p>
      </dgm:t>
    </dgm:pt>
    <dgm:pt modelId="{EA63E973-8459-4654-9F6C-806C2F9AF56C}" type="pres">
      <dgm:prSet presAssocID="{48408A97-AF32-41C5-9EC2-150E902F4B14}" presName="compChildNode" presStyleCnt="0"/>
      <dgm:spPr/>
    </dgm:pt>
    <dgm:pt modelId="{C9DA2022-D897-4819-8667-1E5315F6E4D5}" type="pres">
      <dgm:prSet presAssocID="{48408A97-AF32-41C5-9EC2-150E902F4B14}" presName="theInnerList" presStyleCnt="0"/>
      <dgm:spPr/>
    </dgm:pt>
    <dgm:pt modelId="{6D0C06B8-9111-4211-8D44-7BE8FB30775B}" type="pres">
      <dgm:prSet presAssocID="{D7540E5A-19AF-4DEA-B1E5-719C8ED55D6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9AE16-1BBB-4639-8C74-7DB75E64913F}" type="pres">
      <dgm:prSet presAssocID="{D7540E5A-19AF-4DEA-B1E5-719C8ED55D6A}" presName="aSpace2" presStyleCnt="0"/>
      <dgm:spPr/>
    </dgm:pt>
    <dgm:pt modelId="{1CD80768-C2EC-44F2-AB45-A96EA2B2E4AB}" type="pres">
      <dgm:prSet presAssocID="{CE8ACC38-5513-402B-83ED-F5E841F4038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3D85B-86C6-4EB8-89D4-6EC162BAF203}" type="pres">
      <dgm:prSet presAssocID="{CE8ACC38-5513-402B-83ED-F5E841F40383}" presName="aSpace2" presStyleCnt="0"/>
      <dgm:spPr/>
    </dgm:pt>
    <dgm:pt modelId="{19DF40B4-C54E-4CFA-8162-9D813EA49CFE}" type="pres">
      <dgm:prSet presAssocID="{CECFCA72-558F-4A42-8349-8E49F4EE760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8A33D-0A42-4158-9B50-2C7A20736327}" type="pres">
      <dgm:prSet presAssocID="{48408A97-AF32-41C5-9EC2-150E902F4B14}" presName="aSpace" presStyleCnt="0"/>
      <dgm:spPr/>
    </dgm:pt>
    <dgm:pt modelId="{B17676F2-F588-4DD9-9253-DB75FF3F9CA7}" type="pres">
      <dgm:prSet presAssocID="{D68D4ED8-ABF1-4130-9767-EC7495333114}" presName="compNode" presStyleCnt="0"/>
      <dgm:spPr/>
    </dgm:pt>
    <dgm:pt modelId="{8190ACB1-554D-455E-923F-D3BD9843862F}" type="pres">
      <dgm:prSet presAssocID="{D68D4ED8-ABF1-4130-9767-EC7495333114}" presName="aNode" presStyleLbl="bgShp" presStyleIdx="3" presStyleCnt="4"/>
      <dgm:spPr/>
      <dgm:t>
        <a:bodyPr/>
        <a:lstStyle/>
        <a:p>
          <a:endParaRPr lang="ru-RU"/>
        </a:p>
      </dgm:t>
    </dgm:pt>
    <dgm:pt modelId="{98024CBD-9FD7-4B16-80D4-CF937CCC5CCA}" type="pres">
      <dgm:prSet presAssocID="{D68D4ED8-ABF1-4130-9767-EC7495333114}" presName="textNode" presStyleLbl="bgShp" presStyleIdx="3" presStyleCnt="4"/>
      <dgm:spPr/>
      <dgm:t>
        <a:bodyPr/>
        <a:lstStyle/>
        <a:p>
          <a:endParaRPr lang="ru-RU"/>
        </a:p>
      </dgm:t>
    </dgm:pt>
    <dgm:pt modelId="{F2DE1F91-D15E-472E-9270-BEE8052ED00F}" type="pres">
      <dgm:prSet presAssocID="{D68D4ED8-ABF1-4130-9767-EC7495333114}" presName="compChildNode" presStyleCnt="0"/>
      <dgm:spPr/>
    </dgm:pt>
    <dgm:pt modelId="{A8E6AD7E-A876-4078-BF5B-A1E0AB631838}" type="pres">
      <dgm:prSet presAssocID="{D68D4ED8-ABF1-4130-9767-EC7495333114}" presName="theInnerList" presStyleCnt="0"/>
      <dgm:spPr/>
    </dgm:pt>
    <dgm:pt modelId="{A204AAAC-419C-4DE9-B292-5D9945017D8C}" type="pres">
      <dgm:prSet presAssocID="{DD1E5B30-4886-4923-BFF7-94205DDDD18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19441-2350-4C43-A91D-EED948A09853}" type="pres">
      <dgm:prSet presAssocID="{DD1E5B30-4886-4923-BFF7-94205DDDD18D}" presName="aSpace2" presStyleCnt="0"/>
      <dgm:spPr/>
    </dgm:pt>
    <dgm:pt modelId="{C5C80B89-EB5B-46C0-BC64-FDBE81B7BEBA}" type="pres">
      <dgm:prSet presAssocID="{BFC996F1-518A-4ADE-A699-297B1810112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FBC9-86C0-4542-96C5-10E274A7473E}" type="pres">
      <dgm:prSet presAssocID="{BFC996F1-518A-4ADE-A699-297B18101128}" presName="aSpace2" presStyleCnt="0"/>
      <dgm:spPr/>
    </dgm:pt>
    <dgm:pt modelId="{86A9FBC7-0EE1-4C09-B9DF-F969E74ACD1D}" type="pres">
      <dgm:prSet presAssocID="{05A32927-6048-4A15-A223-590754CE2BB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76AB7-32A6-4818-83B6-75A659EB51B0}" srcId="{48408A97-AF32-41C5-9EC2-150E902F4B14}" destId="{CECFCA72-558F-4A42-8349-8E49F4EE760A}" srcOrd="2" destOrd="0" parTransId="{D03CE6C7-71AE-46F1-ACFD-10C22E2005BF}" sibTransId="{88F76153-A254-423A-878D-A9AC9B2DC7E6}"/>
    <dgm:cxn modelId="{369A6369-43E6-4AD5-868B-34A118613155}" srcId="{FE1FDFCC-173F-43CE-AB52-A220270D4004}" destId="{784CD420-44BD-41BC-8E54-7B269B7608A7}" srcOrd="1" destOrd="0" parTransId="{94FD0974-1020-4816-940E-C2C872C6BDE7}" sibTransId="{537314D8-D376-4843-A25B-25549F394D75}"/>
    <dgm:cxn modelId="{F14CF3CB-7E6B-4041-8135-8CAB47E29FE8}" type="presOf" srcId="{48408A97-AF32-41C5-9EC2-150E902F4B14}" destId="{206BB021-BAAD-49B5-B7C3-6538DA666D80}" srcOrd="1" destOrd="0" presId="urn:microsoft.com/office/officeart/2005/8/layout/lProcess2"/>
    <dgm:cxn modelId="{CE98C8EC-D409-4FBB-B6AB-AB9D9E06F87E}" srcId="{FE1FDFCC-173F-43CE-AB52-A220270D4004}" destId="{3BE6C207-0AA0-466C-916D-8D7DE5C1FE09}" srcOrd="0" destOrd="0" parTransId="{F7E1E53D-8D2F-4468-87D9-B8C382CA84FA}" sibTransId="{962D3BFF-76E1-4BCA-B466-596058E5A193}"/>
    <dgm:cxn modelId="{5FC86F3E-9E32-42ED-9F83-0A9EA9C81E86}" type="presOf" srcId="{D68D4ED8-ABF1-4130-9767-EC7495333114}" destId="{98024CBD-9FD7-4B16-80D4-CF937CCC5CCA}" srcOrd="1" destOrd="0" presId="urn:microsoft.com/office/officeart/2005/8/layout/lProcess2"/>
    <dgm:cxn modelId="{AE808095-2294-424D-B9ED-49675B2D32DA}" type="presOf" srcId="{CECFCA72-558F-4A42-8349-8E49F4EE760A}" destId="{19DF40B4-C54E-4CFA-8162-9D813EA49CFE}" srcOrd="0" destOrd="0" presId="urn:microsoft.com/office/officeart/2005/8/layout/lProcess2"/>
    <dgm:cxn modelId="{BDC89508-E794-4AF0-8BEE-CAB4976F21EB}" type="presOf" srcId="{D7540E5A-19AF-4DEA-B1E5-719C8ED55D6A}" destId="{6D0C06B8-9111-4211-8D44-7BE8FB30775B}" srcOrd="0" destOrd="0" presId="urn:microsoft.com/office/officeart/2005/8/layout/lProcess2"/>
    <dgm:cxn modelId="{EEDE086F-35D5-463D-9DFB-55A3B5F5FB95}" type="presOf" srcId="{CE8ACC38-5513-402B-83ED-F5E841F40383}" destId="{1CD80768-C2EC-44F2-AB45-A96EA2B2E4AB}" srcOrd="0" destOrd="0" presId="urn:microsoft.com/office/officeart/2005/8/layout/lProcess2"/>
    <dgm:cxn modelId="{7BAC1A7B-FF5E-4D5D-A28B-16B9CB3F7292}" srcId="{D68D4ED8-ABF1-4130-9767-EC7495333114}" destId="{DD1E5B30-4886-4923-BFF7-94205DDDD18D}" srcOrd="0" destOrd="0" parTransId="{CE5EAA06-9FEB-44A8-A89C-83D4226C3C38}" sibTransId="{965DF077-12BE-4664-BA1C-D9A0E6F2FA9C}"/>
    <dgm:cxn modelId="{92D5AD9D-B545-4964-89D3-3BD7FA101998}" srcId="{FE1FDFCC-173F-43CE-AB52-A220270D4004}" destId="{48408A97-AF32-41C5-9EC2-150E902F4B14}" srcOrd="2" destOrd="0" parTransId="{EE834727-00B3-41E1-A255-6717C86329A0}" sibTransId="{574A6B45-5EA3-4FEB-9A97-8DCF7FA442EA}"/>
    <dgm:cxn modelId="{02A5472F-B943-4DFA-96AB-C9013E8F6C2A}" type="presOf" srcId="{DD1E5B30-4886-4923-BFF7-94205DDDD18D}" destId="{A204AAAC-419C-4DE9-B292-5D9945017D8C}" srcOrd="0" destOrd="0" presId="urn:microsoft.com/office/officeart/2005/8/layout/lProcess2"/>
    <dgm:cxn modelId="{170A4E87-1A02-4195-89BD-67FB8E46E95A}" type="presOf" srcId="{784CD420-44BD-41BC-8E54-7B269B7608A7}" destId="{B5584DC7-143B-4A61-8479-298069CA3B4F}" srcOrd="0" destOrd="0" presId="urn:microsoft.com/office/officeart/2005/8/layout/lProcess2"/>
    <dgm:cxn modelId="{E2CF27AA-293B-4F82-B37D-DD7ADE14CE86}" type="presOf" srcId="{3BE6C207-0AA0-466C-916D-8D7DE5C1FE09}" destId="{FD362FBE-3AAD-4713-9A99-AF097EBF94FF}" srcOrd="1" destOrd="0" presId="urn:microsoft.com/office/officeart/2005/8/layout/lProcess2"/>
    <dgm:cxn modelId="{AD764C04-3785-453D-8E61-9C9702EA1F6C}" type="presOf" srcId="{D68D4ED8-ABF1-4130-9767-EC7495333114}" destId="{8190ACB1-554D-455E-923F-D3BD9843862F}" srcOrd="0" destOrd="0" presId="urn:microsoft.com/office/officeart/2005/8/layout/lProcess2"/>
    <dgm:cxn modelId="{46436FE4-97E6-4040-B8A9-36691280874B}" srcId="{48408A97-AF32-41C5-9EC2-150E902F4B14}" destId="{CE8ACC38-5513-402B-83ED-F5E841F40383}" srcOrd="1" destOrd="0" parTransId="{53E612F8-284B-475B-A1AB-372E01E788E3}" sibTransId="{70825CB6-554B-4A2C-A611-0F1DB26AA3EE}"/>
    <dgm:cxn modelId="{13F166D4-D477-44B2-A3A9-C4FC8ECF973A}" srcId="{D68D4ED8-ABF1-4130-9767-EC7495333114}" destId="{BFC996F1-518A-4ADE-A699-297B18101128}" srcOrd="1" destOrd="0" parTransId="{7C237F59-7A20-4D43-AADF-2E5A97A5ACAF}" sibTransId="{0AEC2CBB-AF5D-4036-B3EA-4F4D9BCB92B1}"/>
    <dgm:cxn modelId="{DCA1E6BC-7E31-47B0-9D9F-253EFE57E6EC}" type="presOf" srcId="{784CD420-44BD-41BC-8E54-7B269B7608A7}" destId="{76A138B1-AA54-4DE4-994E-FFFE148AF72E}" srcOrd="1" destOrd="0" presId="urn:microsoft.com/office/officeart/2005/8/layout/lProcess2"/>
    <dgm:cxn modelId="{C97731FD-6A29-4C8D-B30A-AF36D3275743}" srcId="{D68D4ED8-ABF1-4130-9767-EC7495333114}" destId="{05A32927-6048-4A15-A223-590754CE2BBE}" srcOrd="2" destOrd="0" parTransId="{31C7E54B-2A29-4EEC-B00C-7143AA140DB5}" sibTransId="{2454A695-685A-4236-A4DA-F62FA9499C5A}"/>
    <dgm:cxn modelId="{A1339F79-F248-4B93-BFB0-BA50D540617F}" type="presOf" srcId="{05A32927-6048-4A15-A223-590754CE2BBE}" destId="{86A9FBC7-0EE1-4C09-B9DF-F969E74ACD1D}" srcOrd="0" destOrd="0" presId="urn:microsoft.com/office/officeart/2005/8/layout/lProcess2"/>
    <dgm:cxn modelId="{AAC948C2-05F9-4245-A462-577DE58F80B3}" type="presOf" srcId="{48408A97-AF32-41C5-9EC2-150E902F4B14}" destId="{5BE49630-E33B-4927-A404-83A31230DF34}" srcOrd="0" destOrd="0" presId="urn:microsoft.com/office/officeart/2005/8/layout/lProcess2"/>
    <dgm:cxn modelId="{0DB90A57-C161-473C-92EE-24F40127A7F3}" srcId="{FE1FDFCC-173F-43CE-AB52-A220270D4004}" destId="{D68D4ED8-ABF1-4130-9767-EC7495333114}" srcOrd="3" destOrd="0" parTransId="{2BA002A7-E21E-44AD-AB77-221C35E6809D}" sibTransId="{FFA8B585-6B9C-4226-A080-67DB5D636B7C}"/>
    <dgm:cxn modelId="{7CF0826E-74BA-4E75-A97D-B27D849D450C}" type="presOf" srcId="{3BE6C207-0AA0-466C-916D-8D7DE5C1FE09}" destId="{11ABAC6F-A9FC-4EB6-8623-06C63C3B73DA}" srcOrd="0" destOrd="0" presId="urn:microsoft.com/office/officeart/2005/8/layout/lProcess2"/>
    <dgm:cxn modelId="{6BB420EF-F4BB-40AA-AA4D-3C4B94B4910F}" type="presOf" srcId="{FE1FDFCC-173F-43CE-AB52-A220270D4004}" destId="{D04D778A-1500-41DF-A299-307F7431B672}" srcOrd="0" destOrd="0" presId="urn:microsoft.com/office/officeart/2005/8/layout/lProcess2"/>
    <dgm:cxn modelId="{D7575549-DB9D-4900-B0B2-17F75C1BACA2}" srcId="{48408A97-AF32-41C5-9EC2-150E902F4B14}" destId="{D7540E5A-19AF-4DEA-B1E5-719C8ED55D6A}" srcOrd="0" destOrd="0" parTransId="{191D6248-0E92-4670-842F-E748691CF4A2}" sibTransId="{7454F578-DC3E-415E-9BC5-D4659A962FB7}"/>
    <dgm:cxn modelId="{660B4829-443E-4B71-90F6-0D9D1F3B78EC}" type="presOf" srcId="{BFC996F1-518A-4ADE-A699-297B18101128}" destId="{C5C80B89-EB5B-46C0-BC64-FDBE81B7BEBA}" srcOrd="0" destOrd="0" presId="urn:microsoft.com/office/officeart/2005/8/layout/lProcess2"/>
    <dgm:cxn modelId="{790A0369-A4FD-4389-8DD2-6EE754EA6808}" type="presParOf" srcId="{D04D778A-1500-41DF-A299-307F7431B672}" destId="{C68B359F-2EA7-4B25-8B76-894303C9BD72}" srcOrd="0" destOrd="0" presId="urn:microsoft.com/office/officeart/2005/8/layout/lProcess2"/>
    <dgm:cxn modelId="{7A36D39E-BFBD-4E50-BE75-8146FDC10844}" type="presParOf" srcId="{C68B359F-2EA7-4B25-8B76-894303C9BD72}" destId="{11ABAC6F-A9FC-4EB6-8623-06C63C3B73DA}" srcOrd="0" destOrd="0" presId="urn:microsoft.com/office/officeart/2005/8/layout/lProcess2"/>
    <dgm:cxn modelId="{5713704B-E5F4-45A5-8F6B-6261A335C170}" type="presParOf" srcId="{C68B359F-2EA7-4B25-8B76-894303C9BD72}" destId="{FD362FBE-3AAD-4713-9A99-AF097EBF94FF}" srcOrd="1" destOrd="0" presId="urn:microsoft.com/office/officeart/2005/8/layout/lProcess2"/>
    <dgm:cxn modelId="{98C71E1A-04E3-4BA7-850E-3458CFBE5250}" type="presParOf" srcId="{C68B359F-2EA7-4B25-8B76-894303C9BD72}" destId="{FBBC418C-C5DD-471B-A154-9F9040E1EC0E}" srcOrd="2" destOrd="0" presId="urn:microsoft.com/office/officeart/2005/8/layout/lProcess2"/>
    <dgm:cxn modelId="{11F2D562-6474-4366-A239-07BED6BAE5D8}" type="presParOf" srcId="{FBBC418C-C5DD-471B-A154-9F9040E1EC0E}" destId="{95FB1748-F1D3-4287-94D5-FEA375766C0D}" srcOrd="0" destOrd="0" presId="urn:microsoft.com/office/officeart/2005/8/layout/lProcess2"/>
    <dgm:cxn modelId="{83BB1885-0C8B-4296-A44E-FFCE5E4E0977}" type="presParOf" srcId="{D04D778A-1500-41DF-A299-307F7431B672}" destId="{E27D4809-16A0-4769-A51F-59B377B51FB8}" srcOrd="1" destOrd="0" presId="urn:microsoft.com/office/officeart/2005/8/layout/lProcess2"/>
    <dgm:cxn modelId="{0172CE8E-03B6-40E6-AA96-CA8434B1FCAE}" type="presParOf" srcId="{D04D778A-1500-41DF-A299-307F7431B672}" destId="{6213A9AB-4D81-4374-B678-88758E8E10C9}" srcOrd="2" destOrd="0" presId="urn:microsoft.com/office/officeart/2005/8/layout/lProcess2"/>
    <dgm:cxn modelId="{2FCCA282-C5D9-491E-A2D9-A32DC876A498}" type="presParOf" srcId="{6213A9AB-4D81-4374-B678-88758E8E10C9}" destId="{B5584DC7-143B-4A61-8479-298069CA3B4F}" srcOrd="0" destOrd="0" presId="urn:microsoft.com/office/officeart/2005/8/layout/lProcess2"/>
    <dgm:cxn modelId="{368C9EF5-F76F-4E72-B36C-60D6580BC96F}" type="presParOf" srcId="{6213A9AB-4D81-4374-B678-88758E8E10C9}" destId="{76A138B1-AA54-4DE4-994E-FFFE148AF72E}" srcOrd="1" destOrd="0" presId="urn:microsoft.com/office/officeart/2005/8/layout/lProcess2"/>
    <dgm:cxn modelId="{2A3851FD-A8E7-4EC5-B8A7-F403DB50D3D1}" type="presParOf" srcId="{6213A9AB-4D81-4374-B678-88758E8E10C9}" destId="{4CB26B9A-1842-4F9D-B466-393D45323B9A}" srcOrd="2" destOrd="0" presId="urn:microsoft.com/office/officeart/2005/8/layout/lProcess2"/>
    <dgm:cxn modelId="{CA006BF0-D6BA-4A7F-938B-DAEBE0EA5A32}" type="presParOf" srcId="{4CB26B9A-1842-4F9D-B466-393D45323B9A}" destId="{0054A933-E2EE-499B-9CF5-D2E19CE42C7D}" srcOrd="0" destOrd="0" presId="urn:microsoft.com/office/officeart/2005/8/layout/lProcess2"/>
    <dgm:cxn modelId="{2926B264-4119-44BF-AA59-036389F0192B}" type="presParOf" srcId="{D04D778A-1500-41DF-A299-307F7431B672}" destId="{72C2085B-6377-40E6-9143-970377994D5A}" srcOrd="3" destOrd="0" presId="urn:microsoft.com/office/officeart/2005/8/layout/lProcess2"/>
    <dgm:cxn modelId="{F3FA166B-4FBC-4F8F-BA84-1E54A0C36F32}" type="presParOf" srcId="{D04D778A-1500-41DF-A299-307F7431B672}" destId="{D2E0712C-8C2E-44F9-8A72-92C55E5EB37C}" srcOrd="4" destOrd="0" presId="urn:microsoft.com/office/officeart/2005/8/layout/lProcess2"/>
    <dgm:cxn modelId="{4A1A9BAB-AF71-4067-A6E5-5D0DA26C988A}" type="presParOf" srcId="{D2E0712C-8C2E-44F9-8A72-92C55E5EB37C}" destId="{5BE49630-E33B-4927-A404-83A31230DF34}" srcOrd="0" destOrd="0" presId="urn:microsoft.com/office/officeart/2005/8/layout/lProcess2"/>
    <dgm:cxn modelId="{85AD7EFD-E420-4A9F-B56F-1F0EFECF620A}" type="presParOf" srcId="{D2E0712C-8C2E-44F9-8A72-92C55E5EB37C}" destId="{206BB021-BAAD-49B5-B7C3-6538DA666D80}" srcOrd="1" destOrd="0" presId="urn:microsoft.com/office/officeart/2005/8/layout/lProcess2"/>
    <dgm:cxn modelId="{75485CD7-FC1C-4FF4-AE3C-209EA945F839}" type="presParOf" srcId="{D2E0712C-8C2E-44F9-8A72-92C55E5EB37C}" destId="{EA63E973-8459-4654-9F6C-806C2F9AF56C}" srcOrd="2" destOrd="0" presId="urn:microsoft.com/office/officeart/2005/8/layout/lProcess2"/>
    <dgm:cxn modelId="{F6340654-CB54-48FD-B18F-A9585408D845}" type="presParOf" srcId="{EA63E973-8459-4654-9F6C-806C2F9AF56C}" destId="{C9DA2022-D897-4819-8667-1E5315F6E4D5}" srcOrd="0" destOrd="0" presId="urn:microsoft.com/office/officeart/2005/8/layout/lProcess2"/>
    <dgm:cxn modelId="{FDB39BF4-3C00-4A6E-91CC-2BACA2EE82EE}" type="presParOf" srcId="{C9DA2022-D897-4819-8667-1E5315F6E4D5}" destId="{6D0C06B8-9111-4211-8D44-7BE8FB30775B}" srcOrd="0" destOrd="0" presId="urn:microsoft.com/office/officeart/2005/8/layout/lProcess2"/>
    <dgm:cxn modelId="{EC18E214-5CF9-42B2-9E86-26F94F76771B}" type="presParOf" srcId="{C9DA2022-D897-4819-8667-1E5315F6E4D5}" destId="{19F9AE16-1BBB-4639-8C74-7DB75E64913F}" srcOrd="1" destOrd="0" presId="urn:microsoft.com/office/officeart/2005/8/layout/lProcess2"/>
    <dgm:cxn modelId="{E8CF903E-7716-4F04-BBC8-D6F2DF328704}" type="presParOf" srcId="{C9DA2022-D897-4819-8667-1E5315F6E4D5}" destId="{1CD80768-C2EC-44F2-AB45-A96EA2B2E4AB}" srcOrd="2" destOrd="0" presId="urn:microsoft.com/office/officeart/2005/8/layout/lProcess2"/>
    <dgm:cxn modelId="{AA062A44-65C2-495D-84F4-BEF6F2FF8199}" type="presParOf" srcId="{C9DA2022-D897-4819-8667-1E5315F6E4D5}" destId="{D813D85B-86C6-4EB8-89D4-6EC162BAF203}" srcOrd="3" destOrd="0" presId="urn:microsoft.com/office/officeart/2005/8/layout/lProcess2"/>
    <dgm:cxn modelId="{F3AEE250-3AA3-4AB5-B64D-FCE31A8F7DDA}" type="presParOf" srcId="{C9DA2022-D897-4819-8667-1E5315F6E4D5}" destId="{19DF40B4-C54E-4CFA-8162-9D813EA49CFE}" srcOrd="4" destOrd="0" presId="urn:microsoft.com/office/officeart/2005/8/layout/lProcess2"/>
    <dgm:cxn modelId="{5AB476D2-E2FA-496D-98C4-CC2C27BA3196}" type="presParOf" srcId="{D04D778A-1500-41DF-A299-307F7431B672}" destId="{0688A33D-0A42-4158-9B50-2C7A20736327}" srcOrd="5" destOrd="0" presId="urn:microsoft.com/office/officeart/2005/8/layout/lProcess2"/>
    <dgm:cxn modelId="{F3750864-E82D-455F-A64C-AD9C23A4304B}" type="presParOf" srcId="{D04D778A-1500-41DF-A299-307F7431B672}" destId="{B17676F2-F588-4DD9-9253-DB75FF3F9CA7}" srcOrd="6" destOrd="0" presId="urn:microsoft.com/office/officeart/2005/8/layout/lProcess2"/>
    <dgm:cxn modelId="{E772B95D-025A-43E9-B35F-A49A03F05505}" type="presParOf" srcId="{B17676F2-F588-4DD9-9253-DB75FF3F9CA7}" destId="{8190ACB1-554D-455E-923F-D3BD9843862F}" srcOrd="0" destOrd="0" presId="urn:microsoft.com/office/officeart/2005/8/layout/lProcess2"/>
    <dgm:cxn modelId="{AA603B91-0519-4622-A924-C0533DB7B4E3}" type="presParOf" srcId="{B17676F2-F588-4DD9-9253-DB75FF3F9CA7}" destId="{98024CBD-9FD7-4B16-80D4-CF937CCC5CCA}" srcOrd="1" destOrd="0" presId="urn:microsoft.com/office/officeart/2005/8/layout/lProcess2"/>
    <dgm:cxn modelId="{B50AFA50-B93F-4EB0-AF1C-770BC77414C2}" type="presParOf" srcId="{B17676F2-F588-4DD9-9253-DB75FF3F9CA7}" destId="{F2DE1F91-D15E-472E-9270-BEE8052ED00F}" srcOrd="2" destOrd="0" presId="urn:microsoft.com/office/officeart/2005/8/layout/lProcess2"/>
    <dgm:cxn modelId="{7D0D9A6B-9C57-4B06-AE83-3EC8A64E9F94}" type="presParOf" srcId="{F2DE1F91-D15E-472E-9270-BEE8052ED00F}" destId="{A8E6AD7E-A876-4078-BF5B-A1E0AB631838}" srcOrd="0" destOrd="0" presId="urn:microsoft.com/office/officeart/2005/8/layout/lProcess2"/>
    <dgm:cxn modelId="{A70854D6-36A3-42FE-AD10-093EF9FC1607}" type="presParOf" srcId="{A8E6AD7E-A876-4078-BF5B-A1E0AB631838}" destId="{A204AAAC-419C-4DE9-B292-5D9945017D8C}" srcOrd="0" destOrd="0" presId="urn:microsoft.com/office/officeart/2005/8/layout/lProcess2"/>
    <dgm:cxn modelId="{661EC075-2F09-44FD-A12C-453FE370014E}" type="presParOf" srcId="{A8E6AD7E-A876-4078-BF5B-A1E0AB631838}" destId="{39119441-2350-4C43-A91D-EED948A09853}" srcOrd="1" destOrd="0" presId="urn:microsoft.com/office/officeart/2005/8/layout/lProcess2"/>
    <dgm:cxn modelId="{C8AA9F71-59A8-4BE7-AB7A-A5CEA1CF3AE0}" type="presParOf" srcId="{A8E6AD7E-A876-4078-BF5B-A1E0AB631838}" destId="{C5C80B89-EB5B-46C0-BC64-FDBE81B7BEBA}" srcOrd="2" destOrd="0" presId="urn:microsoft.com/office/officeart/2005/8/layout/lProcess2"/>
    <dgm:cxn modelId="{3859B405-9BAE-484C-ABEC-2008B6D46A7B}" type="presParOf" srcId="{A8E6AD7E-A876-4078-BF5B-A1E0AB631838}" destId="{61F4FBC9-86C0-4542-96C5-10E274A7473E}" srcOrd="3" destOrd="0" presId="urn:microsoft.com/office/officeart/2005/8/layout/lProcess2"/>
    <dgm:cxn modelId="{32720774-0916-4643-B1B4-46D583E79580}" type="presParOf" srcId="{A8E6AD7E-A876-4078-BF5B-A1E0AB631838}" destId="{86A9FBC7-0EE1-4C09-B9DF-F969E74ACD1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B2892A-81B2-4EDB-954B-EA79B3BA67A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0EC6F-7EBC-4451-9F90-52C61D0C4B94}">
      <dgm:prSet phldrT="[Текст]" custT="1"/>
      <dgm:spPr/>
      <dgm:t>
        <a:bodyPr/>
        <a:lstStyle/>
        <a:p>
          <a:r>
            <a:rPr lang="ru-RU" sz="1800" b="1" i="0" dirty="0" smtClean="0"/>
            <a:t>УСТАНОВОЧНЫЕ ЛЕКЦИИ</a:t>
          </a:r>
          <a:endParaRPr lang="ru-RU" sz="1800" b="1" i="0" dirty="0"/>
        </a:p>
      </dgm:t>
    </dgm:pt>
    <dgm:pt modelId="{44B4D34B-7556-4225-96BD-4A27DF6246B5}" type="parTrans" cxnId="{F5DA9729-4073-4CBF-AF19-D6ED621E131E}">
      <dgm:prSet/>
      <dgm:spPr/>
      <dgm:t>
        <a:bodyPr/>
        <a:lstStyle/>
        <a:p>
          <a:endParaRPr lang="ru-RU"/>
        </a:p>
      </dgm:t>
    </dgm:pt>
    <dgm:pt modelId="{9045C349-ABFE-4DEE-8CE0-0BC687E4B4D2}" type="sibTrans" cxnId="{F5DA9729-4073-4CBF-AF19-D6ED621E131E}">
      <dgm:prSet/>
      <dgm:spPr/>
      <dgm:t>
        <a:bodyPr/>
        <a:lstStyle/>
        <a:p>
          <a:endParaRPr lang="ru-RU"/>
        </a:p>
      </dgm:t>
    </dgm:pt>
    <dgm:pt modelId="{41AD21F9-DCCF-4917-BC49-2C17FF0480CD}">
      <dgm:prSet phldrT="[Текст]"/>
      <dgm:spPr/>
      <dgm:t>
        <a:bodyPr/>
        <a:lstStyle/>
        <a:p>
          <a:r>
            <a:rPr lang="ru-RU" dirty="0" smtClean="0"/>
            <a:t>представленных в виде текстовых файлов, с помощью специальных знаков.</a:t>
          </a:r>
          <a:endParaRPr lang="ru-RU" dirty="0"/>
        </a:p>
      </dgm:t>
    </dgm:pt>
    <dgm:pt modelId="{508A17C4-9032-4400-9268-ECACA137E974}" type="parTrans" cxnId="{6E41C980-1007-4B60-8E67-F839D667970D}">
      <dgm:prSet/>
      <dgm:spPr/>
      <dgm:t>
        <a:bodyPr/>
        <a:lstStyle/>
        <a:p>
          <a:endParaRPr lang="ru-RU"/>
        </a:p>
      </dgm:t>
    </dgm:pt>
    <dgm:pt modelId="{FA564159-E6A4-480A-BDC2-AF3F3355AA74}" type="sibTrans" cxnId="{6E41C980-1007-4B60-8E67-F839D667970D}">
      <dgm:prSet/>
      <dgm:spPr/>
      <dgm:t>
        <a:bodyPr/>
        <a:lstStyle/>
        <a:p>
          <a:endParaRPr lang="ru-RU"/>
        </a:p>
      </dgm:t>
    </dgm:pt>
    <dgm:pt modelId="{5D044CB3-91B9-418B-8DB3-CBB80AD12872}">
      <dgm:prSet phldrT="[Текст]" custT="1"/>
      <dgm:spPr/>
      <dgm:t>
        <a:bodyPr/>
        <a:lstStyle/>
        <a:p>
          <a:r>
            <a:rPr lang="ru-RU" sz="1800" b="1" dirty="0" smtClean="0"/>
            <a:t>ЛЕКЦИИ</a:t>
          </a:r>
          <a:endParaRPr lang="ru-RU" sz="1800" b="1" dirty="0"/>
        </a:p>
      </dgm:t>
    </dgm:pt>
    <dgm:pt modelId="{547AB2C1-99FA-4D59-91F3-043F7732F453}" type="parTrans" cxnId="{AA25189E-F9A8-44F1-80B6-E8B155F556B0}">
      <dgm:prSet/>
      <dgm:spPr/>
      <dgm:t>
        <a:bodyPr/>
        <a:lstStyle/>
        <a:p>
          <a:endParaRPr lang="ru-RU"/>
        </a:p>
      </dgm:t>
    </dgm:pt>
    <dgm:pt modelId="{8F1BCFC9-4CBA-4635-9451-AF6F8261A698}" type="sibTrans" cxnId="{AA25189E-F9A8-44F1-80B6-E8B155F556B0}">
      <dgm:prSet/>
      <dgm:spPr/>
      <dgm:t>
        <a:bodyPr/>
        <a:lstStyle/>
        <a:p>
          <a:endParaRPr lang="ru-RU"/>
        </a:p>
      </dgm:t>
    </dgm:pt>
    <dgm:pt modelId="{F28A2A68-6760-494F-8432-FA9FFC59E891}">
      <dgm:prSet phldrT="[Текст]"/>
      <dgm:spPr/>
      <dgm:t>
        <a:bodyPr/>
        <a:lstStyle/>
        <a:p>
          <a:r>
            <a:rPr lang="ru-RU" dirty="0" smtClean="0"/>
            <a:t>Они являются одними из важнейших форм учебных занятий </a:t>
          </a:r>
          <a:endParaRPr lang="ru-RU" dirty="0"/>
        </a:p>
      </dgm:t>
    </dgm:pt>
    <dgm:pt modelId="{4A8391DC-2BBA-40E9-ACFD-2645FDC469FD}" type="parTrans" cxnId="{C9A36F67-2643-41C4-AD16-C06136ED9871}">
      <dgm:prSet/>
      <dgm:spPr/>
      <dgm:t>
        <a:bodyPr/>
        <a:lstStyle/>
        <a:p>
          <a:endParaRPr lang="ru-RU"/>
        </a:p>
      </dgm:t>
    </dgm:pt>
    <dgm:pt modelId="{25CFFA41-552C-4891-AA8F-35C5E2354793}" type="sibTrans" cxnId="{C9A36F67-2643-41C4-AD16-C06136ED9871}">
      <dgm:prSet/>
      <dgm:spPr/>
      <dgm:t>
        <a:bodyPr/>
        <a:lstStyle/>
        <a:p>
          <a:endParaRPr lang="ru-RU"/>
        </a:p>
      </dgm:t>
    </dgm:pt>
    <dgm:pt modelId="{FDC861A7-A164-4DED-9E86-F11B18518B47}">
      <dgm:prSet phldrT="[Текст]"/>
      <dgm:spPr/>
      <dgm:t>
        <a:bodyPr/>
        <a:lstStyle/>
        <a:p>
          <a:r>
            <a:rPr lang="ru-RU" dirty="0" smtClean="0"/>
            <a:t>В дистанционном обучении особое значение имеют установочные лекции.</a:t>
          </a:r>
          <a:endParaRPr lang="ru-RU" dirty="0"/>
        </a:p>
      </dgm:t>
    </dgm:pt>
    <dgm:pt modelId="{4EFD3508-D98E-4BAF-ABE8-752123970EF1}" type="sibTrans" cxnId="{E27F8F89-3F60-4B98-906A-18EDBBE367DA}">
      <dgm:prSet/>
      <dgm:spPr/>
      <dgm:t>
        <a:bodyPr/>
        <a:lstStyle/>
        <a:p>
          <a:endParaRPr lang="ru-RU"/>
        </a:p>
      </dgm:t>
    </dgm:pt>
    <dgm:pt modelId="{506DAA30-0EAE-497E-BE14-5122CBFA9804}" type="parTrans" cxnId="{E27F8F89-3F60-4B98-906A-18EDBBE367DA}">
      <dgm:prSet/>
      <dgm:spPr/>
      <dgm:t>
        <a:bodyPr/>
        <a:lstStyle/>
        <a:p>
          <a:endParaRPr lang="ru-RU"/>
        </a:p>
      </dgm:t>
    </dgm:pt>
    <dgm:pt modelId="{6A55BFC6-1DA1-48AE-89B8-A84BFBB77223}">
      <dgm:prSet phldrT="[Текст]" custT="1"/>
      <dgm:spPr/>
      <dgm:t>
        <a:bodyPr/>
        <a:lstStyle/>
        <a:p>
          <a:r>
            <a:rPr lang="ru-RU" sz="1800" b="1" dirty="0" smtClean="0"/>
            <a:t>ЭЛЕКТРОННЫЕ ЛЕКЦИИ</a:t>
          </a:r>
          <a:endParaRPr lang="ru-RU" sz="1800" b="1" dirty="0"/>
        </a:p>
      </dgm:t>
    </dgm:pt>
    <dgm:pt modelId="{CF1D12A6-4CDC-4DEF-8598-136625B719AA}" type="sibTrans" cxnId="{367DE3D9-9D46-490F-9A5F-35EA95B36434}">
      <dgm:prSet/>
      <dgm:spPr/>
      <dgm:t>
        <a:bodyPr/>
        <a:lstStyle/>
        <a:p>
          <a:endParaRPr lang="ru-RU"/>
        </a:p>
      </dgm:t>
    </dgm:pt>
    <dgm:pt modelId="{3B614E8F-8FBE-4227-9826-1E0616457C78}" type="parTrans" cxnId="{367DE3D9-9D46-490F-9A5F-35EA95B36434}">
      <dgm:prSet/>
      <dgm:spPr/>
      <dgm:t>
        <a:bodyPr/>
        <a:lstStyle/>
        <a:p>
          <a:endParaRPr lang="ru-RU"/>
        </a:p>
      </dgm:t>
    </dgm:pt>
    <dgm:pt modelId="{56902B61-4935-4F69-92D5-D96B43154E59}">
      <dgm:prSet/>
      <dgm:spPr/>
      <dgm:t>
        <a:bodyPr/>
        <a:lstStyle/>
        <a:p>
          <a:endParaRPr lang="ru-RU" dirty="0"/>
        </a:p>
      </dgm:t>
    </dgm:pt>
    <dgm:pt modelId="{02442C5C-0809-4C4F-98F7-A8EB8AD92E9D}" type="parTrans" cxnId="{A4F82E10-0893-4650-BEEB-BFB3E38AAC86}">
      <dgm:prSet/>
      <dgm:spPr/>
      <dgm:t>
        <a:bodyPr/>
        <a:lstStyle/>
        <a:p>
          <a:endParaRPr lang="ru-RU"/>
        </a:p>
      </dgm:t>
    </dgm:pt>
    <dgm:pt modelId="{67503D5F-FD43-48B2-840A-0D31D40B2100}" type="sibTrans" cxnId="{A4F82E10-0893-4650-BEEB-BFB3E38AAC86}">
      <dgm:prSet/>
      <dgm:spPr/>
      <dgm:t>
        <a:bodyPr/>
        <a:lstStyle/>
        <a:p>
          <a:endParaRPr lang="ru-RU"/>
        </a:p>
      </dgm:t>
    </dgm:pt>
    <dgm:pt modelId="{160704E4-8403-48D6-8E0C-BFF78F20A36C}" type="pres">
      <dgm:prSet presAssocID="{ADB2892A-81B2-4EDB-954B-EA79B3BA67A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EE5D00-F90C-4447-8BE9-3C15B2865969}" type="pres">
      <dgm:prSet presAssocID="{4910EC6F-7EBC-4451-9F90-52C61D0C4B9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2CF2C-F49A-482B-8427-5889DC2E6A89}" type="pres">
      <dgm:prSet presAssocID="{4910EC6F-7EBC-4451-9F90-52C61D0C4B9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0F306-A3A2-49DD-A502-48751A9BDDC9}" type="pres">
      <dgm:prSet presAssocID="{6A55BFC6-1DA1-48AE-89B8-A84BFBB7722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FD5A9-9B3C-4E2A-83F2-059A6847712C}" type="pres">
      <dgm:prSet presAssocID="{6A55BFC6-1DA1-48AE-89B8-A84BFBB7722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F6B6A-4943-4532-BEE9-BFDC90FF536A}" type="pres">
      <dgm:prSet presAssocID="{5D044CB3-91B9-418B-8DB3-CBB80AD1287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DC0DA-A681-477B-920B-97E1624695FC}" type="pres">
      <dgm:prSet presAssocID="{5D044CB3-91B9-418B-8DB3-CBB80AD1287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59637-5399-4F70-A9F0-5983503B5671}" type="presOf" srcId="{6A55BFC6-1DA1-48AE-89B8-A84BFBB77223}" destId="{6850F306-A3A2-49DD-A502-48751A9BDDC9}" srcOrd="0" destOrd="0" presId="urn:microsoft.com/office/officeart/2009/3/layout/IncreasingArrowsProcess"/>
    <dgm:cxn modelId="{A40038C3-0D24-4007-8B59-9A013636E032}" type="presOf" srcId="{F28A2A68-6760-494F-8432-FA9FFC59E891}" destId="{82DDC0DA-A681-477B-920B-97E1624695FC}" srcOrd="0" destOrd="0" presId="urn:microsoft.com/office/officeart/2009/3/layout/IncreasingArrowsProcess"/>
    <dgm:cxn modelId="{B2934F62-2A43-4417-BC68-881F2CFF9F3A}" type="presOf" srcId="{56902B61-4935-4F69-92D5-D96B43154E59}" destId="{82DDC0DA-A681-477B-920B-97E1624695FC}" srcOrd="0" destOrd="1" presId="urn:microsoft.com/office/officeart/2009/3/layout/IncreasingArrowsProcess"/>
    <dgm:cxn modelId="{F5DA9729-4073-4CBF-AF19-D6ED621E131E}" srcId="{ADB2892A-81B2-4EDB-954B-EA79B3BA67A3}" destId="{4910EC6F-7EBC-4451-9F90-52C61D0C4B94}" srcOrd="0" destOrd="0" parTransId="{44B4D34B-7556-4225-96BD-4A27DF6246B5}" sibTransId="{9045C349-ABFE-4DEE-8CE0-0BC687E4B4D2}"/>
    <dgm:cxn modelId="{367DE3D9-9D46-490F-9A5F-35EA95B36434}" srcId="{ADB2892A-81B2-4EDB-954B-EA79B3BA67A3}" destId="{6A55BFC6-1DA1-48AE-89B8-A84BFBB77223}" srcOrd="1" destOrd="0" parTransId="{3B614E8F-8FBE-4227-9826-1E0616457C78}" sibTransId="{CF1D12A6-4CDC-4DEF-8598-136625B719AA}"/>
    <dgm:cxn modelId="{E27F8F89-3F60-4B98-906A-18EDBBE367DA}" srcId="{4910EC6F-7EBC-4451-9F90-52C61D0C4B94}" destId="{FDC861A7-A164-4DED-9E86-F11B18518B47}" srcOrd="0" destOrd="0" parTransId="{506DAA30-0EAE-497E-BE14-5122CBFA9804}" sibTransId="{4EFD3508-D98E-4BAF-ABE8-752123970EF1}"/>
    <dgm:cxn modelId="{AA25189E-F9A8-44F1-80B6-E8B155F556B0}" srcId="{ADB2892A-81B2-4EDB-954B-EA79B3BA67A3}" destId="{5D044CB3-91B9-418B-8DB3-CBB80AD12872}" srcOrd="2" destOrd="0" parTransId="{547AB2C1-99FA-4D59-91F3-043F7732F453}" sibTransId="{8F1BCFC9-4CBA-4635-9451-AF6F8261A698}"/>
    <dgm:cxn modelId="{EAE462BB-717B-4C84-9A40-FDEAA768E3B3}" type="presOf" srcId="{41AD21F9-DCCF-4917-BC49-2C17FF0480CD}" destId="{FEBFD5A9-9B3C-4E2A-83F2-059A6847712C}" srcOrd="0" destOrd="0" presId="urn:microsoft.com/office/officeart/2009/3/layout/IncreasingArrowsProcess"/>
    <dgm:cxn modelId="{A4F82E10-0893-4650-BEEB-BFB3E38AAC86}" srcId="{5D044CB3-91B9-418B-8DB3-CBB80AD12872}" destId="{56902B61-4935-4F69-92D5-D96B43154E59}" srcOrd="1" destOrd="0" parTransId="{02442C5C-0809-4C4F-98F7-A8EB8AD92E9D}" sibTransId="{67503D5F-FD43-48B2-840A-0D31D40B2100}"/>
    <dgm:cxn modelId="{C9A36F67-2643-41C4-AD16-C06136ED9871}" srcId="{5D044CB3-91B9-418B-8DB3-CBB80AD12872}" destId="{F28A2A68-6760-494F-8432-FA9FFC59E891}" srcOrd="0" destOrd="0" parTransId="{4A8391DC-2BBA-40E9-ACFD-2645FDC469FD}" sibTransId="{25CFFA41-552C-4891-AA8F-35C5E2354793}"/>
    <dgm:cxn modelId="{ADD0BAB0-B817-443E-B7A2-392C210503BA}" type="presOf" srcId="{5D044CB3-91B9-418B-8DB3-CBB80AD12872}" destId="{B3BF6B6A-4943-4532-BEE9-BFDC90FF536A}" srcOrd="0" destOrd="0" presId="urn:microsoft.com/office/officeart/2009/3/layout/IncreasingArrowsProcess"/>
    <dgm:cxn modelId="{6E41C980-1007-4B60-8E67-F839D667970D}" srcId="{6A55BFC6-1DA1-48AE-89B8-A84BFBB77223}" destId="{41AD21F9-DCCF-4917-BC49-2C17FF0480CD}" srcOrd="0" destOrd="0" parTransId="{508A17C4-9032-4400-9268-ECACA137E974}" sibTransId="{FA564159-E6A4-480A-BDC2-AF3F3355AA74}"/>
    <dgm:cxn modelId="{AE3D6481-5C6C-44B8-AC7C-286866078C82}" type="presOf" srcId="{4910EC6F-7EBC-4451-9F90-52C61D0C4B94}" destId="{8DEE5D00-F90C-4447-8BE9-3C15B2865969}" srcOrd="0" destOrd="0" presId="urn:microsoft.com/office/officeart/2009/3/layout/IncreasingArrowsProcess"/>
    <dgm:cxn modelId="{AC4039E6-85BD-47C1-A62B-D1895A92C4A9}" type="presOf" srcId="{FDC861A7-A164-4DED-9E86-F11B18518B47}" destId="{D742CF2C-F49A-482B-8427-5889DC2E6A89}" srcOrd="0" destOrd="0" presId="urn:microsoft.com/office/officeart/2009/3/layout/IncreasingArrowsProcess"/>
    <dgm:cxn modelId="{0CDAC30A-F8C3-40FE-BFAC-AF1B3EB3AE89}" type="presOf" srcId="{ADB2892A-81B2-4EDB-954B-EA79B3BA67A3}" destId="{160704E4-8403-48D6-8E0C-BFF78F20A36C}" srcOrd="0" destOrd="0" presId="urn:microsoft.com/office/officeart/2009/3/layout/IncreasingArrowsProcess"/>
    <dgm:cxn modelId="{4FA58769-86E4-4B5A-B987-2ADC7D95E9B3}" type="presParOf" srcId="{160704E4-8403-48D6-8E0C-BFF78F20A36C}" destId="{8DEE5D00-F90C-4447-8BE9-3C15B2865969}" srcOrd="0" destOrd="0" presId="urn:microsoft.com/office/officeart/2009/3/layout/IncreasingArrowsProcess"/>
    <dgm:cxn modelId="{6C39A72A-1D44-4988-8BC6-288710E0A717}" type="presParOf" srcId="{160704E4-8403-48D6-8E0C-BFF78F20A36C}" destId="{D742CF2C-F49A-482B-8427-5889DC2E6A89}" srcOrd="1" destOrd="0" presId="urn:microsoft.com/office/officeart/2009/3/layout/IncreasingArrowsProcess"/>
    <dgm:cxn modelId="{21292406-A610-4196-BCED-1B26FD4E9E6E}" type="presParOf" srcId="{160704E4-8403-48D6-8E0C-BFF78F20A36C}" destId="{6850F306-A3A2-49DD-A502-48751A9BDDC9}" srcOrd="2" destOrd="0" presId="urn:microsoft.com/office/officeart/2009/3/layout/IncreasingArrowsProcess"/>
    <dgm:cxn modelId="{438FD3E0-4EE5-4F0B-9C44-B2319841215F}" type="presParOf" srcId="{160704E4-8403-48D6-8E0C-BFF78F20A36C}" destId="{FEBFD5A9-9B3C-4E2A-83F2-059A6847712C}" srcOrd="3" destOrd="0" presId="urn:microsoft.com/office/officeart/2009/3/layout/IncreasingArrowsProcess"/>
    <dgm:cxn modelId="{924672BE-46CB-4A07-983E-2EB3B903ED62}" type="presParOf" srcId="{160704E4-8403-48D6-8E0C-BFF78F20A36C}" destId="{B3BF6B6A-4943-4532-BEE9-BFDC90FF536A}" srcOrd="4" destOrd="0" presId="urn:microsoft.com/office/officeart/2009/3/layout/IncreasingArrowsProcess"/>
    <dgm:cxn modelId="{E2A04B51-52A0-4A1B-909D-71831A53EDA9}" type="presParOf" srcId="{160704E4-8403-48D6-8E0C-BFF78F20A36C}" destId="{82DDC0DA-A681-477B-920B-97E1624695F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DD130B-BA0A-4B1C-A0AF-E3E0C4F1594B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07A59D-1216-4934-B9CC-44725414683A}">
      <dgm:prSet phldrT="[Текст]"/>
      <dgm:spPr/>
      <dgm:t>
        <a:bodyPr/>
        <a:lstStyle/>
        <a:p>
          <a:r>
            <a:rPr lang="ru-RU" b="1" dirty="0" smtClean="0"/>
            <a:t>В НЕРЕАЛЬНОМ ВРЕМЕНИ</a:t>
          </a:r>
          <a:endParaRPr lang="ru-RU" b="1" dirty="0"/>
        </a:p>
      </dgm:t>
    </dgm:pt>
    <dgm:pt modelId="{85B06D16-39B8-41A4-ACB0-870781AD804F}" type="parTrans" cxnId="{D53099C2-47F4-403C-8DA6-7B03C14483C2}">
      <dgm:prSet/>
      <dgm:spPr/>
      <dgm:t>
        <a:bodyPr/>
        <a:lstStyle/>
        <a:p>
          <a:endParaRPr lang="ru-RU"/>
        </a:p>
      </dgm:t>
    </dgm:pt>
    <dgm:pt modelId="{FCA51A00-AA2B-4471-9943-AE0870409AAE}" type="sibTrans" cxnId="{D53099C2-47F4-403C-8DA6-7B03C14483C2}">
      <dgm:prSet/>
      <dgm:spPr/>
      <dgm:t>
        <a:bodyPr/>
        <a:lstStyle/>
        <a:p>
          <a:endParaRPr lang="ru-RU"/>
        </a:p>
      </dgm:t>
    </dgm:pt>
    <dgm:pt modelId="{344453E1-B3B8-4801-A72E-528433D10120}">
      <dgm:prSet phldrT="[Текст]" custT="1"/>
      <dgm:spPr/>
      <dgm:t>
        <a:bodyPr/>
        <a:lstStyle/>
        <a:p>
          <a:r>
            <a:rPr lang="ru-RU" sz="1200" b="1" dirty="0" smtClean="0"/>
            <a:t>эмоциональности изложения, оно достигается в аудио- и </a:t>
          </a:r>
          <a:r>
            <a:rPr lang="ru-RU" sz="1200" b="1" dirty="0" err="1" smtClean="0"/>
            <a:t>видеовариантах</a:t>
          </a:r>
          <a:endParaRPr lang="ru-RU" sz="1200" b="1" dirty="0"/>
        </a:p>
      </dgm:t>
    </dgm:pt>
    <dgm:pt modelId="{574D4682-A2E1-4BE4-B905-2950F6F0EF6E}" type="parTrans" cxnId="{8FD087D0-DABB-4CE1-B888-3418AFBE9C89}">
      <dgm:prSet/>
      <dgm:spPr/>
      <dgm:t>
        <a:bodyPr/>
        <a:lstStyle/>
        <a:p>
          <a:endParaRPr lang="ru-RU"/>
        </a:p>
      </dgm:t>
    </dgm:pt>
    <dgm:pt modelId="{372E9937-2357-4E5D-B9D5-D8503CE50B9C}" type="sibTrans" cxnId="{8FD087D0-DABB-4CE1-B888-3418AFBE9C89}">
      <dgm:prSet/>
      <dgm:spPr/>
      <dgm:t>
        <a:bodyPr/>
        <a:lstStyle/>
        <a:p>
          <a:endParaRPr lang="ru-RU"/>
        </a:p>
      </dgm:t>
    </dgm:pt>
    <dgm:pt modelId="{A2D4EFAB-B678-4F5A-8EF6-EA561B397775}">
      <dgm:prSet phldrT="[Текст]"/>
      <dgm:spPr/>
      <dgm:t>
        <a:bodyPr/>
        <a:lstStyle/>
        <a:p>
          <a:r>
            <a:rPr lang="ru-RU" b="1" dirty="0" smtClean="0"/>
            <a:t>ФРОНТАЛЬНО</a:t>
          </a:r>
          <a:endParaRPr lang="ru-RU" b="1" dirty="0"/>
        </a:p>
      </dgm:t>
    </dgm:pt>
    <dgm:pt modelId="{1C5E258B-C90A-4001-9161-69EDD0400BAD}" type="parTrans" cxnId="{88ED214E-3175-42C1-9970-FBC3A387A1AB}">
      <dgm:prSet/>
      <dgm:spPr/>
      <dgm:t>
        <a:bodyPr/>
        <a:lstStyle/>
        <a:p>
          <a:endParaRPr lang="ru-RU"/>
        </a:p>
      </dgm:t>
    </dgm:pt>
    <dgm:pt modelId="{8E08C243-CDD4-488B-8C7C-F19BCC464C26}" type="sibTrans" cxnId="{88ED214E-3175-42C1-9970-FBC3A387A1AB}">
      <dgm:prSet/>
      <dgm:spPr/>
      <dgm:t>
        <a:bodyPr/>
        <a:lstStyle/>
        <a:p>
          <a:endParaRPr lang="ru-RU"/>
        </a:p>
      </dgm:t>
    </dgm:pt>
    <dgm:pt modelId="{EC036BAC-2F4B-4F60-9009-ADD3FEBDDB12}">
      <dgm:prSet phldrT="[Текст]" custT="1"/>
      <dgm:spPr/>
      <dgm:t>
        <a:bodyPr/>
        <a:lstStyle/>
        <a:p>
          <a:r>
            <a:rPr lang="ru-RU" sz="1200" b="1" dirty="0" smtClean="0"/>
            <a:t>Для фронтального проведения лекции применяется телевидение</a:t>
          </a:r>
          <a:endParaRPr lang="ru-RU" sz="1200" b="1" dirty="0"/>
        </a:p>
      </dgm:t>
    </dgm:pt>
    <dgm:pt modelId="{DEC48E66-5740-4124-B7CD-9991832AF0EE}" type="parTrans" cxnId="{2325F31C-830A-497B-AB21-7F3B45C3C479}">
      <dgm:prSet/>
      <dgm:spPr/>
      <dgm:t>
        <a:bodyPr/>
        <a:lstStyle/>
        <a:p>
          <a:endParaRPr lang="ru-RU"/>
        </a:p>
      </dgm:t>
    </dgm:pt>
    <dgm:pt modelId="{9004F95C-EF66-46DD-9F91-4971E59359B0}" type="sibTrans" cxnId="{2325F31C-830A-497B-AB21-7F3B45C3C479}">
      <dgm:prSet/>
      <dgm:spPr/>
      <dgm:t>
        <a:bodyPr/>
        <a:lstStyle/>
        <a:p>
          <a:endParaRPr lang="ru-RU"/>
        </a:p>
      </dgm:t>
    </dgm:pt>
    <dgm:pt modelId="{B1956E8E-E027-46BA-B4FC-095F3F6B01B6}">
      <dgm:prSet phldrT="[Текст]"/>
      <dgm:spPr/>
      <dgm:t>
        <a:bodyPr/>
        <a:lstStyle/>
        <a:p>
          <a:r>
            <a:rPr lang="ru-RU" b="1" dirty="0" smtClean="0"/>
            <a:t>ИНДИВИДУАЛЬНО</a:t>
          </a:r>
          <a:endParaRPr lang="ru-RU" b="1" dirty="0"/>
        </a:p>
      </dgm:t>
    </dgm:pt>
    <dgm:pt modelId="{BD4EBC2A-A7EA-4AE8-8A50-BAC4EF0DAFC9}" type="parTrans" cxnId="{FD5D1EFF-256A-4EFD-9CF6-2C07F818DBFC}">
      <dgm:prSet/>
      <dgm:spPr/>
      <dgm:t>
        <a:bodyPr/>
        <a:lstStyle/>
        <a:p>
          <a:endParaRPr lang="ru-RU"/>
        </a:p>
      </dgm:t>
    </dgm:pt>
    <dgm:pt modelId="{84CEEAAB-3449-40B6-83D8-25DF969A943F}" type="sibTrans" cxnId="{FD5D1EFF-256A-4EFD-9CF6-2C07F818DBFC}">
      <dgm:prSet/>
      <dgm:spPr/>
      <dgm:t>
        <a:bodyPr/>
        <a:lstStyle/>
        <a:p>
          <a:endParaRPr lang="ru-RU"/>
        </a:p>
      </dgm:t>
    </dgm:pt>
    <dgm:pt modelId="{0C171CF4-0D61-4374-AD83-14C2833F6F32}">
      <dgm:prSet phldrT="[Текст]"/>
      <dgm:spPr/>
      <dgm:t>
        <a:bodyPr/>
        <a:lstStyle/>
        <a:p>
          <a:r>
            <a:rPr lang="ru-RU" b="1" dirty="0" smtClean="0"/>
            <a:t>В РЕАЛЬНОМ ВРЕМЕНИ</a:t>
          </a:r>
          <a:endParaRPr lang="ru-RU" b="1" dirty="0"/>
        </a:p>
      </dgm:t>
    </dgm:pt>
    <dgm:pt modelId="{07706AA4-CBE1-4823-8C49-BED1844A0191}" type="sibTrans" cxnId="{CEF130BB-7538-43C4-8151-09B11CE0FAA9}">
      <dgm:prSet/>
      <dgm:spPr/>
      <dgm:t>
        <a:bodyPr/>
        <a:lstStyle/>
        <a:p>
          <a:endParaRPr lang="ru-RU"/>
        </a:p>
      </dgm:t>
    </dgm:pt>
    <dgm:pt modelId="{75B9404B-03A0-4111-97C7-297677980BB3}" type="parTrans" cxnId="{CEF130BB-7538-43C4-8151-09B11CE0FAA9}">
      <dgm:prSet/>
      <dgm:spPr/>
      <dgm:t>
        <a:bodyPr/>
        <a:lstStyle/>
        <a:p>
          <a:endParaRPr lang="ru-RU"/>
        </a:p>
      </dgm:t>
    </dgm:pt>
    <dgm:pt modelId="{770E642C-9A72-4C65-AA7F-9AABFDA857D6}">
      <dgm:prSet custT="1"/>
      <dgm:spPr/>
      <dgm:t>
        <a:bodyPr/>
        <a:lstStyle/>
        <a:p>
          <a:r>
            <a:rPr lang="ru-RU" sz="1200" b="1" dirty="0" smtClean="0"/>
            <a:t>Это научность, доступность, единство формы и содержания</a:t>
          </a:r>
          <a:endParaRPr lang="ru-RU" sz="1200" b="1" dirty="0"/>
        </a:p>
      </dgm:t>
    </dgm:pt>
    <dgm:pt modelId="{B1CE3A2F-A6F8-4064-9DE2-C2CB175FABDA}" type="parTrans" cxnId="{91EC28BB-9AA2-475B-BFC2-76AA67BD09E0}">
      <dgm:prSet/>
      <dgm:spPr/>
      <dgm:t>
        <a:bodyPr/>
        <a:lstStyle/>
        <a:p>
          <a:endParaRPr lang="ru-RU"/>
        </a:p>
      </dgm:t>
    </dgm:pt>
    <dgm:pt modelId="{14937A34-E8AC-4152-B003-378B3A43F504}" type="sibTrans" cxnId="{91EC28BB-9AA2-475B-BFC2-76AA67BD09E0}">
      <dgm:prSet/>
      <dgm:spPr/>
      <dgm:t>
        <a:bodyPr/>
        <a:lstStyle/>
        <a:p>
          <a:endParaRPr lang="ru-RU"/>
        </a:p>
      </dgm:t>
    </dgm:pt>
    <dgm:pt modelId="{07B209F8-1A38-40A4-8F53-B6D14D0A1C00}">
      <dgm:prSet custT="1"/>
      <dgm:spPr/>
      <dgm:t>
        <a:bodyPr/>
        <a:lstStyle/>
        <a:p>
          <a:r>
            <a:rPr lang="ru-RU" sz="1100" b="1" dirty="0" smtClean="0"/>
            <a:t>Компьютерные видеоконференции могут использоваться для индивидуального варианта проведения занятий</a:t>
          </a:r>
          <a:endParaRPr lang="ru-RU" sz="1100" b="1" dirty="0"/>
        </a:p>
      </dgm:t>
    </dgm:pt>
    <dgm:pt modelId="{8D8A0C06-E6CE-4BE9-A1D3-7B65AC2BD46B}" type="parTrans" cxnId="{E877A65C-A24F-4F38-B279-F3587B95F37D}">
      <dgm:prSet/>
      <dgm:spPr/>
      <dgm:t>
        <a:bodyPr/>
        <a:lstStyle/>
        <a:p>
          <a:endParaRPr lang="ru-RU"/>
        </a:p>
      </dgm:t>
    </dgm:pt>
    <dgm:pt modelId="{D439336E-D9B0-43E4-8F4D-60E4A4AFA572}" type="sibTrans" cxnId="{E877A65C-A24F-4F38-B279-F3587B95F37D}">
      <dgm:prSet/>
      <dgm:spPr/>
      <dgm:t>
        <a:bodyPr/>
        <a:lstStyle/>
        <a:p>
          <a:endParaRPr lang="ru-RU"/>
        </a:p>
      </dgm:t>
    </dgm:pt>
    <dgm:pt modelId="{425EC7D6-FBCE-4DED-AB1D-C6C9449DD761}" type="pres">
      <dgm:prSet presAssocID="{DADD130B-BA0A-4B1C-A0AF-E3E0C4F159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E6CB3-BF74-41DE-8186-7F729A0199E9}" type="pres">
      <dgm:prSet presAssocID="{DADD130B-BA0A-4B1C-A0AF-E3E0C4F1594B}" presName="tSp" presStyleCnt="0"/>
      <dgm:spPr/>
    </dgm:pt>
    <dgm:pt modelId="{EC255F14-D307-4689-B3CE-833523C63310}" type="pres">
      <dgm:prSet presAssocID="{DADD130B-BA0A-4B1C-A0AF-E3E0C4F1594B}" presName="bSp" presStyleCnt="0"/>
      <dgm:spPr/>
    </dgm:pt>
    <dgm:pt modelId="{A562C9B5-4F4F-4396-B836-5FEE29A79315}" type="pres">
      <dgm:prSet presAssocID="{DADD130B-BA0A-4B1C-A0AF-E3E0C4F1594B}" presName="process" presStyleCnt="0"/>
      <dgm:spPr/>
    </dgm:pt>
    <dgm:pt modelId="{B7E7C6F9-6E7F-42FF-8AAB-6BE331017FD0}" type="pres">
      <dgm:prSet presAssocID="{0C171CF4-0D61-4374-AD83-14C2833F6F32}" presName="composite1" presStyleCnt="0"/>
      <dgm:spPr/>
    </dgm:pt>
    <dgm:pt modelId="{A7D19EC5-146C-4752-BEF5-D6A42C9E48E9}" type="pres">
      <dgm:prSet presAssocID="{0C171CF4-0D61-4374-AD83-14C2833F6F32}" presName="dummyNode1" presStyleLbl="node1" presStyleIdx="0" presStyleCnt="4"/>
      <dgm:spPr/>
    </dgm:pt>
    <dgm:pt modelId="{AB320C3F-AF54-456B-814F-84AA0D4A3658}" type="pres">
      <dgm:prSet presAssocID="{0C171CF4-0D61-4374-AD83-14C2833F6F32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0B378-AA32-4367-9BED-59B41704AA95}" type="pres">
      <dgm:prSet presAssocID="{0C171CF4-0D61-4374-AD83-14C2833F6F32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0CA1E-1F4A-48C8-A06F-E61B6F1DDEC9}" type="pres">
      <dgm:prSet presAssocID="{0C171CF4-0D61-4374-AD83-14C2833F6F32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D7DBA-CE2A-4EF1-819C-94C0FC18C28A}" type="pres">
      <dgm:prSet presAssocID="{0C171CF4-0D61-4374-AD83-14C2833F6F32}" presName="connSite1" presStyleCnt="0"/>
      <dgm:spPr/>
    </dgm:pt>
    <dgm:pt modelId="{1D028ECC-1F3D-4187-8D52-9A3B45E95606}" type="pres">
      <dgm:prSet presAssocID="{07706AA4-CBE1-4823-8C49-BED1844A0191}" presName="Name9" presStyleLbl="sibTrans2D1" presStyleIdx="0" presStyleCnt="3"/>
      <dgm:spPr/>
      <dgm:t>
        <a:bodyPr/>
        <a:lstStyle/>
        <a:p>
          <a:endParaRPr lang="ru-RU"/>
        </a:p>
      </dgm:t>
    </dgm:pt>
    <dgm:pt modelId="{F6CD0042-591E-44B8-9C13-DAA69718B825}" type="pres">
      <dgm:prSet presAssocID="{5B07A59D-1216-4934-B9CC-44725414683A}" presName="composite2" presStyleCnt="0"/>
      <dgm:spPr/>
    </dgm:pt>
    <dgm:pt modelId="{686E60CD-DA33-45F0-8C95-4013EB1F67A4}" type="pres">
      <dgm:prSet presAssocID="{5B07A59D-1216-4934-B9CC-44725414683A}" presName="dummyNode2" presStyleLbl="node1" presStyleIdx="0" presStyleCnt="4"/>
      <dgm:spPr/>
    </dgm:pt>
    <dgm:pt modelId="{84F8F62B-71A6-4879-8EC4-DFE7657A6861}" type="pres">
      <dgm:prSet presAssocID="{5B07A59D-1216-4934-B9CC-44725414683A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3AFA2-E1D4-4961-B489-F73D38636687}" type="pres">
      <dgm:prSet presAssocID="{5B07A59D-1216-4934-B9CC-44725414683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5521F-8707-4EAF-8578-3D8233579292}" type="pres">
      <dgm:prSet presAssocID="{5B07A59D-1216-4934-B9CC-44725414683A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A8896-E7B2-4C91-A81E-0595435A5B5E}" type="pres">
      <dgm:prSet presAssocID="{5B07A59D-1216-4934-B9CC-44725414683A}" presName="connSite2" presStyleCnt="0"/>
      <dgm:spPr/>
    </dgm:pt>
    <dgm:pt modelId="{87E78CFD-83E2-490D-AE8A-F07581C31693}" type="pres">
      <dgm:prSet presAssocID="{FCA51A00-AA2B-4471-9943-AE0870409AAE}" presName="Name18" presStyleLbl="sibTrans2D1" presStyleIdx="1" presStyleCnt="3"/>
      <dgm:spPr/>
      <dgm:t>
        <a:bodyPr/>
        <a:lstStyle/>
        <a:p>
          <a:endParaRPr lang="ru-RU"/>
        </a:p>
      </dgm:t>
    </dgm:pt>
    <dgm:pt modelId="{6D19D25C-DA5C-4D83-A26C-0BC5BC8CF3BF}" type="pres">
      <dgm:prSet presAssocID="{A2D4EFAB-B678-4F5A-8EF6-EA561B397775}" presName="composite1" presStyleCnt="0"/>
      <dgm:spPr/>
    </dgm:pt>
    <dgm:pt modelId="{CD7CB86A-C3C8-4126-8F69-5E8C60A4D48A}" type="pres">
      <dgm:prSet presAssocID="{A2D4EFAB-B678-4F5A-8EF6-EA561B397775}" presName="dummyNode1" presStyleLbl="node1" presStyleIdx="1" presStyleCnt="4"/>
      <dgm:spPr/>
    </dgm:pt>
    <dgm:pt modelId="{5BB9AF00-5E14-4886-8C76-C973611CC6CA}" type="pres">
      <dgm:prSet presAssocID="{A2D4EFAB-B678-4F5A-8EF6-EA561B397775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76AC1-19BA-49DE-BC0B-165F470CCE91}" type="pres">
      <dgm:prSet presAssocID="{A2D4EFAB-B678-4F5A-8EF6-EA561B397775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E5C61-79FC-49EA-8F1E-40E0C1A871FD}" type="pres">
      <dgm:prSet presAssocID="{A2D4EFAB-B678-4F5A-8EF6-EA561B397775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8FD05-C34A-43E8-AD7B-1BC5D1D05AD6}" type="pres">
      <dgm:prSet presAssocID="{A2D4EFAB-B678-4F5A-8EF6-EA561B397775}" presName="connSite1" presStyleCnt="0"/>
      <dgm:spPr/>
    </dgm:pt>
    <dgm:pt modelId="{242D2A49-F716-43E4-A101-29D68B381D82}" type="pres">
      <dgm:prSet presAssocID="{8E08C243-CDD4-488B-8C7C-F19BCC464C26}" presName="Name9" presStyleLbl="sibTrans2D1" presStyleIdx="2" presStyleCnt="3"/>
      <dgm:spPr/>
      <dgm:t>
        <a:bodyPr/>
        <a:lstStyle/>
        <a:p>
          <a:endParaRPr lang="ru-RU"/>
        </a:p>
      </dgm:t>
    </dgm:pt>
    <dgm:pt modelId="{919221A7-D05E-452E-A462-5D7A9FD62C05}" type="pres">
      <dgm:prSet presAssocID="{B1956E8E-E027-46BA-B4FC-095F3F6B01B6}" presName="composite2" presStyleCnt="0"/>
      <dgm:spPr/>
    </dgm:pt>
    <dgm:pt modelId="{794CC0E7-6855-49A6-BA9B-5246072E820C}" type="pres">
      <dgm:prSet presAssocID="{B1956E8E-E027-46BA-B4FC-095F3F6B01B6}" presName="dummyNode2" presStyleLbl="node1" presStyleIdx="2" presStyleCnt="4"/>
      <dgm:spPr/>
    </dgm:pt>
    <dgm:pt modelId="{D8E04477-E475-443E-8BD0-5D8A87E2DFF2}" type="pres">
      <dgm:prSet presAssocID="{B1956E8E-E027-46BA-B4FC-095F3F6B01B6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7F469-C21C-47C8-B790-ACCFC3696150}" type="pres">
      <dgm:prSet presAssocID="{B1956E8E-E027-46BA-B4FC-095F3F6B01B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77D3C-6254-48D3-8D7A-D1DCD825DED8}" type="pres">
      <dgm:prSet presAssocID="{B1956E8E-E027-46BA-B4FC-095F3F6B01B6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651AD-D33F-444C-8DC7-536A1C11AACE}" type="pres">
      <dgm:prSet presAssocID="{B1956E8E-E027-46BA-B4FC-095F3F6B01B6}" presName="connSite2" presStyleCnt="0"/>
      <dgm:spPr/>
    </dgm:pt>
  </dgm:ptLst>
  <dgm:cxnLst>
    <dgm:cxn modelId="{9F000BF6-23FC-4158-B40B-D16676E25541}" type="presOf" srcId="{770E642C-9A72-4C65-AA7F-9AABFDA857D6}" destId="{AB320C3F-AF54-456B-814F-84AA0D4A3658}" srcOrd="0" destOrd="0" presId="urn:microsoft.com/office/officeart/2005/8/layout/hProcess4"/>
    <dgm:cxn modelId="{54412793-3386-4476-9A05-A11CEA25ED46}" type="presOf" srcId="{07B209F8-1A38-40A4-8F53-B6D14D0A1C00}" destId="{4077F469-C21C-47C8-B790-ACCFC3696150}" srcOrd="1" destOrd="0" presId="urn:microsoft.com/office/officeart/2005/8/layout/hProcess4"/>
    <dgm:cxn modelId="{7D25962B-154F-47C5-A703-BF7D0F15892C}" type="presOf" srcId="{5B07A59D-1216-4934-B9CC-44725414683A}" destId="{E275521F-8707-4EAF-8578-3D8233579292}" srcOrd="0" destOrd="0" presId="urn:microsoft.com/office/officeart/2005/8/layout/hProcess4"/>
    <dgm:cxn modelId="{A42F4F19-7790-4C41-B5E8-A09A23B561D6}" type="presOf" srcId="{EC036BAC-2F4B-4F60-9009-ADD3FEBDDB12}" destId="{5BB9AF00-5E14-4886-8C76-C973611CC6CA}" srcOrd="0" destOrd="0" presId="urn:microsoft.com/office/officeart/2005/8/layout/hProcess4"/>
    <dgm:cxn modelId="{CEF130BB-7538-43C4-8151-09B11CE0FAA9}" srcId="{DADD130B-BA0A-4B1C-A0AF-E3E0C4F1594B}" destId="{0C171CF4-0D61-4374-AD83-14C2833F6F32}" srcOrd="0" destOrd="0" parTransId="{75B9404B-03A0-4111-97C7-297677980BB3}" sibTransId="{07706AA4-CBE1-4823-8C49-BED1844A0191}"/>
    <dgm:cxn modelId="{0F0F3DA7-C3EE-4533-A3B7-5A845F6D3CB7}" type="presOf" srcId="{0C171CF4-0D61-4374-AD83-14C2833F6F32}" destId="{9F60CA1E-1F4A-48C8-A06F-E61B6F1DDEC9}" srcOrd="0" destOrd="0" presId="urn:microsoft.com/office/officeart/2005/8/layout/hProcess4"/>
    <dgm:cxn modelId="{88ED214E-3175-42C1-9970-FBC3A387A1AB}" srcId="{DADD130B-BA0A-4B1C-A0AF-E3E0C4F1594B}" destId="{A2D4EFAB-B678-4F5A-8EF6-EA561B397775}" srcOrd="2" destOrd="0" parTransId="{1C5E258B-C90A-4001-9161-69EDD0400BAD}" sibTransId="{8E08C243-CDD4-488B-8C7C-F19BCC464C26}"/>
    <dgm:cxn modelId="{24D96F66-4746-4F69-BB87-48D59BAD259E}" type="presOf" srcId="{344453E1-B3B8-4801-A72E-528433D10120}" destId="{84F8F62B-71A6-4879-8EC4-DFE7657A6861}" srcOrd="0" destOrd="0" presId="urn:microsoft.com/office/officeart/2005/8/layout/hProcess4"/>
    <dgm:cxn modelId="{91EC28BB-9AA2-475B-BFC2-76AA67BD09E0}" srcId="{0C171CF4-0D61-4374-AD83-14C2833F6F32}" destId="{770E642C-9A72-4C65-AA7F-9AABFDA857D6}" srcOrd="0" destOrd="0" parTransId="{B1CE3A2F-A6F8-4064-9DE2-C2CB175FABDA}" sibTransId="{14937A34-E8AC-4152-B003-378B3A43F504}"/>
    <dgm:cxn modelId="{8FD087D0-DABB-4CE1-B888-3418AFBE9C89}" srcId="{5B07A59D-1216-4934-B9CC-44725414683A}" destId="{344453E1-B3B8-4801-A72E-528433D10120}" srcOrd="0" destOrd="0" parTransId="{574D4682-A2E1-4BE4-B905-2950F6F0EF6E}" sibTransId="{372E9937-2357-4E5D-B9D5-D8503CE50B9C}"/>
    <dgm:cxn modelId="{FD5D1EFF-256A-4EFD-9CF6-2C07F818DBFC}" srcId="{DADD130B-BA0A-4B1C-A0AF-E3E0C4F1594B}" destId="{B1956E8E-E027-46BA-B4FC-095F3F6B01B6}" srcOrd="3" destOrd="0" parTransId="{BD4EBC2A-A7EA-4AE8-8A50-BAC4EF0DAFC9}" sibTransId="{84CEEAAB-3449-40B6-83D8-25DF969A943F}"/>
    <dgm:cxn modelId="{374FFA31-F3A4-4BEA-A6F3-4BA96C24AD9E}" type="presOf" srcId="{B1956E8E-E027-46BA-B4FC-095F3F6B01B6}" destId="{2D977D3C-6254-48D3-8D7A-D1DCD825DED8}" srcOrd="0" destOrd="0" presId="urn:microsoft.com/office/officeart/2005/8/layout/hProcess4"/>
    <dgm:cxn modelId="{E877A65C-A24F-4F38-B279-F3587B95F37D}" srcId="{B1956E8E-E027-46BA-B4FC-095F3F6B01B6}" destId="{07B209F8-1A38-40A4-8F53-B6D14D0A1C00}" srcOrd="0" destOrd="0" parTransId="{8D8A0C06-E6CE-4BE9-A1D3-7B65AC2BD46B}" sibTransId="{D439336E-D9B0-43E4-8F4D-60E4A4AFA572}"/>
    <dgm:cxn modelId="{D53099C2-47F4-403C-8DA6-7B03C14483C2}" srcId="{DADD130B-BA0A-4B1C-A0AF-E3E0C4F1594B}" destId="{5B07A59D-1216-4934-B9CC-44725414683A}" srcOrd="1" destOrd="0" parTransId="{85B06D16-39B8-41A4-ACB0-870781AD804F}" sibTransId="{FCA51A00-AA2B-4471-9943-AE0870409AAE}"/>
    <dgm:cxn modelId="{9457B5A3-711E-48B4-8B8D-D7A5D0DC1C4A}" type="presOf" srcId="{FCA51A00-AA2B-4471-9943-AE0870409AAE}" destId="{87E78CFD-83E2-490D-AE8A-F07581C31693}" srcOrd="0" destOrd="0" presId="urn:microsoft.com/office/officeart/2005/8/layout/hProcess4"/>
    <dgm:cxn modelId="{373F69EE-9B04-45EE-9BD7-3ABC4597C242}" type="presOf" srcId="{EC036BAC-2F4B-4F60-9009-ADD3FEBDDB12}" destId="{7A076AC1-19BA-49DE-BC0B-165F470CCE91}" srcOrd="1" destOrd="0" presId="urn:microsoft.com/office/officeart/2005/8/layout/hProcess4"/>
    <dgm:cxn modelId="{FEE4B88E-157D-4A26-BF2E-380CE2D68F1F}" type="presOf" srcId="{07B209F8-1A38-40A4-8F53-B6D14D0A1C00}" destId="{D8E04477-E475-443E-8BD0-5D8A87E2DFF2}" srcOrd="0" destOrd="0" presId="urn:microsoft.com/office/officeart/2005/8/layout/hProcess4"/>
    <dgm:cxn modelId="{164B9176-51B7-449F-893D-85D1F11F6E65}" type="presOf" srcId="{DADD130B-BA0A-4B1C-A0AF-E3E0C4F1594B}" destId="{425EC7D6-FBCE-4DED-AB1D-C6C9449DD761}" srcOrd="0" destOrd="0" presId="urn:microsoft.com/office/officeart/2005/8/layout/hProcess4"/>
    <dgm:cxn modelId="{1769C245-E17B-42B6-BD5B-4F64D2C5D26B}" type="presOf" srcId="{07706AA4-CBE1-4823-8C49-BED1844A0191}" destId="{1D028ECC-1F3D-4187-8D52-9A3B45E95606}" srcOrd="0" destOrd="0" presId="urn:microsoft.com/office/officeart/2005/8/layout/hProcess4"/>
    <dgm:cxn modelId="{2325F31C-830A-497B-AB21-7F3B45C3C479}" srcId="{A2D4EFAB-B678-4F5A-8EF6-EA561B397775}" destId="{EC036BAC-2F4B-4F60-9009-ADD3FEBDDB12}" srcOrd="0" destOrd="0" parTransId="{DEC48E66-5740-4124-B7CD-9991832AF0EE}" sibTransId="{9004F95C-EF66-46DD-9F91-4971E59359B0}"/>
    <dgm:cxn modelId="{93A881F5-EA04-498E-ADA9-8AC4412183AB}" type="presOf" srcId="{8E08C243-CDD4-488B-8C7C-F19BCC464C26}" destId="{242D2A49-F716-43E4-A101-29D68B381D82}" srcOrd="0" destOrd="0" presId="urn:microsoft.com/office/officeart/2005/8/layout/hProcess4"/>
    <dgm:cxn modelId="{8C0CEFE0-7586-4A2C-8243-A14A34DC2077}" type="presOf" srcId="{A2D4EFAB-B678-4F5A-8EF6-EA561B397775}" destId="{3B8E5C61-79FC-49EA-8F1E-40E0C1A871FD}" srcOrd="0" destOrd="0" presId="urn:microsoft.com/office/officeart/2005/8/layout/hProcess4"/>
    <dgm:cxn modelId="{D4389A95-1989-45C6-B719-27A0A2B00CA9}" type="presOf" srcId="{770E642C-9A72-4C65-AA7F-9AABFDA857D6}" destId="{E570B378-AA32-4367-9BED-59B41704AA95}" srcOrd="1" destOrd="0" presId="urn:microsoft.com/office/officeart/2005/8/layout/hProcess4"/>
    <dgm:cxn modelId="{0977B08D-D300-4EF0-9740-77023B0DEB83}" type="presOf" srcId="{344453E1-B3B8-4801-A72E-528433D10120}" destId="{6EC3AFA2-E1D4-4961-B489-F73D38636687}" srcOrd="1" destOrd="0" presId="urn:microsoft.com/office/officeart/2005/8/layout/hProcess4"/>
    <dgm:cxn modelId="{4BBFE9EC-0639-4D87-A703-A91F28211165}" type="presParOf" srcId="{425EC7D6-FBCE-4DED-AB1D-C6C9449DD761}" destId="{BD5E6CB3-BF74-41DE-8186-7F729A0199E9}" srcOrd="0" destOrd="0" presId="urn:microsoft.com/office/officeart/2005/8/layout/hProcess4"/>
    <dgm:cxn modelId="{BD63516B-5451-4D6A-A2A8-B51BAD927A58}" type="presParOf" srcId="{425EC7D6-FBCE-4DED-AB1D-C6C9449DD761}" destId="{EC255F14-D307-4689-B3CE-833523C63310}" srcOrd="1" destOrd="0" presId="urn:microsoft.com/office/officeart/2005/8/layout/hProcess4"/>
    <dgm:cxn modelId="{60CAE04B-73F3-4E4C-A8F5-0C43948476DB}" type="presParOf" srcId="{425EC7D6-FBCE-4DED-AB1D-C6C9449DD761}" destId="{A562C9B5-4F4F-4396-B836-5FEE29A79315}" srcOrd="2" destOrd="0" presId="urn:microsoft.com/office/officeart/2005/8/layout/hProcess4"/>
    <dgm:cxn modelId="{CD123E76-DAF4-4BD6-B1AD-49CCAB52C549}" type="presParOf" srcId="{A562C9B5-4F4F-4396-B836-5FEE29A79315}" destId="{B7E7C6F9-6E7F-42FF-8AAB-6BE331017FD0}" srcOrd="0" destOrd="0" presId="urn:microsoft.com/office/officeart/2005/8/layout/hProcess4"/>
    <dgm:cxn modelId="{E82717B6-E961-4357-90CB-56FA23E24425}" type="presParOf" srcId="{B7E7C6F9-6E7F-42FF-8AAB-6BE331017FD0}" destId="{A7D19EC5-146C-4752-BEF5-D6A42C9E48E9}" srcOrd="0" destOrd="0" presId="urn:microsoft.com/office/officeart/2005/8/layout/hProcess4"/>
    <dgm:cxn modelId="{63ACEB89-2982-40CF-B32F-8BD6B27FFFE4}" type="presParOf" srcId="{B7E7C6F9-6E7F-42FF-8AAB-6BE331017FD0}" destId="{AB320C3F-AF54-456B-814F-84AA0D4A3658}" srcOrd="1" destOrd="0" presId="urn:microsoft.com/office/officeart/2005/8/layout/hProcess4"/>
    <dgm:cxn modelId="{34B68843-1F2B-40B7-979F-32B9CC44372E}" type="presParOf" srcId="{B7E7C6F9-6E7F-42FF-8AAB-6BE331017FD0}" destId="{E570B378-AA32-4367-9BED-59B41704AA95}" srcOrd="2" destOrd="0" presId="urn:microsoft.com/office/officeart/2005/8/layout/hProcess4"/>
    <dgm:cxn modelId="{E775EBC1-BCC3-4D5C-AC61-CBE6CDC82574}" type="presParOf" srcId="{B7E7C6F9-6E7F-42FF-8AAB-6BE331017FD0}" destId="{9F60CA1E-1F4A-48C8-A06F-E61B6F1DDEC9}" srcOrd="3" destOrd="0" presId="urn:microsoft.com/office/officeart/2005/8/layout/hProcess4"/>
    <dgm:cxn modelId="{98D60B81-C1F7-4F59-8743-3A729023400A}" type="presParOf" srcId="{B7E7C6F9-6E7F-42FF-8AAB-6BE331017FD0}" destId="{C25D7DBA-CE2A-4EF1-819C-94C0FC18C28A}" srcOrd="4" destOrd="0" presId="urn:microsoft.com/office/officeart/2005/8/layout/hProcess4"/>
    <dgm:cxn modelId="{490AC4BE-0411-4FFD-B965-D0593E90F50F}" type="presParOf" srcId="{A562C9B5-4F4F-4396-B836-5FEE29A79315}" destId="{1D028ECC-1F3D-4187-8D52-9A3B45E95606}" srcOrd="1" destOrd="0" presId="urn:microsoft.com/office/officeart/2005/8/layout/hProcess4"/>
    <dgm:cxn modelId="{3888BAF7-BF11-4797-AAD6-B717B284B5FD}" type="presParOf" srcId="{A562C9B5-4F4F-4396-B836-5FEE29A79315}" destId="{F6CD0042-591E-44B8-9C13-DAA69718B825}" srcOrd="2" destOrd="0" presId="urn:microsoft.com/office/officeart/2005/8/layout/hProcess4"/>
    <dgm:cxn modelId="{43FE90CB-E4D6-46C1-93B8-5E18E9DC8B2A}" type="presParOf" srcId="{F6CD0042-591E-44B8-9C13-DAA69718B825}" destId="{686E60CD-DA33-45F0-8C95-4013EB1F67A4}" srcOrd="0" destOrd="0" presId="urn:microsoft.com/office/officeart/2005/8/layout/hProcess4"/>
    <dgm:cxn modelId="{9882C24E-B06D-4523-B578-872823FA58E7}" type="presParOf" srcId="{F6CD0042-591E-44B8-9C13-DAA69718B825}" destId="{84F8F62B-71A6-4879-8EC4-DFE7657A6861}" srcOrd="1" destOrd="0" presId="urn:microsoft.com/office/officeart/2005/8/layout/hProcess4"/>
    <dgm:cxn modelId="{F66D879A-637A-4047-B7C1-E52AA3C26BA9}" type="presParOf" srcId="{F6CD0042-591E-44B8-9C13-DAA69718B825}" destId="{6EC3AFA2-E1D4-4961-B489-F73D38636687}" srcOrd="2" destOrd="0" presId="urn:microsoft.com/office/officeart/2005/8/layout/hProcess4"/>
    <dgm:cxn modelId="{417AD01E-2288-415E-8758-2498A699574F}" type="presParOf" srcId="{F6CD0042-591E-44B8-9C13-DAA69718B825}" destId="{E275521F-8707-4EAF-8578-3D8233579292}" srcOrd="3" destOrd="0" presId="urn:microsoft.com/office/officeart/2005/8/layout/hProcess4"/>
    <dgm:cxn modelId="{59752F49-0EAC-4F6F-B2AB-FD7279669C92}" type="presParOf" srcId="{F6CD0042-591E-44B8-9C13-DAA69718B825}" destId="{BF5A8896-E7B2-4C91-A81E-0595435A5B5E}" srcOrd="4" destOrd="0" presId="urn:microsoft.com/office/officeart/2005/8/layout/hProcess4"/>
    <dgm:cxn modelId="{11437FF9-9F5C-4595-9B5A-8F63A2DF78F9}" type="presParOf" srcId="{A562C9B5-4F4F-4396-B836-5FEE29A79315}" destId="{87E78CFD-83E2-490D-AE8A-F07581C31693}" srcOrd="3" destOrd="0" presId="urn:microsoft.com/office/officeart/2005/8/layout/hProcess4"/>
    <dgm:cxn modelId="{2E2A0E34-E138-431F-8302-3D6304AE0273}" type="presParOf" srcId="{A562C9B5-4F4F-4396-B836-5FEE29A79315}" destId="{6D19D25C-DA5C-4D83-A26C-0BC5BC8CF3BF}" srcOrd="4" destOrd="0" presId="urn:microsoft.com/office/officeart/2005/8/layout/hProcess4"/>
    <dgm:cxn modelId="{7BA79E7B-2019-4CF9-9F7E-1219B47EAFE6}" type="presParOf" srcId="{6D19D25C-DA5C-4D83-A26C-0BC5BC8CF3BF}" destId="{CD7CB86A-C3C8-4126-8F69-5E8C60A4D48A}" srcOrd="0" destOrd="0" presId="urn:microsoft.com/office/officeart/2005/8/layout/hProcess4"/>
    <dgm:cxn modelId="{0766C161-9A96-47ED-9706-161C0C0688B0}" type="presParOf" srcId="{6D19D25C-DA5C-4D83-A26C-0BC5BC8CF3BF}" destId="{5BB9AF00-5E14-4886-8C76-C973611CC6CA}" srcOrd="1" destOrd="0" presId="urn:microsoft.com/office/officeart/2005/8/layout/hProcess4"/>
    <dgm:cxn modelId="{82E3ACEA-76D4-416A-B10C-F9FABB77FE92}" type="presParOf" srcId="{6D19D25C-DA5C-4D83-A26C-0BC5BC8CF3BF}" destId="{7A076AC1-19BA-49DE-BC0B-165F470CCE91}" srcOrd="2" destOrd="0" presId="urn:microsoft.com/office/officeart/2005/8/layout/hProcess4"/>
    <dgm:cxn modelId="{2E3F47BE-886F-4BB6-85E7-27A1F9BDA3B5}" type="presParOf" srcId="{6D19D25C-DA5C-4D83-A26C-0BC5BC8CF3BF}" destId="{3B8E5C61-79FC-49EA-8F1E-40E0C1A871FD}" srcOrd="3" destOrd="0" presId="urn:microsoft.com/office/officeart/2005/8/layout/hProcess4"/>
    <dgm:cxn modelId="{D5D6EE73-9AE4-407F-B5D7-64C934B139A1}" type="presParOf" srcId="{6D19D25C-DA5C-4D83-A26C-0BC5BC8CF3BF}" destId="{6368FD05-C34A-43E8-AD7B-1BC5D1D05AD6}" srcOrd="4" destOrd="0" presId="urn:microsoft.com/office/officeart/2005/8/layout/hProcess4"/>
    <dgm:cxn modelId="{A1A025D6-4D3F-4395-B330-2285057A8C91}" type="presParOf" srcId="{A562C9B5-4F4F-4396-B836-5FEE29A79315}" destId="{242D2A49-F716-43E4-A101-29D68B381D82}" srcOrd="5" destOrd="0" presId="urn:microsoft.com/office/officeart/2005/8/layout/hProcess4"/>
    <dgm:cxn modelId="{52BC0EB2-7214-4DA5-9D5E-C2A6A4DB62D1}" type="presParOf" srcId="{A562C9B5-4F4F-4396-B836-5FEE29A79315}" destId="{919221A7-D05E-452E-A462-5D7A9FD62C05}" srcOrd="6" destOrd="0" presId="urn:microsoft.com/office/officeart/2005/8/layout/hProcess4"/>
    <dgm:cxn modelId="{A927D3CA-F608-4309-B0AC-623A62660EC7}" type="presParOf" srcId="{919221A7-D05E-452E-A462-5D7A9FD62C05}" destId="{794CC0E7-6855-49A6-BA9B-5246072E820C}" srcOrd="0" destOrd="0" presId="urn:microsoft.com/office/officeart/2005/8/layout/hProcess4"/>
    <dgm:cxn modelId="{E6A9E582-F617-485C-929C-33249068E350}" type="presParOf" srcId="{919221A7-D05E-452E-A462-5D7A9FD62C05}" destId="{D8E04477-E475-443E-8BD0-5D8A87E2DFF2}" srcOrd="1" destOrd="0" presId="urn:microsoft.com/office/officeart/2005/8/layout/hProcess4"/>
    <dgm:cxn modelId="{30AA14A8-6031-4700-A99C-17BE54CA73C1}" type="presParOf" srcId="{919221A7-D05E-452E-A462-5D7A9FD62C05}" destId="{4077F469-C21C-47C8-B790-ACCFC3696150}" srcOrd="2" destOrd="0" presId="urn:microsoft.com/office/officeart/2005/8/layout/hProcess4"/>
    <dgm:cxn modelId="{73C4C77C-9F00-4938-A318-3F03DC1715D5}" type="presParOf" srcId="{919221A7-D05E-452E-A462-5D7A9FD62C05}" destId="{2D977D3C-6254-48D3-8D7A-D1DCD825DED8}" srcOrd="3" destOrd="0" presId="urn:microsoft.com/office/officeart/2005/8/layout/hProcess4"/>
    <dgm:cxn modelId="{9991D89A-8036-4C9B-BC81-6959C215AB58}" type="presParOf" srcId="{919221A7-D05E-452E-A462-5D7A9FD62C05}" destId="{DF1651AD-D33F-444C-8DC7-536A1C11AAC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467BAC-81FF-4D48-9A69-2B482F8549BB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0F1E23-AB4A-41D3-AE72-7737504547C6}">
      <dgm:prSet phldrT="[Текст]" custT="1"/>
      <dgm:spPr/>
      <dgm:t>
        <a:bodyPr/>
        <a:lstStyle/>
        <a:p>
          <a:r>
            <a:rPr lang="ru-RU" sz="1600" b="1" dirty="0" smtClean="0"/>
            <a:t>Для установления «эффективной обратной связи с обучающими в дистанционном обучении рекомендуется применение проектно-коммуникационных методов оценки знаний и умений обучающихся.</a:t>
          </a:r>
          <a:endParaRPr lang="ru-RU" sz="1600" b="1" dirty="0"/>
        </a:p>
      </dgm:t>
    </dgm:pt>
    <dgm:pt modelId="{BB0101FD-2821-41A4-9812-5AD9DA93121F}" type="parTrans" cxnId="{BE13612E-7D15-4117-ACB2-22F18BF24690}">
      <dgm:prSet/>
      <dgm:spPr/>
      <dgm:t>
        <a:bodyPr/>
        <a:lstStyle/>
        <a:p>
          <a:endParaRPr lang="ru-RU"/>
        </a:p>
      </dgm:t>
    </dgm:pt>
    <dgm:pt modelId="{CBF71E27-CA0C-4D77-9852-0CDBAAC73895}" type="sibTrans" cxnId="{BE13612E-7D15-4117-ACB2-22F18BF24690}">
      <dgm:prSet/>
      <dgm:spPr/>
      <dgm:t>
        <a:bodyPr/>
        <a:lstStyle/>
        <a:p>
          <a:endParaRPr lang="ru-RU"/>
        </a:p>
      </dgm:t>
    </dgm:pt>
    <dgm:pt modelId="{D6BA6FF8-02FC-4D9A-83C8-CAB1F0C25305}">
      <dgm:prSet phldrT="[Текст]"/>
      <dgm:spPr/>
      <dgm:t>
        <a:bodyPr/>
        <a:lstStyle/>
        <a:p>
          <a:r>
            <a:rPr lang="ru-RU" b="1" dirty="0" smtClean="0"/>
            <a:t>Среди многообразия можно выделить:</a:t>
          </a:r>
        </a:p>
        <a:p>
          <a:r>
            <a:rPr lang="ru-RU" b="1" dirty="0" smtClean="0"/>
            <a:t>•	-написание реферата методов оценки подготовки студентов по заданной теме (индивидуально, в паре с другим студентом или в составе группы, работающей по одному проекту;</a:t>
          </a:r>
        </a:p>
        <a:p>
          <a:r>
            <a:rPr lang="ru-RU" b="1" dirty="0" smtClean="0"/>
            <a:t>•	-</a:t>
          </a:r>
          <a:r>
            <a:rPr lang="ru-RU" b="1" dirty="0" err="1" smtClean="0"/>
            <a:t>референтную</a:t>
          </a:r>
          <a:r>
            <a:rPr lang="ru-RU" b="1" dirty="0" smtClean="0"/>
            <a:t> оценку работы другого слушателя, изучающего ту же тему;</a:t>
          </a:r>
        </a:p>
        <a:p>
          <a:endParaRPr lang="ru-RU" dirty="0"/>
        </a:p>
      </dgm:t>
    </dgm:pt>
    <dgm:pt modelId="{0E52F9C1-064C-4236-B0E4-61C3C101BAAA}" type="sibTrans" cxnId="{840ABFBD-3648-4E75-A65E-2F0D8BF7C39D}">
      <dgm:prSet/>
      <dgm:spPr/>
      <dgm:t>
        <a:bodyPr/>
        <a:lstStyle/>
        <a:p>
          <a:endParaRPr lang="ru-RU"/>
        </a:p>
      </dgm:t>
    </dgm:pt>
    <dgm:pt modelId="{781D6651-EF0C-4295-AB6D-D83BFE9373E6}" type="parTrans" cxnId="{840ABFBD-3648-4E75-A65E-2F0D8BF7C39D}">
      <dgm:prSet/>
      <dgm:spPr/>
      <dgm:t>
        <a:bodyPr/>
        <a:lstStyle/>
        <a:p>
          <a:endParaRPr lang="ru-RU"/>
        </a:p>
      </dgm:t>
    </dgm:pt>
    <dgm:pt modelId="{3254235F-5D62-46CA-9661-3AEBC94F58A0}">
      <dgm:prSet phldrT="[Текст]" custT="1"/>
      <dgm:spPr/>
      <dgm:t>
        <a:bodyPr/>
        <a:lstStyle/>
        <a:p>
          <a:r>
            <a:rPr lang="ru-RU" sz="1600" b="1" dirty="0" smtClean="0"/>
            <a:t>Применение проектно-коммуникационных методов обучения дают возможность преподавателям лучше узнать обучающихся, детально проверить уровень их подготовки.</a:t>
          </a:r>
          <a:endParaRPr lang="ru-RU" sz="1600" b="1" dirty="0"/>
        </a:p>
      </dgm:t>
    </dgm:pt>
    <dgm:pt modelId="{023D1DC2-8CAD-4528-BB43-7925E1207A7F}" type="sibTrans" cxnId="{752F18B4-A359-48C5-B94D-441DF40FDD72}">
      <dgm:prSet/>
      <dgm:spPr/>
      <dgm:t>
        <a:bodyPr/>
        <a:lstStyle/>
        <a:p>
          <a:endParaRPr lang="ru-RU"/>
        </a:p>
      </dgm:t>
    </dgm:pt>
    <dgm:pt modelId="{B15350C3-E840-4A83-A3DF-DD016EC20286}" type="parTrans" cxnId="{752F18B4-A359-48C5-B94D-441DF40FDD72}">
      <dgm:prSet/>
      <dgm:spPr/>
      <dgm:t>
        <a:bodyPr/>
        <a:lstStyle/>
        <a:p>
          <a:endParaRPr lang="ru-RU"/>
        </a:p>
      </dgm:t>
    </dgm:pt>
    <dgm:pt modelId="{903A3065-382D-475A-AF70-7199A8EBD688}">
      <dgm:prSet custT="1"/>
      <dgm:spPr/>
      <dgm:t>
        <a:bodyPr/>
        <a:lstStyle/>
        <a:p>
          <a:r>
            <a:rPr lang="ru-RU" sz="1400" b="1" dirty="0" smtClean="0"/>
            <a:t>-Личное интервью с преподавателем;</a:t>
          </a:r>
        </a:p>
        <a:p>
          <a:r>
            <a:rPr lang="ru-RU" sz="1400" b="1" dirty="0" smtClean="0"/>
            <a:t>-Оценку работы слушателя "равным по положению", т.е. другим студентом, работающим в одной учебной группе;</a:t>
          </a:r>
        </a:p>
        <a:p>
          <a:r>
            <a:rPr lang="kk-KZ" sz="1400" b="1" dirty="0" smtClean="0"/>
            <a:t>- Самооценку работы студента.</a:t>
          </a:r>
          <a:endParaRPr lang="ru-RU" sz="1400" b="1" dirty="0"/>
        </a:p>
      </dgm:t>
    </dgm:pt>
    <dgm:pt modelId="{32E24191-8B41-472B-8F91-0DC80331D01D}" type="parTrans" cxnId="{D6C253DB-1EEA-42A7-B3AE-72CCB17E49E7}">
      <dgm:prSet/>
      <dgm:spPr/>
      <dgm:t>
        <a:bodyPr/>
        <a:lstStyle/>
        <a:p>
          <a:endParaRPr lang="ru-RU"/>
        </a:p>
      </dgm:t>
    </dgm:pt>
    <dgm:pt modelId="{38A4B94E-151F-49E1-8688-E37A595125AE}" type="sibTrans" cxnId="{D6C253DB-1EEA-42A7-B3AE-72CCB17E49E7}">
      <dgm:prSet/>
      <dgm:spPr/>
      <dgm:t>
        <a:bodyPr/>
        <a:lstStyle/>
        <a:p>
          <a:endParaRPr lang="ru-RU"/>
        </a:p>
      </dgm:t>
    </dgm:pt>
    <dgm:pt modelId="{D11146BC-0BC6-4BC7-9C15-6AB225BCE413}" type="pres">
      <dgm:prSet presAssocID="{A5467BAC-81FF-4D48-9A69-2B482F8549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8D4BC-CA4E-4725-A788-3902E9CF7B1F}" type="pres">
      <dgm:prSet presAssocID="{E30F1E23-AB4A-41D3-AE72-7737504547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881E5-1925-42F9-8FD0-13F8F50FCD19}" type="pres">
      <dgm:prSet presAssocID="{CBF71E27-CA0C-4D77-9852-0CDBAAC73895}" presName="sibTrans" presStyleCnt="0"/>
      <dgm:spPr/>
    </dgm:pt>
    <dgm:pt modelId="{0DE09BAE-F378-4E4B-B0A8-DEFC98B63BED}" type="pres">
      <dgm:prSet presAssocID="{3254235F-5D62-46CA-9661-3AEBC94F58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004A3-8612-40E0-BD11-F85151B858B4}" type="pres">
      <dgm:prSet presAssocID="{023D1DC2-8CAD-4528-BB43-7925E1207A7F}" presName="sibTrans" presStyleCnt="0"/>
      <dgm:spPr/>
    </dgm:pt>
    <dgm:pt modelId="{36B6E24D-308F-4E1B-87C9-D2653AB8DC3F}" type="pres">
      <dgm:prSet presAssocID="{D6BA6FF8-02FC-4D9A-83C8-CAB1F0C253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1438C-3047-4C41-BF7F-8341500DE0FA}" type="pres">
      <dgm:prSet presAssocID="{0E52F9C1-064C-4236-B0E4-61C3C101BAAA}" presName="sibTrans" presStyleCnt="0"/>
      <dgm:spPr/>
    </dgm:pt>
    <dgm:pt modelId="{E572DCA2-8D39-460B-934F-271C4911FCEF}" type="pres">
      <dgm:prSet presAssocID="{903A3065-382D-475A-AF70-7199A8EBD6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BEF76-7FED-4D0F-98D9-02D591E88E7E}" type="presOf" srcId="{3254235F-5D62-46CA-9661-3AEBC94F58A0}" destId="{0DE09BAE-F378-4E4B-B0A8-DEFC98B63BED}" srcOrd="0" destOrd="0" presId="urn:microsoft.com/office/officeart/2005/8/layout/hList6"/>
    <dgm:cxn modelId="{6317C2BE-4F6F-450B-A88F-115A3E220B89}" type="presOf" srcId="{A5467BAC-81FF-4D48-9A69-2B482F8549BB}" destId="{D11146BC-0BC6-4BC7-9C15-6AB225BCE413}" srcOrd="0" destOrd="0" presId="urn:microsoft.com/office/officeart/2005/8/layout/hList6"/>
    <dgm:cxn modelId="{3F8C524B-01FF-450F-A7B1-84C0A233CCF0}" type="presOf" srcId="{903A3065-382D-475A-AF70-7199A8EBD688}" destId="{E572DCA2-8D39-460B-934F-271C4911FCEF}" srcOrd="0" destOrd="0" presId="urn:microsoft.com/office/officeart/2005/8/layout/hList6"/>
    <dgm:cxn modelId="{424C5ACB-536C-49E7-BF2D-CD2288E3D457}" type="presOf" srcId="{E30F1E23-AB4A-41D3-AE72-7737504547C6}" destId="{2218D4BC-CA4E-4725-A788-3902E9CF7B1F}" srcOrd="0" destOrd="0" presId="urn:microsoft.com/office/officeart/2005/8/layout/hList6"/>
    <dgm:cxn modelId="{3970EBBF-6756-4233-9894-D53482887175}" type="presOf" srcId="{D6BA6FF8-02FC-4D9A-83C8-CAB1F0C25305}" destId="{36B6E24D-308F-4E1B-87C9-D2653AB8DC3F}" srcOrd="0" destOrd="0" presId="urn:microsoft.com/office/officeart/2005/8/layout/hList6"/>
    <dgm:cxn modelId="{D6C253DB-1EEA-42A7-B3AE-72CCB17E49E7}" srcId="{A5467BAC-81FF-4D48-9A69-2B482F8549BB}" destId="{903A3065-382D-475A-AF70-7199A8EBD688}" srcOrd="3" destOrd="0" parTransId="{32E24191-8B41-472B-8F91-0DC80331D01D}" sibTransId="{38A4B94E-151F-49E1-8688-E37A595125AE}"/>
    <dgm:cxn modelId="{752F18B4-A359-48C5-B94D-441DF40FDD72}" srcId="{A5467BAC-81FF-4D48-9A69-2B482F8549BB}" destId="{3254235F-5D62-46CA-9661-3AEBC94F58A0}" srcOrd="1" destOrd="0" parTransId="{B15350C3-E840-4A83-A3DF-DD016EC20286}" sibTransId="{023D1DC2-8CAD-4528-BB43-7925E1207A7F}"/>
    <dgm:cxn modelId="{840ABFBD-3648-4E75-A65E-2F0D8BF7C39D}" srcId="{A5467BAC-81FF-4D48-9A69-2B482F8549BB}" destId="{D6BA6FF8-02FC-4D9A-83C8-CAB1F0C25305}" srcOrd="2" destOrd="0" parTransId="{781D6651-EF0C-4295-AB6D-D83BFE9373E6}" sibTransId="{0E52F9C1-064C-4236-B0E4-61C3C101BAAA}"/>
    <dgm:cxn modelId="{BE13612E-7D15-4117-ACB2-22F18BF24690}" srcId="{A5467BAC-81FF-4D48-9A69-2B482F8549BB}" destId="{E30F1E23-AB4A-41D3-AE72-7737504547C6}" srcOrd="0" destOrd="0" parTransId="{BB0101FD-2821-41A4-9812-5AD9DA93121F}" sibTransId="{CBF71E27-CA0C-4D77-9852-0CDBAAC73895}"/>
    <dgm:cxn modelId="{D9B987F4-7610-4273-B000-D359E0F73E6C}" type="presParOf" srcId="{D11146BC-0BC6-4BC7-9C15-6AB225BCE413}" destId="{2218D4BC-CA4E-4725-A788-3902E9CF7B1F}" srcOrd="0" destOrd="0" presId="urn:microsoft.com/office/officeart/2005/8/layout/hList6"/>
    <dgm:cxn modelId="{0974A9C8-931F-43F9-BF6F-704BF5199D70}" type="presParOf" srcId="{D11146BC-0BC6-4BC7-9C15-6AB225BCE413}" destId="{4AE881E5-1925-42F9-8FD0-13F8F50FCD19}" srcOrd="1" destOrd="0" presId="urn:microsoft.com/office/officeart/2005/8/layout/hList6"/>
    <dgm:cxn modelId="{29F94D3C-D249-4BF4-A7ED-B3F735E5BDB8}" type="presParOf" srcId="{D11146BC-0BC6-4BC7-9C15-6AB225BCE413}" destId="{0DE09BAE-F378-4E4B-B0A8-DEFC98B63BED}" srcOrd="2" destOrd="0" presId="urn:microsoft.com/office/officeart/2005/8/layout/hList6"/>
    <dgm:cxn modelId="{F87355F3-AF17-4304-A182-210FBF3A226C}" type="presParOf" srcId="{D11146BC-0BC6-4BC7-9C15-6AB225BCE413}" destId="{DC4004A3-8612-40E0-BD11-F85151B858B4}" srcOrd="3" destOrd="0" presId="urn:microsoft.com/office/officeart/2005/8/layout/hList6"/>
    <dgm:cxn modelId="{AFA38263-0A0E-4E54-9079-9BA96637919B}" type="presParOf" srcId="{D11146BC-0BC6-4BC7-9C15-6AB225BCE413}" destId="{36B6E24D-308F-4E1B-87C9-D2653AB8DC3F}" srcOrd="4" destOrd="0" presId="urn:microsoft.com/office/officeart/2005/8/layout/hList6"/>
    <dgm:cxn modelId="{7C5999F8-A4C3-4867-89EB-70DC77F6536C}" type="presParOf" srcId="{D11146BC-0BC6-4BC7-9C15-6AB225BCE413}" destId="{6511438C-3047-4C41-BF7F-8341500DE0FA}" srcOrd="5" destOrd="0" presId="urn:microsoft.com/office/officeart/2005/8/layout/hList6"/>
    <dgm:cxn modelId="{9C67F79D-ED6E-4C9D-AE5E-9D593816FD4A}" type="presParOf" srcId="{D11146BC-0BC6-4BC7-9C15-6AB225BCE413}" destId="{E572DCA2-8D39-460B-934F-271C4911FCE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7B18A4-50FE-46EB-91D9-7C3F0D734BBE}" type="doc">
      <dgm:prSet loTypeId="urn:microsoft.com/office/officeart/2005/8/layout/cycle3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ECC85A9-92C0-4A2F-926C-61C45CB5EC11}">
      <dgm:prSet phldrT="[Текст]"/>
      <dgm:spPr/>
      <dgm:t>
        <a:bodyPr/>
        <a:lstStyle/>
        <a:p>
          <a:r>
            <a:rPr lang="ru-RU" b="1" dirty="0" smtClean="0"/>
            <a:t>Новые нерегламентированные, нетрадиционные формы учебных занятий при ДО</a:t>
          </a:r>
          <a:endParaRPr lang="ru-RU" b="1" dirty="0"/>
        </a:p>
      </dgm:t>
    </dgm:pt>
    <dgm:pt modelId="{00B16853-700A-4880-A92A-5A2B3FE624BA}" type="parTrans" cxnId="{6D806CA8-E501-42EE-8822-B2C2002B9A50}">
      <dgm:prSet/>
      <dgm:spPr/>
      <dgm:t>
        <a:bodyPr/>
        <a:lstStyle/>
        <a:p>
          <a:endParaRPr lang="ru-RU"/>
        </a:p>
      </dgm:t>
    </dgm:pt>
    <dgm:pt modelId="{F6A4DF94-7E4E-4B84-95F0-39B38C9781AE}" type="sibTrans" cxnId="{6D806CA8-E501-42EE-8822-B2C2002B9A50}">
      <dgm:prSet/>
      <dgm:spPr/>
      <dgm:t>
        <a:bodyPr/>
        <a:lstStyle/>
        <a:p>
          <a:endParaRPr lang="ru-RU"/>
        </a:p>
      </dgm:t>
    </dgm:pt>
    <dgm:pt modelId="{C18D45D2-9B1E-4A5E-90D4-BE1B35475AD6}">
      <dgm:prSet phldrT="[Текст]"/>
      <dgm:spPr/>
      <dgm:t>
        <a:bodyPr/>
        <a:lstStyle/>
        <a:p>
          <a:r>
            <a:rPr lang="kk-KZ" b="1" dirty="0" smtClean="0"/>
            <a:t>Метод треннинговых форм </a:t>
          </a:r>
          <a:endParaRPr lang="ru-RU" b="1" dirty="0"/>
        </a:p>
      </dgm:t>
    </dgm:pt>
    <dgm:pt modelId="{111BC81B-A966-4005-9751-747E28E23481}" type="parTrans" cxnId="{F38B1707-516D-436A-BF2F-D3C61398462F}">
      <dgm:prSet/>
      <dgm:spPr/>
      <dgm:t>
        <a:bodyPr/>
        <a:lstStyle/>
        <a:p>
          <a:endParaRPr lang="ru-RU"/>
        </a:p>
      </dgm:t>
    </dgm:pt>
    <dgm:pt modelId="{96A14325-0140-4D41-9F17-A36FCB1F1376}" type="sibTrans" cxnId="{F38B1707-516D-436A-BF2F-D3C61398462F}">
      <dgm:prSet/>
      <dgm:spPr/>
      <dgm:t>
        <a:bodyPr/>
        <a:lstStyle/>
        <a:p>
          <a:endParaRPr lang="ru-RU"/>
        </a:p>
      </dgm:t>
    </dgm:pt>
    <dgm:pt modelId="{119C4321-FDAA-47D8-AD94-8F7ECF3DFF9D}">
      <dgm:prSet phldrT="[Текст]"/>
      <dgm:spPr/>
      <dgm:t>
        <a:bodyPr/>
        <a:lstStyle/>
        <a:p>
          <a:r>
            <a:rPr lang="ru-RU" b="1" dirty="0" smtClean="0"/>
            <a:t>Метод основывается на теоретической концепции прагматичной педагогики, провозгласившей "обучение посредством делания". </a:t>
          </a:r>
          <a:endParaRPr lang="ru-RU" b="1" dirty="0"/>
        </a:p>
      </dgm:t>
    </dgm:pt>
    <dgm:pt modelId="{CA07B54E-4C7E-4BCB-9076-B1B001841233}" type="parTrans" cxnId="{9F5A7E75-4A78-482E-9CD3-1312185E1BDD}">
      <dgm:prSet/>
      <dgm:spPr/>
      <dgm:t>
        <a:bodyPr/>
        <a:lstStyle/>
        <a:p>
          <a:endParaRPr lang="ru-RU"/>
        </a:p>
      </dgm:t>
    </dgm:pt>
    <dgm:pt modelId="{A4D51906-B482-42BB-AE52-6B7202803F4B}" type="sibTrans" cxnId="{9F5A7E75-4A78-482E-9CD3-1312185E1BDD}">
      <dgm:prSet/>
      <dgm:spPr/>
      <dgm:t>
        <a:bodyPr/>
        <a:lstStyle/>
        <a:p>
          <a:endParaRPr lang="ru-RU"/>
        </a:p>
      </dgm:t>
    </dgm:pt>
    <dgm:pt modelId="{DCD18F7B-9831-4073-B176-DA557F61636D}">
      <dgm:prSet phldrT="[Текст]"/>
      <dgm:spPr/>
      <dgm:t>
        <a:bodyPr/>
        <a:lstStyle/>
        <a:p>
          <a:r>
            <a:rPr lang="ru-RU" b="1" dirty="0" smtClean="0"/>
            <a:t>Совместная учебно-познавательная, творческая или игровая деятельность обучающихся, организованная на основе компьютерной телекоммуникации</a:t>
          </a:r>
          <a:endParaRPr lang="ru-RU" b="1" dirty="0"/>
        </a:p>
      </dgm:t>
    </dgm:pt>
    <dgm:pt modelId="{7A6E5CDB-5A83-4EA3-9C1E-BA6935C765CF}" type="parTrans" cxnId="{89E26193-EECA-4BFE-90BE-0BEE7E0B2C05}">
      <dgm:prSet/>
      <dgm:spPr/>
      <dgm:t>
        <a:bodyPr/>
        <a:lstStyle/>
        <a:p>
          <a:endParaRPr lang="ru-RU"/>
        </a:p>
      </dgm:t>
    </dgm:pt>
    <dgm:pt modelId="{79561F43-C214-4A54-8FE8-A855FD66DDCE}" type="sibTrans" cxnId="{89E26193-EECA-4BFE-90BE-0BEE7E0B2C05}">
      <dgm:prSet/>
      <dgm:spPr/>
      <dgm:t>
        <a:bodyPr/>
        <a:lstStyle/>
        <a:p>
          <a:endParaRPr lang="ru-RU"/>
        </a:p>
      </dgm:t>
    </dgm:pt>
    <dgm:pt modelId="{3ECEC22A-1C37-4AA4-A7B9-CB00D1E22FAB}">
      <dgm:prSet phldrT="[Текст]"/>
      <dgm:spPr/>
      <dgm:t>
        <a:bodyPr/>
        <a:lstStyle/>
        <a:p>
          <a:r>
            <a:rPr lang="kk-KZ" b="1" dirty="0" smtClean="0"/>
            <a:t>Метод проектов (кооперативное обучение)</a:t>
          </a:r>
          <a:endParaRPr lang="ru-RU" b="1" dirty="0"/>
        </a:p>
      </dgm:t>
    </dgm:pt>
    <dgm:pt modelId="{D6AC3BB2-3F44-4AB1-8D4E-801F225A2156}" type="parTrans" cxnId="{AA3174F8-56A0-412F-8A4B-597CAA40E9E2}">
      <dgm:prSet/>
      <dgm:spPr/>
      <dgm:t>
        <a:bodyPr/>
        <a:lstStyle/>
        <a:p>
          <a:endParaRPr lang="ru-RU"/>
        </a:p>
      </dgm:t>
    </dgm:pt>
    <dgm:pt modelId="{AAFEA94C-9069-4492-80FE-7B3D99EA4265}" type="sibTrans" cxnId="{AA3174F8-56A0-412F-8A4B-597CAA40E9E2}">
      <dgm:prSet/>
      <dgm:spPr/>
      <dgm:t>
        <a:bodyPr/>
        <a:lstStyle/>
        <a:p>
          <a:endParaRPr lang="ru-RU"/>
        </a:p>
      </dgm:t>
    </dgm:pt>
    <dgm:pt modelId="{E9128A0F-BE3A-4346-A2CF-3357D17C930B}" type="pres">
      <dgm:prSet presAssocID="{787B18A4-50FE-46EB-91D9-7C3F0D734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97791-362F-4DB5-8D8C-0159845D2420}" type="pres">
      <dgm:prSet presAssocID="{787B18A4-50FE-46EB-91D9-7C3F0D734BBE}" presName="cycle" presStyleCnt="0"/>
      <dgm:spPr/>
    </dgm:pt>
    <dgm:pt modelId="{041137B6-353A-4E91-9EEE-9E13EC0189DE}" type="pres">
      <dgm:prSet presAssocID="{DECC85A9-92C0-4A2F-926C-61C45CB5EC1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C0294-E07C-4B05-ABCF-DBF028D4889E}" type="pres">
      <dgm:prSet presAssocID="{F6A4DF94-7E4E-4B84-95F0-39B38C9781A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F3F4B38-F1BB-4C5D-AAE7-11FC6A611AE0}" type="pres">
      <dgm:prSet presAssocID="{C18D45D2-9B1E-4A5E-90D4-BE1B35475AD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9DA20-C4EB-4204-99CF-68C056FD5E0F}" type="pres">
      <dgm:prSet presAssocID="{119C4321-FDAA-47D8-AD94-8F7ECF3DFF9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7E8DE-EA8C-4F04-B57F-DBD53136B3B0}" type="pres">
      <dgm:prSet presAssocID="{DCD18F7B-9831-4073-B176-DA557F61636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6DF7D-3270-40DA-8485-4EB12ECAF9FA}" type="pres">
      <dgm:prSet presAssocID="{3ECEC22A-1C37-4AA4-A7B9-CB00D1E22FA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540C0-6CAD-41FF-8A02-BE5AF56966C2}" type="presOf" srcId="{DCD18F7B-9831-4073-B176-DA557F61636D}" destId="{6D47E8DE-EA8C-4F04-B57F-DBD53136B3B0}" srcOrd="0" destOrd="0" presId="urn:microsoft.com/office/officeart/2005/8/layout/cycle3"/>
    <dgm:cxn modelId="{CC141D9F-DD4E-4DEC-8880-A05CD1090553}" type="presOf" srcId="{787B18A4-50FE-46EB-91D9-7C3F0D734BBE}" destId="{E9128A0F-BE3A-4346-A2CF-3357D17C930B}" srcOrd="0" destOrd="0" presId="urn:microsoft.com/office/officeart/2005/8/layout/cycle3"/>
    <dgm:cxn modelId="{AA3174F8-56A0-412F-8A4B-597CAA40E9E2}" srcId="{787B18A4-50FE-46EB-91D9-7C3F0D734BBE}" destId="{3ECEC22A-1C37-4AA4-A7B9-CB00D1E22FAB}" srcOrd="4" destOrd="0" parTransId="{D6AC3BB2-3F44-4AB1-8D4E-801F225A2156}" sibTransId="{AAFEA94C-9069-4492-80FE-7B3D99EA4265}"/>
    <dgm:cxn modelId="{E7456C26-94EE-4CDB-ACF3-68617DD50F6C}" type="presOf" srcId="{C18D45D2-9B1E-4A5E-90D4-BE1B35475AD6}" destId="{0F3F4B38-F1BB-4C5D-AAE7-11FC6A611AE0}" srcOrd="0" destOrd="0" presId="urn:microsoft.com/office/officeart/2005/8/layout/cycle3"/>
    <dgm:cxn modelId="{89E26193-EECA-4BFE-90BE-0BEE7E0B2C05}" srcId="{787B18A4-50FE-46EB-91D9-7C3F0D734BBE}" destId="{DCD18F7B-9831-4073-B176-DA557F61636D}" srcOrd="3" destOrd="0" parTransId="{7A6E5CDB-5A83-4EA3-9C1E-BA6935C765CF}" sibTransId="{79561F43-C214-4A54-8FE8-A855FD66DDCE}"/>
    <dgm:cxn modelId="{6D806CA8-E501-42EE-8822-B2C2002B9A50}" srcId="{787B18A4-50FE-46EB-91D9-7C3F0D734BBE}" destId="{DECC85A9-92C0-4A2F-926C-61C45CB5EC11}" srcOrd="0" destOrd="0" parTransId="{00B16853-700A-4880-A92A-5A2B3FE624BA}" sibTransId="{F6A4DF94-7E4E-4B84-95F0-39B38C9781AE}"/>
    <dgm:cxn modelId="{E3F3DEC1-935C-4B1B-AE4B-4F8AB1998AAD}" type="presOf" srcId="{3ECEC22A-1C37-4AA4-A7B9-CB00D1E22FAB}" destId="{EC46DF7D-3270-40DA-8485-4EB12ECAF9FA}" srcOrd="0" destOrd="0" presId="urn:microsoft.com/office/officeart/2005/8/layout/cycle3"/>
    <dgm:cxn modelId="{9F5A7E75-4A78-482E-9CD3-1312185E1BDD}" srcId="{787B18A4-50FE-46EB-91D9-7C3F0D734BBE}" destId="{119C4321-FDAA-47D8-AD94-8F7ECF3DFF9D}" srcOrd="2" destOrd="0" parTransId="{CA07B54E-4C7E-4BCB-9076-B1B001841233}" sibTransId="{A4D51906-B482-42BB-AE52-6B7202803F4B}"/>
    <dgm:cxn modelId="{424201FB-C54B-460C-AFE1-1C6D7D86A789}" type="presOf" srcId="{DECC85A9-92C0-4A2F-926C-61C45CB5EC11}" destId="{041137B6-353A-4E91-9EEE-9E13EC0189DE}" srcOrd="0" destOrd="0" presId="urn:microsoft.com/office/officeart/2005/8/layout/cycle3"/>
    <dgm:cxn modelId="{45F2CBBF-2E59-4B57-9BA9-511166E5D3C4}" type="presOf" srcId="{F6A4DF94-7E4E-4B84-95F0-39B38C9781AE}" destId="{E1DC0294-E07C-4B05-ABCF-DBF028D4889E}" srcOrd="0" destOrd="0" presId="urn:microsoft.com/office/officeart/2005/8/layout/cycle3"/>
    <dgm:cxn modelId="{3032AF07-413E-487B-9217-589BC3C30404}" type="presOf" srcId="{119C4321-FDAA-47D8-AD94-8F7ECF3DFF9D}" destId="{6B69DA20-C4EB-4204-99CF-68C056FD5E0F}" srcOrd="0" destOrd="0" presId="urn:microsoft.com/office/officeart/2005/8/layout/cycle3"/>
    <dgm:cxn modelId="{F38B1707-516D-436A-BF2F-D3C61398462F}" srcId="{787B18A4-50FE-46EB-91D9-7C3F0D734BBE}" destId="{C18D45D2-9B1E-4A5E-90D4-BE1B35475AD6}" srcOrd="1" destOrd="0" parTransId="{111BC81B-A966-4005-9751-747E28E23481}" sibTransId="{96A14325-0140-4D41-9F17-A36FCB1F1376}"/>
    <dgm:cxn modelId="{E02FF123-2311-4D3D-996A-D5EC706D37B1}" type="presParOf" srcId="{E9128A0F-BE3A-4346-A2CF-3357D17C930B}" destId="{5B097791-362F-4DB5-8D8C-0159845D2420}" srcOrd="0" destOrd="0" presId="urn:microsoft.com/office/officeart/2005/8/layout/cycle3"/>
    <dgm:cxn modelId="{81865CFB-92F5-4AC3-B555-23AC33C9D1E6}" type="presParOf" srcId="{5B097791-362F-4DB5-8D8C-0159845D2420}" destId="{041137B6-353A-4E91-9EEE-9E13EC0189DE}" srcOrd="0" destOrd="0" presId="urn:microsoft.com/office/officeart/2005/8/layout/cycle3"/>
    <dgm:cxn modelId="{69537C4A-9228-496D-9570-64A81AA4DFD5}" type="presParOf" srcId="{5B097791-362F-4DB5-8D8C-0159845D2420}" destId="{E1DC0294-E07C-4B05-ABCF-DBF028D4889E}" srcOrd="1" destOrd="0" presId="urn:microsoft.com/office/officeart/2005/8/layout/cycle3"/>
    <dgm:cxn modelId="{F2664DC7-3E93-44EB-A65C-45BD4886DBD9}" type="presParOf" srcId="{5B097791-362F-4DB5-8D8C-0159845D2420}" destId="{0F3F4B38-F1BB-4C5D-AAE7-11FC6A611AE0}" srcOrd="2" destOrd="0" presId="urn:microsoft.com/office/officeart/2005/8/layout/cycle3"/>
    <dgm:cxn modelId="{DEA54247-A3D1-4A67-A2A2-8FD913B09F48}" type="presParOf" srcId="{5B097791-362F-4DB5-8D8C-0159845D2420}" destId="{6B69DA20-C4EB-4204-99CF-68C056FD5E0F}" srcOrd="3" destOrd="0" presId="urn:microsoft.com/office/officeart/2005/8/layout/cycle3"/>
    <dgm:cxn modelId="{DF2E36F1-D318-4A69-BC3D-DF7D352CD67C}" type="presParOf" srcId="{5B097791-362F-4DB5-8D8C-0159845D2420}" destId="{6D47E8DE-EA8C-4F04-B57F-DBD53136B3B0}" srcOrd="4" destOrd="0" presId="urn:microsoft.com/office/officeart/2005/8/layout/cycle3"/>
    <dgm:cxn modelId="{ED733BC5-17BD-498F-81E3-CA251B244422}" type="presParOf" srcId="{5B097791-362F-4DB5-8D8C-0159845D2420}" destId="{EC46DF7D-3270-40DA-8485-4EB12ECAF9F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92761-F274-4D10-ACA6-979BD7979AA0}">
      <dsp:nvSpPr>
        <dsp:cNvPr id="0" name=""/>
        <dsp:cNvSpPr/>
      </dsp:nvSpPr>
      <dsp:spPr>
        <a:xfrm>
          <a:off x="1974835" y="141505"/>
          <a:ext cx="2389612" cy="119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Образовательный процесс при ДО</a:t>
          </a:r>
          <a:endParaRPr lang="ru-RU" sz="1800" b="1" kern="1200" dirty="0"/>
        </a:p>
      </dsp:txBody>
      <dsp:txXfrm>
        <a:off x="2009830" y="176500"/>
        <a:ext cx="2319622" cy="1124816"/>
      </dsp:txXfrm>
    </dsp:sp>
    <dsp:sp modelId="{36B7C59E-78A0-4607-99F0-B109768D652F}">
      <dsp:nvSpPr>
        <dsp:cNvPr id="0" name=""/>
        <dsp:cNvSpPr/>
      </dsp:nvSpPr>
      <dsp:spPr>
        <a:xfrm rot="3600000">
          <a:off x="3533346" y="2239180"/>
          <a:ext cx="1246394" cy="4181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58801" y="2322816"/>
        <a:ext cx="995484" cy="250910"/>
      </dsp:txXfrm>
    </dsp:sp>
    <dsp:sp modelId="{75BD148D-364A-41BF-87D8-240728BC05C1}">
      <dsp:nvSpPr>
        <dsp:cNvPr id="0" name=""/>
        <dsp:cNvSpPr/>
      </dsp:nvSpPr>
      <dsp:spPr>
        <a:xfrm>
          <a:off x="3948638" y="3560232"/>
          <a:ext cx="2389612" cy="119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НЕКОНТАКТНОГО ВРЕМЕНИ</a:t>
          </a:r>
          <a:endParaRPr lang="ru-RU" sz="1800" b="1" kern="1200" dirty="0"/>
        </a:p>
      </dsp:txBody>
      <dsp:txXfrm>
        <a:off x="3983633" y="3595227"/>
        <a:ext cx="2319622" cy="1124816"/>
      </dsp:txXfrm>
    </dsp:sp>
    <dsp:sp modelId="{F616391A-264A-4F4A-8A37-A8873809116A}">
      <dsp:nvSpPr>
        <dsp:cNvPr id="0" name=""/>
        <dsp:cNvSpPr/>
      </dsp:nvSpPr>
      <dsp:spPr>
        <a:xfrm rot="10800000">
          <a:off x="2546444" y="3948544"/>
          <a:ext cx="1246394" cy="4181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671899" y="4032180"/>
        <a:ext cx="995484" cy="250910"/>
      </dsp:txXfrm>
    </dsp:sp>
    <dsp:sp modelId="{333118D8-2159-444B-9B7E-43DCED0DEA9F}">
      <dsp:nvSpPr>
        <dsp:cNvPr id="0" name=""/>
        <dsp:cNvSpPr/>
      </dsp:nvSpPr>
      <dsp:spPr>
        <a:xfrm>
          <a:off x="1032" y="3560232"/>
          <a:ext cx="2389612" cy="119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КОНТАКТНОГО ВРЕМЕНИ</a:t>
          </a:r>
          <a:endParaRPr lang="ru-RU" sz="1800" b="1" kern="1200" dirty="0"/>
        </a:p>
      </dsp:txBody>
      <dsp:txXfrm>
        <a:off x="36027" y="3595227"/>
        <a:ext cx="2319622" cy="1124816"/>
      </dsp:txXfrm>
    </dsp:sp>
    <dsp:sp modelId="{B5DA6FD2-514F-494E-BA69-2E1DCD75867D}">
      <dsp:nvSpPr>
        <dsp:cNvPr id="0" name=""/>
        <dsp:cNvSpPr/>
      </dsp:nvSpPr>
      <dsp:spPr>
        <a:xfrm rot="18000000">
          <a:off x="1559543" y="2239180"/>
          <a:ext cx="1246394" cy="4181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684998" y="2322816"/>
        <a:ext cx="995484" cy="250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BAC6F-A9FC-4EB6-8623-06C63C3B73DA}">
      <dsp:nvSpPr>
        <dsp:cNvPr id="0" name=""/>
        <dsp:cNvSpPr/>
      </dsp:nvSpPr>
      <dsp:spPr>
        <a:xfrm>
          <a:off x="2117" y="0"/>
          <a:ext cx="2078281" cy="61176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 </a:t>
          </a:r>
          <a:r>
            <a:rPr lang="ru-RU" sz="2000" b="1" kern="1200" dirty="0" err="1" smtClean="0">
              <a:solidFill>
                <a:srgbClr val="002060"/>
              </a:solidFill>
            </a:rPr>
            <a:t>педагогичес</a:t>
          </a:r>
          <a:r>
            <a:rPr lang="ru-RU" sz="2000" b="1" kern="1200" dirty="0" smtClean="0">
              <a:solidFill>
                <a:srgbClr val="002060"/>
              </a:solidFill>
            </a:rPr>
            <a:t>-кой практике </a:t>
          </a:r>
          <a:r>
            <a:rPr lang="ru-RU" sz="2000" b="1" kern="1200" dirty="0" err="1" smtClean="0">
              <a:solidFill>
                <a:srgbClr val="002060"/>
              </a:solidFill>
            </a:rPr>
            <a:t>выработа-лись</a:t>
          </a:r>
          <a:r>
            <a:rPr lang="ru-RU" sz="2000" b="1" kern="1200" dirty="0" smtClean="0">
              <a:solidFill>
                <a:srgbClr val="002060"/>
              </a:solidFill>
            </a:rPr>
            <a:t> такие хорошо известные </a:t>
          </a:r>
          <a:r>
            <a:rPr lang="ru-RU" sz="2000" b="1" kern="1200" dirty="0" err="1" smtClean="0">
              <a:solidFill>
                <a:srgbClr val="002060"/>
              </a:solidFill>
            </a:rPr>
            <a:t>дистанцион-ные</a:t>
          </a:r>
          <a:r>
            <a:rPr lang="ru-RU" sz="2000" b="1" kern="1200" dirty="0" smtClean="0">
              <a:solidFill>
                <a:srgbClr val="002060"/>
              </a:solidFill>
            </a:rPr>
            <a:t> формы обучения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117" y="0"/>
        <a:ext cx="2078281" cy="1835305"/>
      </dsp:txXfrm>
    </dsp:sp>
    <dsp:sp modelId="{B5584DC7-143B-4A61-8479-298069CA3B4F}">
      <dsp:nvSpPr>
        <dsp:cNvPr id="0" name=""/>
        <dsp:cNvSpPr/>
      </dsp:nvSpPr>
      <dsp:spPr>
        <a:xfrm>
          <a:off x="2236270" y="0"/>
          <a:ext cx="2078281" cy="61176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effectLst/>
            <a:latin typeface="Times New Roman"/>
            <a:ea typeface="Calibri"/>
            <a:cs typeface="Times New Rom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rPr>
            <a:t>Все они имеют место с определенной спецификой и в системе дистанционного обучения, как в контактный, так и в неконтактный периоды обучения.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2236270" y="0"/>
        <a:ext cx="2078281" cy="1835305"/>
      </dsp:txXfrm>
    </dsp:sp>
    <dsp:sp modelId="{5BE49630-E33B-4927-A404-83A31230DF34}">
      <dsp:nvSpPr>
        <dsp:cNvPr id="0" name=""/>
        <dsp:cNvSpPr/>
      </dsp:nvSpPr>
      <dsp:spPr>
        <a:xfrm>
          <a:off x="4470423" y="0"/>
          <a:ext cx="2078281" cy="61176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5">
                  <a:lumMod val="50000"/>
                </a:schemeClr>
              </a:solidFill>
            </a:rPr>
            <a:t>Электронные лекции</a:t>
          </a:r>
          <a:endParaRPr lang="ru-RU" sz="21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470423" y="0"/>
        <a:ext cx="2078281" cy="1835305"/>
      </dsp:txXfrm>
    </dsp:sp>
    <dsp:sp modelId="{6D0C06B8-9111-4211-8D44-7BE8FB30775B}">
      <dsp:nvSpPr>
        <dsp:cNvPr id="0" name=""/>
        <dsp:cNvSpPr/>
      </dsp:nvSpPr>
      <dsp:spPr>
        <a:xfrm>
          <a:off x="4678251" y="1835827"/>
          <a:ext cx="1662625" cy="1201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Вебинары</a:t>
          </a:r>
          <a:endParaRPr lang="ru-RU" sz="1800" b="1" kern="1200" dirty="0"/>
        </a:p>
      </dsp:txBody>
      <dsp:txXfrm>
        <a:off x="4713453" y="1871029"/>
        <a:ext cx="1592221" cy="1131475"/>
      </dsp:txXfrm>
    </dsp:sp>
    <dsp:sp modelId="{1CD80768-C2EC-44F2-AB45-A96EA2B2E4AB}">
      <dsp:nvSpPr>
        <dsp:cNvPr id="0" name=""/>
        <dsp:cNvSpPr/>
      </dsp:nvSpPr>
      <dsp:spPr>
        <a:xfrm>
          <a:off x="4678251" y="3222612"/>
          <a:ext cx="1662625" cy="1201879"/>
        </a:xfrm>
        <a:prstGeom prst="roundRect">
          <a:avLst>
            <a:gd name="adj" fmla="val 10000"/>
          </a:avLst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Он-</a:t>
          </a:r>
          <a:r>
            <a:rPr lang="ru-RU" sz="1800" b="1" kern="1200" dirty="0" err="1" smtClean="0"/>
            <a:t>лайн</a:t>
          </a:r>
          <a:r>
            <a:rPr lang="ru-RU" sz="1800" b="1" kern="1200" dirty="0" smtClean="0"/>
            <a:t> консультации</a:t>
          </a:r>
          <a:endParaRPr lang="ru-RU" sz="1800" b="1" kern="1200" dirty="0"/>
        </a:p>
      </dsp:txBody>
      <dsp:txXfrm>
        <a:off x="4713453" y="3257814"/>
        <a:ext cx="1592221" cy="1131475"/>
      </dsp:txXfrm>
    </dsp:sp>
    <dsp:sp modelId="{19DF40B4-C54E-4CFA-8162-9D813EA49CFE}">
      <dsp:nvSpPr>
        <dsp:cNvPr id="0" name=""/>
        <dsp:cNvSpPr/>
      </dsp:nvSpPr>
      <dsp:spPr>
        <a:xfrm>
          <a:off x="4678251" y="4609397"/>
          <a:ext cx="1662625" cy="1201879"/>
        </a:xfrm>
        <a:prstGeom prst="roundRect">
          <a:avLst>
            <a:gd name="adj" fmla="val 10000"/>
          </a:avLst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Дифференци-рованные</a:t>
          </a:r>
          <a:r>
            <a:rPr lang="ru-RU" sz="1500" b="1" kern="1200" dirty="0" smtClean="0"/>
            <a:t> зачеты</a:t>
          </a:r>
          <a:endParaRPr lang="ru-RU" sz="1500" b="1" kern="1200" dirty="0"/>
        </a:p>
      </dsp:txBody>
      <dsp:txXfrm>
        <a:off x="4713453" y="4644599"/>
        <a:ext cx="1592221" cy="1131475"/>
      </dsp:txXfrm>
    </dsp:sp>
    <dsp:sp modelId="{8190ACB1-554D-455E-923F-D3BD9843862F}">
      <dsp:nvSpPr>
        <dsp:cNvPr id="0" name=""/>
        <dsp:cNvSpPr/>
      </dsp:nvSpPr>
      <dsp:spPr>
        <a:xfrm>
          <a:off x="6704576" y="0"/>
          <a:ext cx="2078281" cy="61176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6">
                  <a:lumMod val="75000"/>
                </a:schemeClr>
              </a:solidFill>
            </a:rPr>
            <a:t>Виртуальные лабораторий</a:t>
          </a:r>
          <a:endParaRPr lang="ru-RU" sz="2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704576" y="0"/>
        <a:ext cx="2078281" cy="1835305"/>
      </dsp:txXfrm>
    </dsp:sp>
    <dsp:sp modelId="{A204AAAC-419C-4DE9-B292-5D9945017D8C}">
      <dsp:nvSpPr>
        <dsp:cNvPr id="0" name=""/>
        <dsp:cNvSpPr/>
      </dsp:nvSpPr>
      <dsp:spPr>
        <a:xfrm>
          <a:off x="6912404" y="1835827"/>
          <a:ext cx="1662625" cy="1201879"/>
        </a:xfrm>
        <a:prstGeom prst="roundRect">
          <a:avLst>
            <a:gd name="adj" fmla="val 10000"/>
          </a:avLst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Контрольные работы</a:t>
          </a:r>
          <a:endParaRPr lang="ru-RU" sz="1500" b="1" kern="1200" dirty="0"/>
        </a:p>
      </dsp:txBody>
      <dsp:txXfrm>
        <a:off x="6947606" y="1871029"/>
        <a:ext cx="1592221" cy="1131475"/>
      </dsp:txXfrm>
    </dsp:sp>
    <dsp:sp modelId="{C5C80B89-EB5B-46C0-BC64-FDBE81B7BEBA}">
      <dsp:nvSpPr>
        <dsp:cNvPr id="0" name=""/>
        <dsp:cNvSpPr/>
      </dsp:nvSpPr>
      <dsp:spPr>
        <a:xfrm>
          <a:off x="6912404" y="3222612"/>
          <a:ext cx="1662625" cy="1201879"/>
        </a:xfrm>
        <a:prstGeom prst="roundRect">
          <a:avLst>
            <a:gd name="adj" fmla="val 10000"/>
          </a:avLst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СРС</a:t>
          </a:r>
          <a:endParaRPr lang="ru-RU" sz="1800" b="1" kern="1200" dirty="0"/>
        </a:p>
      </dsp:txBody>
      <dsp:txXfrm>
        <a:off x="6947606" y="3257814"/>
        <a:ext cx="1592221" cy="1131475"/>
      </dsp:txXfrm>
    </dsp:sp>
    <dsp:sp modelId="{86A9FBC7-0EE1-4C09-B9DF-F969E74ACD1D}">
      <dsp:nvSpPr>
        <dsp:cNvPr id="0" name=""/>
        <dsp:cNvSpPr/>
      </dsp:nvSpPr>
      <dsp:spPr>
        <a:xfrm>
          <a:off x="6912404" y="4609397"/>
          <a:ext cx="1662625" cy="1201879"/>
        </a:xfrm>
        <a:prstGeom prst="roundRect">
          <a:avLst>
            <a:gd name="adj" fmla="val 1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КУРСОВЫЕ РАБОТЫ</a:t>
          </a:r>
          <a:endParaRPr lang="ru-RU" sz="1500" b="1" kern="1200" dirty="0"/>
        </a:p>
      </dsp:txBody>
      <dsp:txXfrm>
        <a:off x="6947606" y="4644599"/>
        <a:ext cx="1592221" cy="1131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E5D00-F90C-4447-8BE9-3C15B2865969}">
      <dsp:nvSpPr>
        <dsp:cNvPr id="0" name=""/>
        <dsp:cNvSpPr/>
      </dsp:nvSpPr>
      <dsp:spPr>
        <a:xfrm>
          <a:off x="0" y="1015764"/>
          <a:ext cx="8712968" cy="126894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0144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УСТАНОВОЧНЫЕ ЛЕКЦИИ</a:t>
          </a:r>
          <a:endParaRPr lang="ru-RU" sz="1800" b="1" i="0" kern="1200" dirty="0"/>
        </a:p>
      </dsp:txBody>
      <dsp:txXfrm>
        <a:off x="0" y="1332999"/>
        <a:ext cx="8395733" cy="634470"/>
      </dsp:txXfrm>
    </dsp:sp>
    <dsp:sp modelId="{D742CF2C-F49A-482B-8427-5889DC2E6A89}">
      <dsp:nvSpPr>
        <dsp:cNvPr id="0" name=""/>
        <dsp:cNvSpPr/>
      </dsp:nvSpPr>
      <dsp:spPr>
        <a:xfrm>
          <a:off x="0" y="1994300"/>
          <a:ext cx="2683594" cy="2444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дистанционном обучении особое значение имеют установочные лекции.</a:t>
          </a:r>
          <a:endParaRPr lang="ru-RU" sz="2300" kern="1200" dirty="0"/>
        </a:p>
      </dsp:txBody>
      <dsp:txXfrm>
        <a:off x="0" y="1994300"/>
        <a:ext cx="2683594" cy="2444445"/>
      </dsp:txXfrm>
    </dsp:sp>
    <dsp:sp modelId="{6850F306-A3A2-49DD-A502-48751A9BDDC9}">
      <dsp:nvSpPr>
        <dsp:cNvPr id="0" name=""/>
        <dsp:cNvSpPr/>
      </dsp:nvSpPr>
      <dsp:spPr>
        <a:xfrm>
          <a:off x="2683594" y="1438744"/>
          <a:ext cx="6029373" cy="126894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0144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ЭЛЕКТРОННЫЕ ЛЕКЦИИ</a:t>
          </a:r>
          <a:endParaRPr lang="ru-RU" sz="1800" b="1" kern="1200" dirty="0"/>
        </a:p>
      </dsp:txBody>
      <dsp:txXfrm>
        <a:off x="2683594" y="1755979"/>
        <a:ext cx="5712138" cy="634470"/>
      </dsp:txXfrm>
    </dsp:sp>
    <dsp:sp modelId="{FEBFD5A9-9B3C-4E2A-83F2-059A6847712C}">
      <dsp:nvSpPr>
        <dsp:cNvPr id="0" name=""/>
        <dsp:cNvSpPr/>
      </dsp:nvSpPr>
      <dsp:spPr>
        <a:xfrm>
          <a:off x="2683594" y="2417280"/>
          <a:ext cx="2683594" cy="2444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представленных в виде текстовых файлов, с помощью специальных знаков.</a:t>
          </a:r>
          <a:endParaRPr lang="ru-RU" sz="2300" kern="1200" dirty="0"/>
        </a:p>
      </dsp:txBody>
      <dsp:txXfrm>
        <a:off x="2683594" y="2417280"/>
        <a:ext cx="2683594" cy="2444445"/>
      </dsp:txXfrm>
    </dsp:sp>
    <dsp:sp modelId="{B3BF6B6A-4943-4532-BEE9-BFDC90FF536A}">
      <dsp:nvSpPr>
        <dsp:cNvPr id="0" name=""/>
        <dsp:cNvSpPr/>
      </dsp:nvSpPr>
      <dsp:spPr>
        <a:xfrm>
          <a:off x="5367188" y="1861724"/>
          <a:ext cx="3345779" cy="126894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0144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ЛЕКЦИИ</a:t>
          </a:r>
          <a:endParaRPr lang="ru-RU" sz="1800" b="1" kern="1200" dirty="0"/>
        </a:p>
      </dsp:txBody>
      <dsp:txXfrm>
        <a:off x="5367188" y="2178959"/>
        <a:ext cx="3028544" cy="634470"/>
      </dsp:txXfrm>
    </dsp:sp>
    <dsp:sp modelId="{82DDC0DA-A681-477B-920B-97E1624695FC}">
      <dsp:nvSpPr>
        <dsp:cNvPr id="0" name=""/>
        <dsp:cNvSpPr/>
      </dsp:nvSpPr>
      <dsp:spPr>
        <a:xfrm>
          <a:off x="5367188" y="2840260"/>
          <a:ext cx="2683594" cy="2408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Они являются одними из важнейших форм учебных занятий </a:t>
          </a:r>
          <a:endParaRPr lang="ru-RU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5367188" y="2840260"/>
        <a:ext cx="2683594" cy="2408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0C3F-AF54-456B-814F-84AA0D4A3658}">
      <dsp:nvSpPr>
        <dsp:cNvPr id="0" name=""/>
        <dsp:cNvSpPr/>
      </dsp:nvSpPr>
      <dsp:spPr>
        <a:xfrm>
          <a:off x="2714" y="2505010"/>
          <a:ext cx="1870421" cy="1542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Это научность, доступность, единство формы и содержания</a:t>
          </a:r>
          <a:endParaRPr lang="ru-RU" sz="1200" b="1" kern="1200" dirty="0"/>
        </a:p>
      </dsp:txBody>
      <dsp:txXfrm>
        <a:off x="38216" y="2540512"/>
        <a:ext cx="1799417" cy="1141122"/>
      </dsp:txXfrm>
    </dsp:sp>
    <dsp:sp modelId="{1D028ECC-1F3D-4187-8D52-9A3B45E95606}">
      <dsp:nvSpPr>
        <dsp:cNvPr id="0" name=""/>
        <dsp:cNvSpPr/>
      </dsp:nvSpPr>
      <dsp:spPr>
        <a:xfrm>
          <a:off x="1082422" y="2975082"/>
          <a:ext cx="1911088" cy="1911088"/>
        </a:xfrm>
        <a:prstGeom prst="leftCircularArrow">
          <a:avLst>
            <a:gd name="adj1" fmla="val 2366"/>
            <a:gd name="adj2" fmla="val 285914"/>
            <a:gd name="adj3" fmla="val 2061425"/>
            <a:gd name="adj4" fmla="val 9024489"/>
            <a:gd name="adj5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60CA1E-1F4A-48C8-A06F-E61B6F1DDEC9}">
      <dsp:nvSpPr>
        <dsp:cNvPr id="0" name=""/>
        <dsp:cNvSpPr/>
      </dsp:nvSpPr>
      <dsp:spPr>
        <a:xfrm>
          <a:off x="418363" y="3717137"/>
          <a:ext cx="1662597" cy="66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 РЕАЛЬНОМ ВРЕМЕНИ</a:t>
          </a:r>
          <a:endParaRPr lang="ru-RU" sz="1300" b="1" kern="1200" dirty="0"/>
        </a:p>
      </dsp:txBody>
      <dsp:txXfrm>
        <a:off x="437728" y="3736502"/>
        <a:ext cx="1623867" cy="622430"/>
      </dsp:txXfrm>
    </dsp:sp>
    <dsp:sp modelId="{84F8F62B-71A6-4879-8EC4-DFE7657A6861}">
      <dsp:nvSpPr>
        <dsp:cNvPr id="0" name=""/>
        <dsp:cNvSpPr/>
      </dsp:nvSpPr>
      <dsp:spPr>
        <a:xfrm>
          <a:off x="2296318" y="2505010"/>
          <a:ext cx="1870421" cy="1542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эмоциональности изложения, оно достигается в аудио- и </a:t>
          </a:r>
          <a:r>
            <a:rPr lang="ru-RU" sz="1200" b="1" kern="1200" dirty="0" err="1" smtClean="0"/>
            <a:t>видеовариантах</a:t>
          </a:r>
          <a:endParaRPr lang="ru-RU" sz="1200" b="1" kern="1200" dirty="0"/>
        </a:p>
      </dsp:txBody>
      <dsp:txXfrm>
        <a:off x="2331820" y="2871092"/>
        <a:ext cx="1799417" cy="1141122"/>
      </dsp:txXfrm>
    </dsp:sp>
    <dsp:sp modelId="{87E78CFD-83E2-490D-AE8A-F07581C31693}">
      <dsp:nvSpPr>
        <dsp:cNvPr id="0" name=""/>
        <dsp:cNvSpPr/>
      </dsp:nvSpPr>
      <dsp:spPr>
        <a:xfrm>
          <a:off x="3360440" y="1606069"/>
          <a:ext cx="2150086" cy="2150086"/>
        </a:xfrm>
        <a:prstGeom prst="circularArrow">
          <a:avLst>
            <a:gd name="adj1" fmla="val 2103"/>
            <a:gd name="adj2" fmla="val 252599"/>
            <a:gd name="adj3" fmla="val 19571890"/>
            <a:gd name="adj4" fmla="val 12575511"/>
            <a:gd name="adj5" fmla="val 24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75521F-8707-4EAF-8578-3D8233579292}">
      <dsp:nvSpPr>
        <dsp:cNvPr id="0" name=""/>
        <dsp:cNvSpPr/>
      </dsp:nvSpPr>
      <dsp:spPr>
        <a:xfrm>
          <a:off x="2711968" y="2174430"/>
          <a:ext cx="1662597" cy="66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 НЕРЕАЛЬНОМ ВРЕМЕНИ</a:t>
          </a:r>
          <a:endParaRPr lang="ru-RU" sz="1300" b="1" kern="1200" dirty="0"/>
        </a:p>
      </dsp:txBody>
      <dsp:txXfrm>
        <a:off x="2731333" y="2193795"/>
        <a:ext cx="1623867" cy="622430"/>
      </dsp:txXfrm>
    </dsp:sp>
    <dsp:sp modelId="{5BB9AF00-5E14-4886-8C76-C973611CC6CA}">
      <dsp:nvSpPr>
        <dsp:cNvPr id="0" name=""/>
        <dsp:cNvSpPr/>
      </dsp:nvSpPr>
      <dsp:spPr>
        <a:xfrm>
          <a:off x="4589922" y="2505010"/>
          <a:ext cx="1870421" cy="1542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Для фронтального проведения лекции применяется телевидение</a:t>
          </a:r>
          <a:endParaRPr lang="ru-RU" sz="1200" b="1" kern="1200" dirty="0"/>
        </a:p>
      </dsp:txBody>
      <dsp:txXfrm>
        <a:off x="4625424" y="2540512"/>
        <a:ext cx="1799417" cy="1141122"/>
      </dsp:txXfrm>
    </dsp:sp>
    <dsp:sp modelId="{242D2A49-F716-43E4-A101-29D68B381D82}">
      <dsp:nvSpPr>
        <dsp:cNvPr id="0" name=""/>
        <dsp:cNvSpPr/>
      </dsp:nvSpPr>
      <dsp:spPr>
        <a:xfrm>
          <a:off x="5669631" y="2975082"/>
          <a:ext cx="1911088" cy="1911088"/>
        </a:xfrm>
        <a:prstGeom prst="leftCircularArrow">
          <a:avLst>
            <a:gd name="adj1" fmla="val 2366"/>
            <a:gd name="adj2" fmla="val 285914"/>
            <a:gd name="adj3" fmla="val 2061425"/>
            <a:gd name="adj4" fmla="val 9024489"/>
            <a:gd name="adj5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8E5C61-79FC-49EA-8F1E-40E0C1A871FD}">
      <dsp:nvSpPr>
        <dsp:cNvPr id="0" name=""/>
        <dsp:cNvSpPr/>
      </dsp:nvSpPr>
      <dsp:spPr>
        <a:xfrm>
          <a:off x="5005572" y="3717137"/>
          <a:ext cx="1662597" cy="66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ФРОНТАЛЬНО</a:t>
          </a:r>
          <a:endParaRPr lang="ru-RU" sz="1300" b="1" kern="1200" dirty="0"/>
        </a:p>
      </dsp:txBody>
      <dsp:txXfrm>
        <a:off x="5024937" y="3736502"/>
        <a:ext cx="1623867" cy="622430"/>
      </dsp:txXfrm>
    </dsp:sp>
    <dsp:sp modelId="{D8E04477-E475-443E-8BD0-5D8A87E2DFF2}">
      <dsp:nvSpPr>
        <dsp:cNvPr id="0" name=""/>
        <dsp:cNvSpPr/>
      </dsp:nvSpPr>
      <dsp:spPr>
        <a:xfrm>
          <a:off x="6883527" y="2505010"/>
          <a:ext cx="1870421" cy="1542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Компьютерные видеоконференции могут использоваться для индивидуального варианта проведения занятий</a:t>
          </a:r>
          <a:endParaRPr lang="ru-RU" sz="1100" b="1" kern="1200" dirty="0"/>
        </a:p>
      </dsp:txBody>
      <dsp:txXfrm>
        <a:off x="6919029" y="2871092"/>
        <a:ext cx="1799417" cy="1141122"/>
      </dsp:txXfrm>
    </dsp:sp>
    <dsp:sp modelId="{2D977D3C-6254-48D3-8D7A-D1DCD825DED8}">
      <dsp:nvSpPr>
        <dsp:cNvPr id="0" name=""/>
        <dsp:cNvSpPr/>
      </dsp:nvSpPr>
      <dsp:spPr>
        <a:xfrm>
          <a:off x="7299176" y="2174430"/>
          <a:ext cx="1662597" cy="66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ИНДИВИДУАЛЬНО</a:t>
          </a:r>
          <a:endParaRPr lang="ru-RU" sz="1300" b="1" kern="1200" dirty="0"/>
        </a:p>
      </dsp:txBody>
      <dsp:txXfrm>
        <a:off x="7318541" y="2193795"/>
        <a:ext cx="1623867" cy="622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8D4BC-CA4E-4725-A788-3902E9CF7B1F}">
      <dsp:nvSpPr>
        <dsp:cNvPr id="0" name=""/>
        <dsp:cNvSpPr/>
      </dsp:nvSpPr>
      <dsp:spPr>
        <a:xfrm rot="16200000">
          <a:off x="-1784123" y="1786206"/>
          <a:ext cx="5616624" cy="204421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установления «эффективной обратной связи с обучающими в дистанционном обучении рекомендуется применение проектно-коммуникационных методов оценки знаний и умений обучающихся.</a:t>
          </a:r>
          <a:endParaRPr lang="ru-RU" sz="1600" b="1" kern="1200" dirty="0"/>
        </a:p>
      </dsp:txBody>
      <dsp:txXfrm rot="5400000">
        <a:off x="2083" y="1123325"/>
        <a:ext cx="2044211" cy="3369974"/>
      </dsp:txXfrm>
    </dsp:sp>
    <dsp:sp modelId="{0DE09BAE-F378-4E4B-B0A8-DEFC98B63BED}">
      <dsp:nvSpPr>
        <dsp:cNvPr id="0" name=""/>
        <dsp:cNvSpPr/>
      </dsp:nvSpPr>
      <dsp:spPr>
        <a:xfrm rot="16200000">
          <a:off x="413404" y="1786206"/>
          <a:ext cx="5616624" cy="2044211"/>
        </a:xfrm>
        <a:prstGeom prst="flowChartManualOperation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2576456"/>
              <a:satOff val="-27551"/>
              <a:lumOff val="719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Применение проектно-коммуникационных методов обучения дают возможность преподавателям лучше узнать обучающихся, детально проверить уровень их подготовки.</a:t>
          </a:r>
          <a:endParaRPr lang="ru-RU" sz="1600" b="1" kern="1200" dirty="0"/>
        </a:p>
      </dsp:txBody>
      <dsp:txXfrm rot="5400000">
        <a:off x="2199610" y="1123325"/>
        <a:ext cx="2044211" cy="3369974"/>
      </dsp:txXfrm>
    </dsp:sp>
    <dsp:sp modelId="{36B6E24D-308F-4E1B-87C9-D2653AB8DC3F}">
      <dsp:nvSpPr>
        <dsp:cNvPr id="0" name=""/>
        <dsp:cNvSpPr/>
      </dsp:nvSpPr>
      <dsp:spPr>
        <a:xfrm rot="16200000">
          <a:off x="2610931" y="1786206"/>
          <a:ext cx="5616624" cy="2044211"/>
        </a:xfrm>
        <a:prstGeom prst="flowChartManualOperation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5152912"/>
              <a:satOff val="-55102"/>
              <a:lumOff val="1437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863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Среди многообразия можно выделить: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•	-написание реферата методов оценки подготовки студентов по заданной теме (индивидуально, в паре с другим студентом или в составе группы, работающей по одному проекту;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•	-</a:t>
          </a:r>
          <a:r>
            <a:rPr lang="ru-RU" sz="1200" b="1" kern="1200" dirty="0" err="1" smtClean="0"/>
            <a:t>референтную</a:t>
          </a:r>
          <a:r>
            <a:rPr lang="ru-RU" sz="1200" b="1" kern="1200" dirty="0" smtClean="0"/>
            <a:t> оценку работы другого слушателя, изучающего ту же тему;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4397137" y="1123325"/>
        <a:ext cx="2044211" cy="3369974"/>
      </dsp:txXfrm>
    </dsp:sp>
    <dsp:sp modelId="{E572DCA2-8D39-460B-934F-271C4911FCEF}">
      <dsp:nvSpPr>
        <dsp:cNvPr id="0" name=""/>
        <dsp:cNvSpPr/>
      </dsp:nvSpPr>
      <dsp:spPr>
        <a:xfrm rot="16200000">
          <a:off x="4808459" y="1786206"/>
          <a:ext cx="5616624" cy="2044211"/>
        </a:xfrm>
        <a:prstGeom prst="flowChartManualOperati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7729367"/>
              <a:satOff val="-82653"/>
              <a:lumOff val="2156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-Личное интервью с преподавателем;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-Оценку работы слушателя "равным по положению", т.е. другим студентом, работающим в одной учебной группе;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/>
            <a:t>- Самооценку работы студента.</a:t>
          </a:r>
          <a:endParaRPr lang="ru-RU" sz="1400" b="1" kern="1200" dirty="0"/>
        </a:p>
      </dsp:txBody>
      <dsp:txXfrm rot="5400000">
        <a:off x="6594665" y="1123325"/>
        <a:ext cx="2044211" cy="3369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C0294-E07C-4B05-ABCF-DBF028D4889E}">
      <dsp:nvSpPr>
        <dsp:cNvPr id="0" name=""/>
        <dsp:cNvSpPr/>
      </dsp:nvSpPr>
      <dsp:spPr>
        <a:xfrm>
          <a:off x="1846454" y="-30333"/>
          <a:ext cx="4876042" cy="4876042"/>
        </a:xfrm>
        <a:prstGeom prst="circularArrow">
          <a:avLst>
            <a:gd name="adj1" fmla="val 5544"/>
            <a:gd name="adj2" fmla="val 330680"/>
            <a:gd name="adj3" fmla="val 13761921"/>
            <a:gd name="adj4" fmla="val 17394493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137B6-353A-4E91-9EEE-9E13EC0189DE}">
      <dsp:nvSpPr>
        <dsp:cNvPr id="0" name=""/>
        <dsp:cNvSpPr/>
      </dsp:nvSpPr>
      <dsp:spPr>
        <a:xfrm>
          <a:off x="3135951" y="1121"/>
          <a:ext cx="2297048" cy="1148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Новые нерегламентированные, нетрадиционные формы учебных занятий при ДО</a:t>
          </a:r>
          <a:endParaRPr lang="ru-RU" sz="1000" b="1" kern="1200" dirty="0"/>
        </a:p>
      </dsp:txBody>
      <dsp:txXfrm>
        <a:off x="3192017" y="57187"/>
        <a:ext cx="2184916" cy="1036392"/>
      </dsp:txXfrm>
    </dsp:sp>
    <dsp:sp modelId="{0F3F4B38-F1BB-4C5D-AAE7-11FC6A611AE0}">
      <dsp:nvSpPr>
        <dsp:cNvPr id="0" name=""/>
        <dsp:cNvSpPr/>
      </dsp:nvSpPr>
      <dsp:spPr>
        <a:xfrm>
          <a:off x="5113517" y="1437906"/>
          <a:ext cx="2297048" cy="1148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Метод треннинговых форм </a:t>
          </a:r>
          <a:endParaRPr lang="ru-RU" sz="1000" b="1" kern="1200" dirty="0"/>
        </a:p>
      </dsp:txBody>
      <dsp:txXfrm>
        <a:off x="5169583" y="1493972"/>
        <a:ext cx="2184916" cy="1036392"/>
      </dsp:txXfrm>
    </dsp:sp>
    <dsp:sp modelId="{6B69DA20-C4EB-4204-99CF-68C056FD5E0F}">
      <dsp:nvSpPr>
        <dsp:cNvPr id="0" name=""/>
        <dsp:cNvSpPr/>
      </dsp:nvSpPr>
      <dsp:spPr>
        <a:xfrm>
          <a:off x="4358154" y="3762674"/>
          <a:ext cx="2297048" cy="1148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Метод основывается на теоретической концепции прагматичной педагогики, провозгласившей "обучение посредством делания". </a:t>
          </a:r>
          <a:endParaRPr lang="ru-RU" sz="1000" b="1" kern="1200" dirty="0"/>
        </a:p>
      </dsp:txBody>
      <dsp:txXfrm>
        <a:off x="4414220" y="3818740"/>
        <a:ext cx="2184916" cy="1036392"/>
      </dsp:txXfrm>
    </dsp:sp>
    <dsp:sp modelId="{6D47E8DE-EA8C-4F04-B57F-DBD53136B3B0}">
      <dsp:nvSpPr>
        <dsp:cNvPr id="0" name=""/>
        <dsp:cNvSpPr/>
      </dsp:nvSpPr>
      <dsp:spPr>
        <a:xfrm>
          <a:off x="1913749" y="3762674"/>
          <a:ext cx="2297048" cy="1148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Совместная учебно-познавательная, творческая или игровая деятельность обучающихся, организованная на основе компьютерной телекоммуникации</a:t>
          </a:r>
          <a:endParaRPr lang="ru-RU" sz="1000" b="1" kern="1200" dirty="0"/>
        </a:p>
      </dsp:txBody>
      <dsp:txXfrm>
        <a:off x="1969815" y="3818740"/>
        <a:ext cx="2184916" cy="1036392"/>
      </dsp:txXfrm>
    </dsp:sp>
    <dsp:sp modelId="{EC46DF7D-3270-40DA-8485-4EB12ECAF9FA}">
      <dsp:nvSpPr>
        <dsp:cNvPr id="0" name=""/>
        <dsp:cNvSpPr/>
      </dsp:nvSpPr>
      <dsp:spPr>
        <a:xfrm>
          <a:off x="1158386" y="1437906"/>
          <a:ext cx="2297048" cy="1148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Метод проектов (кооперативное обучение)</a:t>
          </a:r>
          <a:endParaRPr lang="ru-RU" sz="1000" b="1" kern="1200" dirty="0"/>
        </a:p>
      </dsp:txBody>
      <dsp:txXfrm>
        <a:off x="1214452" y="1493972"/>
        <a:ext cx="2184916" cy="103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DD156A-ACD7-4878-A81C-34DACF2DA04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879BB-0FC8-4FDB-990F-D6C7D7582F3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Формы </a:t>
            </a:r>
            <a:r>
              <a:rPr lang="ru-RU" sz="2400" b="1" dirty="0">
                <a:solidFill>
                  <a:srgbClr val="FF0000"/>
                </a:solidFill>
              </a:rPr>
              <a:t>организации учебного процесса при дистанционном обучении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0"/>
          <a:stretch/>
        </p:blipFill>
        <p:spPr bwMode="auto">
          <a:xfrm>
            <a:off x="179512" y="2512786"/>
            <a:ext cx="8856984" cy="422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17" y="2688810"/>
            <a:ext cx="6400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7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9073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При использовании сетевого обучения находят применение такие формы, как: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/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•	</a:t>
            </a:r>
            <a:r>
              <a:rPr lang="kk-KZ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тематические </a:t>
            </a:r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образовательные проекты;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/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•	</a:t>
            </a:r>
            <a:r>
              <a:rPr lang="kk-KZ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сетевые </a:t>
            </a:r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олимпиады и конкурсы;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/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•	</a:t>
            </a:r>
            <a:r>
              <a:rPr lang="kk-KZ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сетевые </a:t>
            </a:r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консультации и видеолектории;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/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•	</a:t>
            </a:r>
            <a:r>
              <a:rPr lang="kk-KZ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сетевые </a:t>
            </a:r>
            <a:r>
              <a:rPr lang="kk-KZ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тематические конференции.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1560" y="4576401"/>
            <a:ext cx="2448273" cy="4846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72733" y="1363026"/>
            <a:ext cx="0" cy="2937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3328717" y="850566"/>
            <a:ext cx="288032" cy="144016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3428256" y="1035936"/>
            <a:ext cx="288032" cy="144016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923928" y="4645023"/>
            <a:ext cx="2448273" cy="48463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397706"/>
            <a:ext cx="2229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Основным вопросом при оценке эффективности применения тех или иных форм дистанционного обучения становится молоисследованные психолого-педагогические проблемы общения преподавателей и студентов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02361" y="1293753"/>
            <a:ext cx="0" cy="2937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Кольцо 18"/>
          <p:cNvSpPr/>
          <p:nvPr/>
        </p:nvSpPr>
        <p:spPr>
          <a:xfrm>
            <a:off x="6483749" y="1044110"/>
            <a:ext cx="288032" cy="144016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6228185" y="972102"/>
            <a:ext cx="288032" cy="144016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71781" y="397706"/>
            <a:ext cx="2261383" cy="38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kk-KZ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При оценке эффективности тех или иных форм ДО также остается малоизученными воспитательные аспекты, которые являются важным элементом образования, наряду с обучением.  </a:t>
            </a:r>
            <a:endParaRPr lang="ru-RU" sz="14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695727" y="4645023"/>
            <a:ext cx="2448273" cy="48463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0" y="2276872"/>
            <a:ext cx="4392488" cy="3168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«Дистанционное </a:t>
            </a:r>
            <a:r>
              <a:rPr lang="ru-RU" sz="2400" b="1" dirty="0">
                <a:solidFill>
                  <a:srgbClr val="C00000"/>
                </a:solidFill>
              </a:rPr>
              <a:t>обучение» как </a:t>
            </a:r>
            <a:r>
              <a:rPr lang="ru-RU" sz="2400" b="1" dirty="0" smtClean="0">
                <a:solidFill>
                  <a:srgbClr val="C00000"/>
                </a:solidFill>
              </a:rPr>
              <a:t>одна </a:t>
            </a:r>
            <a:r>
              <a:rPr lang="ru-RU" sz="2400" b="1" dirty="0">
                <a:solidFill>
                  <a:srgbClr val="C00000"/>
                </a:solidFill>
              </a:rPr>
              <a:t>из возможностей образования в стране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Касым-Жомарт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Токаев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Президент Республики Казахстан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Особенности в организации учебного процесса при дистанционном обучении 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903755"/>
            <a:ext cx="4038600" cy="36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3096344" cy="2849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2860548"/>
              </p:ext>
            </p:extLst>
          </p:nvPr>
        </p:nvGraphicFramePr>
        <p:xfrm>
          <a:off x="1619672" y="548680"/>
          <a:ext cx="63392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32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354836"/>
              </p:ext>
            </p:extLst>
          </p:nvPr>
        </p:nvGraphicFramePr>
        <p:xfrm>
          <a:off x="179512" y="151180"/>
          <a:ext cx="8784976" cy="611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3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9258764"/>
              </p:ext>
            </p:extLst>
          </p:nvPr>
        </p:nvGraphicFramePr>
        <p:xfrm>
          <a:off x="251520" y="188640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5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2481366"/>
              </p:ext>
            </p:extLst>
          </p:nvPr>
        </p:nvGraphicFramePr>
        <p:xfrm>
          <a:off x="179512" y="188640"/>
          <a:ext cx="89644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4766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Общие  требования 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лекциям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системе дистанционного обучения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846004"/>
            <a:ext cx="78488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Текстовая лекция в дистанционном образовании</a:t>
            </a:r>
            <a:endParaRPr lang="ru-RU" b="1" dirty="0">
              <a:solidFill>
                <a:srgbClr val="0033CC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84600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1209051"/>
            <a:ext cx="20162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У слушателя есть возможность многократного обращения к непонятным при чтении местам, чередования чтения с обдумыванием, анализом. Кроме того, в тексте легче увидеть общую структуру содержания.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6380" y="1183364"/>
            <a:ext cx="26946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B050"/>
                </a:solidFill>
              </a:rPr>
              <a:t>Вопросы, остающиеся у слушателя после уяснения содержания текстового материала, как правило, более глубоки по постановке, принципиальны по сути, содержательны по форме, поскольку возникают в результате серьезной проработки материала и его осмыслении.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209051"/>
            <a:ext cx="29476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</a:rPr>
              <a:t>Первая встреча с материалом в письменной форме, а не непосредственно из сообщения преподавателя, все же </a:t>
            </a:r>
            <a:r>
              <a:rPr lang="ru-RU" sz="1600" b="1" dirty="0" smtClean="0">
                <a:solidFill>
                  <a:schemeClr val="accent2"/>
                </a:solidFill>
              </a:rPr>
              <a:t>предпочтительней. </a:t>
            </a:r>
            <a:r>
              <a:rPr lang="ru-RU" sz="1600" b="1" dirty="0">
                <a:solidFill>
                  <a:schemeClr val="accent2"/>
                </a:solidFill>
              </a:rPr>
              <a:t>При этом наибольший дидактический эффект дает вариант, когда после этого следует консультация, проводимая, например, по электронной почте.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699792" y="1556792"/>
            <a:ext cx="1" cy="31916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92" y="1503223"/>
            <a:ext cx="1524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10" y="1271042"/>
            <a:ext cx="4333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98" y="1292360"/>
            <a:ext cx="4333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10" y="4772332"/>
            <a:ext cx="4333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91" y="4748481"/>
            <a:ext cx="4333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34231"/>
            <a:ext cx="1964546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95" y="5034231"/>
            <a:ext cx="2183594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58082"/>
            <a:ext cx="196605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766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«Эффективная обратная связь» при дистанционном образовании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8304976"/>
              </p:ext>
            </p:extLst>
          </p:nvPr>
        </p:nvGraphicFramePr>
        <p:xfrm>
          <a:off x="251520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4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Новые возможности повышения эффективности учебного процесса при дистанционном обучении 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9236827"/>
              </p:ext>
            </p:extLst>
          </p:nvPr>
        </p:nvGraphicFramePr>
        <p:xfrm>
          <a:off x="323528" y="1397000"/>
          <a:ext cx="856895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9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309</TotalTime>
  <Words>478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Формы организации учебного процесса при дистанционном обучении  </vt:lpstr>
      <vt:lpstr>Особенности в организации учебного процесса при дистанционном обучении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 организации учебного процесса при дистанционном обучении</dc:title>
  <dc:creator>Уатаева Г.С</dc:creator>
  <cp:lastModifiedBy>Уатаева Г.С</cp:lastModifiedBy>
  <cp:revision>40</cp:revision>
  <dcterms:created xsi:type="dcterms:W3CDTF">2020-05-12T19:05:47Z</dcterms:created>
  <dcterms:modified xsi:type="dcterms:W3CDTF">2020-05-13T22:31:10Z</dcterms:modified>
</cp:coreProperties>
</file>