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72" r:id="rId13"/>
    <p:sldId id="274" r:id="rId14"/>
    <p:sldId id="276" r:id="rId15"/>
    <p:sldId id="277" r:id="rId16"/>
    <p:sldId id="269" r:id="rId17"/>
    <p:sldId id="278" r:id="rId18"/>
    <p:sldId id="270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848600" cy="792087"/>
          </a:xfrm>
        </p:spPr>
        <p:txBody>
          <a:bodyPr/>
          <a:lstStyle/>
          <a:p>
            <a:pPr algn="ctr"/>
            <a:r>
              <a:rPr lang="kk-KZ" sz="2400" dirty="0" smtClean="0"/>
              <a:t>Қарағанды облыстық жоғары мейіргерлік колледжі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72816"/>
            <a:ext cx="7702624" cy="3484984"/>
          </a:xfrm>
        </p:spPr>
        <p:txBody>
          <a:bodyPr/>
          <a:lstStyle/>
          <a:p>
            <a:pPr algn="ctr"/>
            <a:r>
              <a:rPr lang="kk-KZ" dirty="0" smtClean="0"/>
              <a:t>Қазақстан тарихы пәні</a:t>
            </a:r>
          </a:p>
          <a:p>
            <a:pPr algn="ctr"/>
            <a:r>
              <a:rPr lang="kk-KZ" dirty="0" smtClean="0"/>
              <a:t>Тақырыбы: </a:t>
            </a:r>
            <a:r>
              <a:rPr lang="kk-KZ" dirty="0" smtClean="0"/>
              <a:t>Қазақстанның сыртқы саясаты</a:t>
            </a:r>
          </a:p>
          <a:p>
            <a:pPr algn="ctr"/>
            <a:endParaRPr lang="kk-KZ" dirty="0"/>
          </a:p>
          <a:p>
            <a:pPr algn="ctr"/>
            <a:endParaRPr lang="kk-KZ" dirty="0" smtClean="0"/>
          </a:p>
          <a:p>
            <a:pPr algn="r"/>
            <a:r>
              <a:rPr lang="kk-KZ" dirty="0" smtClean="0"/>
              <a:t>Дайындаған: әлеуметтік- экономикалық</a:t>
            </a:r>
          </a:p>
          <a:p>
            <a:pPr algn="r"/>
            <a:r>
              <a:rPr lang="kk-KZ" dirty="0"/>
              <a:t>п</a:t>
            </a:r>
            <a:r>
              <a:rPr lang="kk-KZ" dirty="0" smtClean="0"/>
              <a:t>әндер оқытушысы</a:t>
            </a:r>
          </a:p>
          <a:p>
            <a:pPr algn="r"/>
            <a:r>
              <a:rPr lang="kk-KZ" dirty="0" smtClean="0"/>
              <a:t>Зейнегабиева Ж.М.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5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63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sz="3200" dirty="0" smtClean="0"/>
              <a:t>2005 жылы Қазақстан мен Өзбекстан, Қырғызстан арасында жасалған мәңгілік достық туралы шарт негізінде Елбасы Н.Ә.Назарбаев Орталық Азия кеңістігіндегі экономикалық мүдделердің, сондай-ақ мәдени- тарихи тамырдың ортақтығын, тілдің, діннің, тіпті экологиялық мәселелердің ортақ екендігін ескере отырып, </a:t>
            </a:r>
            <a:r>
              <a:rPr lang="kk-KZ" sz="3200" b="1" dirty="0" smtClean="0"/>
              <a:t>Орталық Азия елдері одағын </a:t>
            </a:r>
            <a:r>
              <a:rPr lang="kk-KZ" sz="3200" dirty="0" smtClean="0"/>
              <a:t>құруды ұсынды</a:t>
            </a:r>
            <a:r>
              <a:rPr lang="kk-KZ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3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1995  ж </a:t>
            </a:r>
            <a:r>
              <a:rPr lang="ru-RU" dirty="0" err="1"/>
              <a:t>желтоқсанда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b="1" dirty="0"/>
              <a:t>«Ислам </a:t>
            </a:r>
            <a:r>
              <a:rPr lang="ru-RU" b="1" dirty="0" err="1"/>
              <a:t>конференциясы</a:t>
            </a:r>
            <a:r>
              <a:rPr lang="ru-RU" b="1" dirty="0"/>
              <a:t>» </a:t>
            </a:r>
            <a:r>
              <a:rPr lang="ru-RU" dirty="0" err="1"/>
              <a:t>ұйымына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құқықты</a:t>
            </a:r>
            <a:r>
              <a:rPr lang="ru-RU" dirty="0"/>
              <a:t> </a:t>
            </a:r>
            <a:r>
              <a:rPr lang="ru-RU" dirty="0" err="1"/>
              <a:t>мүше</a:t>
            </a:r>
            <a:r>
              <a:rPr lang="ru-RU" dirty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/>
              <a:t>енді</a:t>
            </a:r>
            <a:r>
              <a:rPr lang="ru-RU" dirty="0"/>
              <a:t>, ал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қаржы</a:t>
            </a:r>
            <a:r>
              <a:rPr lang="ru-RU" dirty="0"/>
              <a:t>,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технологиялар</a:t>
            </a:r>
            <a:r>
              <a:rPr lang="ru-RU" dirty="0"/>
              <a:t> </a:t>
            </a:r>
            <a:r>
              <a:rPr lang="ru-RU" dirty="0" err="1"/>
              <a:t>алмасуға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берді</a:t>
            </a:r>
            <a:r>
              <a:rPr lang="ru-RU" dirty="0"/>
              <a:t>.</a:t>
            </a:r>
          </a:p>
          <a:p>
            <a:r>
              <a:rPr lang="ru-RU" dirty="0"/>
              <a:t>ҚР инвестиция </a:t>
            </a:r>
            <a:r>
              <a:rPr lang="ru-RU" dirty="0" err="1"/>
              <a:t>тарту</a:t>
            </a:r>
            <a:r>
              <a:rPr lang="ru-RU" dirty="0"/>
              <a:t> </a:t>
            </a:r>
            <a:r>
              <a:rPr lang="ru-RU" dirty="0" err="1"/>
              <a:t>мақсатымен</a:t>
            </a:r>
            <a:r>
              <a:rPr lang="ru-RU" dirty="0"/>
              <a:t> 2000 </a:t>
            </a:r>
            <a:r>
              <a:rPr lang="ru-RU" dirty="0" err="1"/>
              <a:t>жылы</a:t>
            </a:r>
            <a:r>
              <a:rPr lang="ru-RU" dirty="0"/>
              <a:t> 26-28 </a:t>
            </a:r>
            <a:r>
              <a:rPr lang="ru-RU" dirty="0" err="1"/>
              <a:t>сәуірде</a:t>
            </a:r>
            <a:r>
              <a:rPr lang="ru-RU" dirty="0"/>
              <a:t> «Еуразия-2000» </a:t>
            </a:r>
            <a:r>
              <a:rPr lang="ru-RU" dirty="0" err="1"/>
              <a:t>экономикалық</a:t>
            </a:r>
            <a:r>
              <a:rPr lang="ru-RU" dirty="0"/>
              <a:t> </a:t>
            </a:r>
            <a:r>
              <a:rPr lang="ru-RU" dirty="0" err="1"/>
              <a:t>саммиті</a:t>
            </a:r>
            <a:r>
              <a:rPr lang="ru-RU" dirty="0"/>
              <a:t> </a:t>
            </a:r>
            <a:r>
              <a:rPr lang="ru-RU" dirty="0" err="1"/>
              <a:t>өтті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464496" cy="336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5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1889"/>
            <a:ext cx="8229600" cy="451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73352"/>
            <a:ext cx="4402832" cy="471830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астанасында</a:t>
            </a:r>
            <a:r>
              <a:rPr lang="ru-RU" dirty="0"/>
              <a:t> аса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басқосу</a:t>
            </a:r>
            <a:r>
              <a:rPr lang="ru-RU" dirty="0"/>
              <a:t>- </a:t>
            </a:r>
            <a:r>
              <a:rPr lang="ru-RU" b="1" dirty="0" err="1"/>
              <a:t>Әлемдік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дәстүрлі</a:t>
            </a:r>
            <a:r>
              <a:rPr lang="ru-RU" b="1" dirty="0"/>
              <a:t> </a:t>
            </a:r>
            <a:r>
              <a:rPr lang="ru-RU" b="1" dirty="0" err="1"/>
              <a:t>дін</a:t>
            </a:r>
            <a:r>
              <a:rPr lang="ru-RU" b="1" dirty="0"/>
              <a:t> </a:t>
            </a:r>
            <a:r>
              <a:rPr lang="ru-RU" b="1" dirty="0" err="1"/>
              <a:t>басшыларының</a:t>
            </a:r>
            <a:r>
              <a:rPr lang="ru-RU" b="1" dirty="0"/>
              <a:t> </a:t>
            </a:r>
            <a:r>
              <a:rPr lang="ru-RU" b="1" dirty="0" err="1"/>
              <a:t>съезін</a:t>
            </a:r>
            <a:r>
              <a:rPr lang="ru-RU" b="1" dirty="0"/>
              <a:t> </a:t>
            </a:r>
            <a:r>
              <a:rPr lang="ru-RU" dirty="0" err="1"/>
              <a:t>өткізу</a:t>
            </a:r>
            <a:r>
              <a:rPr lang="ru-RU" dirty="0"/>
              <a:t> де.</a:t>
            </a:r>
          </a:p>
          <a:p>
            <a:r>
              <a:rPr lang="ru-RU" dirty="0" err="1"/>
              <a:t>Алғашқы</a:t>
            </a:r>
            <a:r>
              <a:rPr lang="ru-RU" dirty="0"/>
              <a:t> съезд 2003 </a:t>
            </a:r>
            <a:r>
              <a:rPr lang="ru-RU" dirty="0" err="1"/>
              <a:t>жылдың</a:t>
            </a:r>
            <a:r>
              <a:rPr lang="ru-RU" dirty="0"/>
              <a:t> 24 </a:t>
            </a:r>
            <a:r>
              <a:rPr lang="ru-RU" dirty="0" err="1"/>
              <a:t>қыркүйегінде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өтті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басқосуға</a:t>
            </a:r>
            <a:r>
              <a:rPr lang="ru-RU" dirty="0"/>
              <a:t> 17 конфессия </a:t>
            </a:r>
            <a:r>
              <a:rPr lang="ru-RU" dirty="0" err="1"/>
              <a:t>өкілі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" y="1844824"/>
            <a:ext cx="4424604" cy="32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5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kk-KZ" dirty="0" smtClean="0"/>
          </a:p>
          <a:p>
            <a:endParaRPr lang="kk-KZ" dirty="0"/>
          </a:p>
          <a:p>
            <a:r>
              <a:rPr lang="kk-KZ" sz="3200" dirty="0" smtClean="0"/>
              <a:t>Қазақстанның ядролық қаруды таратпаудағы алғашқы қадамы- 1991 жылы Семей ядролық сынақ полигонын жабудан басталды. Бұл батыл қадам Қазақстанның беделін өсірді. Қазақстан өз еркімен ядролық қарудан бас тартты. Қазақстан 1993 ж. Ядролық қаруды таратпау туралы келісімге қосылды. </a:t>
            </a:r>
          </a:p>
        </p:txBody>
      </p:sp>
    </p:spTree>
    <p:extLst>
      <p:ext uri="{BB962C8B-B14F-4D97-AF65-F5344CB8AC3E}">
        <p14:creationId xmlns:p14="http://schemas.microsoft.com/office/powerpoint/2010/main" val="31000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1994 ж. Атом </a:t>
            </a:r>
            <a:r>
              <a:rPr lang="ru-RU" dirty="0" err="1"/>
              <a:t>энергиясы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агенттікке</a:t>
            </a:r>
            <a:r>
              <a:rPr lang="ru-RU" dirty="0"/>
              <a:t> </a:t>
            </a:r>
            <a:r>
              <a:rPr lang="ru-RU" b="1" dirty="0"/>
              <a:t>(МАГАТЭ) </a:t>
            </a:r>
            <a:r>
              <a:rPr lang="ru-RU" dirty="0" err="1"/>
              <a:t>мүшелікке</a:t>
            </a:r>
            <a:r>
              <a:rPr lang="ru-RU" dirty="0"/>
              <a:t> </a:t>
            </a:r>
            <a:r>
              <a:rPr lang="ru-RU" dirty="0" err="1"/>
              <a:t>қабылданды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24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Бүгінде Қазақстанның әлемнің барлық елдерімен сауда байланысы қалыптасқан. Экспорт құрылымында шикізаттық тауарлар басым болып отыр. </a:t>
            </a:r>
          </a:p>
          <a:p>
            <a:r>
              <a:rPr lang="kk-KZ" sz="2800" dirty="0" smtClean="0"/>
              <a:t>Еліміз дамыған мемлекеттермен технологиялық, энергетикалық, көлік саласындағы техникалық реттеу, сауда- экономикалық, шағын және орта бизнесті дамытудағы ынтымақтастықты одан әрі жетілдіре түсуді көздейді.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1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b="1" dirty="0" smtClean="0"/>
              <a:t>Сұрақтар:</a:t>
            </a:r>
          </a:p>
          <a:p>
            <a:r>
              <a:rPr lang="kk-KZ" dirty="0" smtClean="0"/>
              <a:t>1. Қазақстанның сыртқы саясатындағы ұстанымдары қандай?</a:t>
            </a:r>
          </a:p>
          <a:p>
            <a:r>
              <a:rPr lang="kk-KZ" dirty="0" smtClean="0"/>
              <a:t>2. Қазақстанның әлем алдында беделінің өсуіне ықпал еткен басты қадамдар?</a:t>
            </a:r>
          </a:p>
          <a:p>
            <a:r>
              <a:rPr lang="kk-KZ" dirty="0" smtClean="0"/>
              <a:t>3. Қазақстан мен әлем елдері арасындағы қатынасты қалай бағалаймыз?</a:t>
            </a:r>
          </a:p>
          <a:p>
            <a:r>
              <a:rPr lang="kk-KZ" dirty="0" smtClean="0"/>
              <a:t>4. Қазақстанның халықаралық қауымдастықтағы орнын анықтаңдар.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1992 ж қантардың ортасына қарай Қазақстанды тәуелсіз мемлекете ретінде әлемнің 30- дан астам мемлекеті таныды.</a:t>
            </a:r>
          </a:p>
          <a:p>
            <a:r>
              <a:rPr lang="kk-KZ" sz="3200" dirty="0" smtClean="0"/>
              <a:t>1991 ж.Қазақстан мемлекеттілігін құрудың қиын жолына түсті. Қысқа мерзім ішінде сыртқы саяси басымдықтар айқындалды.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496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3200" b="1" dirty="0" smtClean="0"/>
              <a:t>Республиканың сыртқы саясатының негізгі ұстанымына:</a:t>
            </a:r>
          </a:p>
          <a:p>
            <a:r>
              <a:rPr lang="kk-KZ" sz="3200" dirty="0" smtClean="0"/>
              <a:t> жақсы көршілік қатынас пен өзге мемлекеттің ішкі ісіне араласпау, </a:t>
            </a:r>
          </a:p>
          <a:p>
            <a:r>
              <a:rPr lang="kk-KZ" sz="3200" dirty="0" smtClean="0"/>
              <a:t>тең құқылық</a:t>
            </a:r>
          </a:p>
          <a:p>
            <a:r>
              <a:rPr lang="kk-KZ" sz="3200" dirty="0"/>
              <a:t>т</a:t>
            </a:r>
            <a:r>
              <a:rPr lang="kk-KZ" sz="3200" dirty="0" smtClean="0"/>
              <a:t>уындаған мәселелердің бәрін бейбіт жолмен шешуге ұмтылыс принциптері алынды.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55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ҚР Президенті Н.Ә.Назарбаев 1994 ж. басында </a:t>
            </a:r>
            <a:r>
              <a:rPr lang="kk-KZ" sz="3200" b="1" dirty="0" smtClean="0"/>
              <a:t>Еуразиялық мемлекеттер одағын </a:t>
            </a:r>
            <a:r>
              <a:rPr lang="kk-KZ" sz="3200" dirty="0" smtClean="0"/>
              <a:t>құру идеясын ұсынды.</a:t>
            </a:r>
          </a:p>
          <a:p>
            <a:r>
              <a:rPr lang="kk-KZ" sz="3200" b="1" dirty="0" smtClean="0"/>
              <a:t>Одақтың мақсаты- </a:t>
            </a:r>
            <a:r>
              <a:rPr lang="kk-KZ" sz="3200" dirty="0" smtClean="0"/>
              <a:t>елдердің тұрақтылығы мен қауіпсіздігін, кеңестік кезеңнен кейінгі кеңістіктегі әлеуметтік- экономикалық жаңғырту үдерістерін ойдағыдай қамтамасыз ету деп жарияланды.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141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sz="3200" dirty="0" smtClean="0"/>
              <a:t>Екіжақты қатынастар деңгейінде </a:t>
            </a:r>
            <a:r>
              <a:rPr lang="kk-KZ" sz="3200" b="1" dirty="0" smtClean="0"/>
              <a:t>Украинамен, Беларусь Республикасымен, Кавказ елдерімен, Балтық жағалауы мемлекеттерімен</a:t>
            </a:r>
            <a:r>
              <a:rPr lang="kk-KZ" sz="3200" dirty="0" smtClean="0"/>
              <a:t> ынтымақтастық жандандырыла түсті.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1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Қазақстанның байланыстары, әсіресе Орталық Азия аймағындағы жақын көршілер- </a:t>
            </a:r>
            <a:r>
              <a:rPr lang="kk-KZ" sz="3200" b="1" dirty="0" smtClean="0"/>
              <a:t>Өзбекстан, Қырғызстанмен,</a:t>
            </a:r>
            <a:r>
              <a:rPr lang="kk-KZ" sz="3200" dirty="0" smtClean="0"/>
              <a:t> ал экономикалық блок шеңберінде- </a:t>
            </a:r>
            <a:r>
              <a:rPr lang="kk-KZ" sz="3200" b="1" dirty="0" smtClean="0"/>
              <a:t>Түрікменстан, Тәжікстанмен</a:t>
            </a:r>
            <a:r>
              <a:rPr lang="kk-KZ" sz="3200" dirty="0" smtClean="0"/>
              <a:t> қарқынды түрде дамыды. </a:t>
            </a:r>
          </a:p>
          <a:p>
            <a:r>
              <a:rPr lang="kk-KZ" sz="3200" dirty="0" smtClean="0"/>
              <a:t>1993 ж.қантар айында Орталық Азияның бес мемлекеті арасында </a:t>
            </a:r>
            <a:r>
              <a:rPr lang="kk-KZ" sz="3200" b="1" dirty="0" smtClean="0"/>
              <a:t>Ортақ нарық құру</a:t>
            </a:r>
            <a:r>
              <a:rPr lang="kk-KZ" sz="3200" dirty="0" smtClean="0"/>
              <a:t> туралы хаттамаға қол қойылды.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77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Қазақстан дипломатиясы Азия бағытында елеулі табыстарға жетті. </a:t>
            </a:r>
            <a:endParaRPr lang="kk-KZ" sz="3200" dirty="0"/>
          </a:p>
          <a:p>
            <a:r>
              <a:rPr lang="kk-KZ" sz="3200" dirty="0" smtClean="0"/>
              <a:t>1995 ж. </a:t>
            </a:r>
            <a:r>
              <a:rPr lang="kk-KZ" sz="3200" b="1" dirty="0" smtClean="0"/>
              <a:t>Индонезия, Пәкстан, Түркия </a:t>
            </a:r>
            <a:r>
              <a:rPr lang="kk-KZ" sz="3200" dirty="0" smtClean="0"/>
              <a:t>басшыларымен жоғары деңгейдегі кездесулер өтті.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612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  <a:p>
            <a:r>
              <a:rPr lang="kk-KZ" sz="3200" dirty="0" smtClean="0"/>
              <a:t>Қазақстан 1995 жылы 28 қантарда </a:t>
            </a:r>
            <a:r>
              <a:rPr lang="kk-KZ" sz="3200" b="1" dirty="0" smtClean="0"/>
              <a:t>Ресей Федерациясы және Беларусь Республикасымен Кедендік Одақ құру </a:t>
            </a:r>
            <a:r>
              <a:rPr lang="kk-KZ" sz="3200" dirty="0" smtClean="0"/>
              <a:t>туралы шартқа қол қойды. 2002 жылы Орталық Азия ынтымақтастығын құру туралы келісімдер жасалды.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79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</TotalTime>
  <Words>483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Ясность</vt:lpstr>
      <vt:lpstr>Қарағанды облыстық жоғары мейіргерлік колледжі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Қазақстанның сыртқы саясаты</dc:title>
  <dc:creator>user</dc:creator>
  <cp:lastModifiedBy>HP</cp:lastModifiedBy>
  <cp:revision>9</cp:revision>
  <dcterms:created xsi:type="dcterms:W3CDTF">2020-04-07T15:18:38Z</dcterms:created>
  <dcterms:modified xsi:type="dcterms:W3CDTF">2020-06-15T10:44:44Z</dcterms:modified>
</cp:coreProperties>
</file>