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15.06.2020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15.06.2020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15.06.2020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15.06.2020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15.06.2020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15.06.2020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4C71EC6-210F-42DE-9C53-41977AD35B3D}" type="datetimeFigureOut">
              <a:rPr lang="ru-RU" smtClean="0"/>
              <a:t>15.06.2020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980729"/>
            <a:ext cx="6984776" cy="864095"/>
          </a:xfrm>
        </p:spPr>
        <p:txBody>
          <a:bodyPr>
            <a:normAutofit/>
          </a:bodyPr>
          <a:lstStyle/>
          <a:p>
            <a:r>
              <a:rPr lang="kk-KZ" sz="2400" dirty="0" smtClean="0"/>
              <a:t>Қарағанды облыстық жоғары мейіргерлік колледжі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584" y="1916832"/>
            <a:ext cx="7488832" cy="334379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5000"/>
              </a:lnSpc>
            </a:pPr>
            <a:endParaRPr lang="kk-KZ" sz="2800" dirty="0" smtClean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kk-KZ" sz="28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</a:t>
            </a:r>
            <a:r>
              <a:rPr lang="kk-KZ" sz="28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ақырыбы: </a:t>
            </a:r>
            <a:r>
              <a:rPr lang="kk-KZ" sz="28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Философия және оның  қоғамдағы рөлі. Философияның тарихи </a:t>
            </a:r>
            <a:r>
              <a:rPr lang="kk-KZ" sz="28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типтері.</a:t>
            </a:r>
          </a:p>
          <a:p>
            <a:pPr>
              <a:lnSpc>
                <a:spcPct val="115000"/>
              </a:lnSpc>
            </a:pPr>
            <a:endParaRPr lang="kk-KZ" sz="2800" b="1" dirty="0" smtClean="0">
              <a:solidFill>
                <a:schemeClr val="tx1"/>
              </a:solidFill>
              <a:latin typeface="Times New Roman"/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endParaRPr lang="kk-KZ" sz="2800" b="1" dirty="0">
              <a:solidFill>
                <a:schemeClr val="tx1"/>
              </a:solidFill>
              <a:latin typeface="Times New Roman"/>
              <a:ea typeface="Calibri"/>
              <a:cs typeface="Times New Roman"/>
            </a:endParaRPr>
          </a:p>
          <a:p>
            <a:pPr algn="r">
              <a:lnSpc>
                <a:spcPct val="115000"/>
              </a:lnSpc>
            </a:pPr>
            <a:r>
              <a:rPr lang="kk-KZ" sz="2600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Дайындаған: әлеуметтік- экономикалық пәндер </a:t>
            </a:r>
          </a:p>
          <a:p>
            <a:pPr algn="r">
              <a:lnSpc>
                <a:spcPct val="115000"/>
              </a:lnSpc>
            </a:pPr>
            <a:r>
              <a:rPr lang="kk-KZ" sz="2600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о</a:t>
            </a:r>
            <a:r>
              <a:rPr lang="kk-KZ" sz="2600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қытушысы</a:t>
            </a:r>
            <a:r>
              <a:rPr lang="kk-KZ" sz="2600" dirty="0" smtClean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 Зейнегабиева Ж.М.</a:t>
            </a:r>
            <a:endParaRPr lang="ru-RU" sz="2600" dirty="0">
              <a:solidFill>
                <a:schemeClr val="tx1"/>
              </a:solidFill>
              <a:ea typeface="Calibri"/>
              <a:cs typeface="Times New Roman"/>
            </a:endParaRPr>
          </a:p>
          <a:p>
            <a:pPr algn="r"/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val="3864149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kk-KZ" sz="2800" dirty="0">
                <a:solidFill>
                  <a:srgbClr val="000000"/>
                </a:solidFill>
                <a:latin typeface="Times New Roman"/>
                <a:ea typeface="Times New Roman"/>
              </a:rPr>
              <a:t>Философия   біздің эрамызға дейінгі VII-VI ғасырларда Үндістанда, Қытайда, Ежелгі Грецияда пайда бола отырып, кейінгі ғасырлардың қоғамдық санасының тұрақты формасы ретінде танылды.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69080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k-KZ" sz="3200" b="1" dirty="0">
                <a:solidFill>
                  <a:srgbClr val="000000"/>
                </a:solidFill>
                <a:latin typeface="Times New Roman"/>
                <a:ea typeface="Times New Roman"/>
              </a:rPr>
              <a:t>«Философия» </a:t>
            </a:r>
            <a:r>
              <a:rPr lang="kk-KZ" sz="3200" dirty="0">
                <a:solidFill>
                  <a:srgbClr val="000000"/>
                </a:solidFill>
                <a:latin typeface="Times New Roman"/>
                <a:ea typeface="Times New Roman"/>
              </a:rPr>
              <a:t>термині грек тілінен аударғанда «филео - махаббат, құштарлық; софия – даналық» деген мағынаны білдіреді.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68401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476673"/>
            <a:ext cx="6965245" cy="1368152"/>
          </a:xfrm>
        </p:spPr>
        <p:txBody>
          <a:bodyPr>
            <a:normAutofit/>
          </a:bodyPr>
          <a:lstStyle/>
          <a:p>
            <a:r>
              <a:rPr lang="kk-KZ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Пифагор                                          Сократ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84784"/>
            <a:ext cx="4038600" cy="4464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4332" y="1484784"/>
            <a:ext cx="3616407" cy="4464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3977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908720"/>
            <a:ext cx="7272808" cy="48143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Философия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ғылымында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мынадай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мәселені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қарастыру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маңызды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Бірде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ғылым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тұтас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интегралды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білімді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зерттей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алмайды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Философия  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әлемді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тек  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танымайды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сонымен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қатар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бағалайды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дүниені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әдістерін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меңгереді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24089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1196752"/>
            <a:ext cx="6759853" cy="4526317"/>
          </a:xfrm>
        </p:spPr>
        <p:txBody>
          <a:bodyPr/>
          <a:lstStyle/>
          <a:p>
            <a:pPr marL="0" indent="0">
              <a:buNone/>
            </a:pP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Философиялық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білімнің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мәнісі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жақтылығында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ғылыми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біліммен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ұқсастықтары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мысалы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пәні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әдістері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логикалық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түсініктік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ойлау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аппараты.</a:t>
            </a:r>
          </a:p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жағынан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философия таза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күйдегі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ғылыми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0558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kk-KZ" sz="3200" dirty="0" smtClean="0">
                <a:solidFill>
                  <a:srgbClr val="C00000"/>
                </a:solidFill>
                <a:latin typeface="Times New Roman"/>
                <a:ea typeface="Times New Roman"/>
              </a:rPr>
              <a:t>Философия</a:t>
            </a:r>
            <a:r>
              <a:rPr lang="kk-KZ" sz="32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kk-KZ" sz="3200" dirty="0">
                <a:solidFill>
                  <a:srgbClr val="000000"/>
                </a:solidFill>
                <a:latin typeface="Times New Roman"/>
                <a:ea typeface="Times New Roman"/>
              </a:rPr>
              <a:t>дүниеге көзқарастың жоғарғы деңгейі мен түрі, оған рационалдық, жүйелілік, логикалық пен теориялық зерделеу тән.  </a:t>
            </a:r>
            <a:r>
              <a:rPr lang="kk-KZ" dirty="0">
                <a:solidFill>
                  <a:srgbClr val="000000"/>
                </a:solidFill>
                <a:latin typeface="Times New Roman"/>
                <a:ea typeface="Times New Roman"/>
              </a:rPr>
              <a:t>  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8677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908720"/>
            <a:ext cx="7344816" cy="648072"/>
          </a:xfrm>
        </p:spPr>
        <p:txBody>
          <a:bodyPr>
            <a:noAutofit/>
          </a:bodyPr>
          <a:lstStyle/>
          <a:p>
            <a:r>
              <a:rPr lang="kk-KZ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Дүниеге </a:t>
            </a:r>
            <a:r>
              <a:rPr lang="kk-KZ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көзқарас </a:t>
            </a:r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объективтік дүниеге, болмысқа, адамға және тіршілікке деген     неғұрлым     жинақталған,     қорытылған     біртұтас көзқарастар мен қағидалар.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00563" y="2420888"/>
            <a:ext cx="5122236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2116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Дүниеге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көзқарастың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формасы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бар.</a:t>
            </a: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Мифология</a:t>
            </a: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Дін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Философия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8199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692696"/>
            <a:ext cx="7416824" cy="5030373"/>
          </a:xfrm>
        </p:spPr>
        <p:txBody>
          <a:bodyPr>
            <a:normAutofit/>
          </a:bodyPr>
          <a:lstStyle/>
          <a:p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Мифология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грекше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мифос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аңыз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шежіре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логос -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сөз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ілім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алғашқы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қауымдық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қоғамға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дүние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қиял-ғажайып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танымдық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формасы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Әдетте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миф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мына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мәселелерге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көңіл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аударады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4128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17065"/>
            <a:ext cx="4038600" cy="27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463750"/>
            <a:ext cx="3333750" cy="263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355740"/>
            <a:ext cx="3216618" cy="2854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6709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731514"/>
            <a:ext cx="4038600" cy="2323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4663440" y="1340768"/>
            <a:ext cx="3200400" cy="4383757"/>
          </a:xfrm>
        </p:spPr>
        <p:txBody>
          <a:bodyPr/>
          <a:lstStyle/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Табиғи құбылыстарды ұғыну;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573016"/>
            <a:ext cx="4032447" cy="2270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952195"/>
            <a:ext cx="4337099" cy="2891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4211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980728"/>
            <a:ext cx="7715200" cy="5145435"/>
          </a:xfrm>
        </p:spPr>
        <p:txBody>
          <a:bodyPr>
            <a:normAutofit/>
          </a:bodyPr>
          <a:lstStyle/>
          <a:p>
            <a:r>
              <a:rPr lang="kk-KZ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Дін-</a:t>
            </a:r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жаратылыстан</a:t>
            </a:r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    адам     мен     адамзаттан     тыс </a:t>
            </a:r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құдіретті күшке сенуге негізделген дәстүрлі қоғами сана формасы.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Дін мына мәселелерді қарастырады: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          Құдайдың бар екеніне шек келтірмеу;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          Табиғат құбылыстарын өздігінше ұғыну;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          Әлемнің, адамның, фәни мен бақидағы өмірдің, барлық тіршіліктің пайда болуы, жаратылуы.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6155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63040" y="1412776"/>
            <a:ext cx="6196405" cy="4310293"/>
          </a:xfrm>
        </p:spPr>
        <p:txBody>
          <a:bodyPr>
            <a:normAutofit/>
          </a:bodyPr>
          <a:lstStyle/>
          <a:p>
            <a:r>
              <a:rPr lang="kk-KZ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Философия </a:t>
            </a:r>
            <a:r>
              <a:rPr lang="kk-KZ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дүниеге көзқарас тұрғысында өзінің эволюциялық дамуы жағынан үш кезеңнен өтті.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          космоцентризм;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          теоцентризм;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          антропоцентризм;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7972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Космоцентризм 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деп қоршаған ортаны, табиғат құбылыстарын тіршілікті жасаушы дүлей, шексіз сыртқы күш – Ғарыш, барлық өзгерістер ғарыштық айналым арқылы жүзеге асады деп түсінетін философиялық көзқарасты айтады (Ежелгі Үнді, Ежелгі Қытай, Ежелгі Грекия).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Теоцентризм  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деп барлық тіршіліктің мәні дүниеден тысқары тұрған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тылсым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күш – Құдайда деп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түсінетін философиялық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көзқарас түрін айтады (Ортағасырлық философияға тән).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Антропоцентризм 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деп   адам    мәселесін    негізгі    мәселе   деп қарастыратын философиялық көзқарас түрін айтады (Қайта өрлеу, жаңа заман, Қазіргі заман философиялық кезеңдерге тән).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2333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Философия ғылымының негізгі </a:t>
            </a:r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әдістері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Диалектика  </a:t>
            </a:r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әдісте  заттар,  құбылыстар,  ішкі  қарама-қайшылықтар,    өзгерістер,    даму,    себеп    пен    салдар,    қарама қарсылардың бірлігі мен күресі есебінде қарастырылады.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Метафизика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-    диалектикаға    қарама-қарсы    әдіс,   мұнда объектілер өздігінен, статикалық және біржақты қарастырылады.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Догматизм -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қоршаған ортаны догмалар, яғни дәлелденбейтін және абсолютті сипаттар арқылы қабылдау.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3769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/>
          </a:bodyPr>
          <a:lstStyle/>
          <a:p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Эклектика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-    бұл     әдісте     фактілер,     түсініктер     мен концепциялардың   біртұтас   шығармашылық   бастамасы   болмайды, соның    нәтижесінде    сырттай    шындыққа    ұқсас    қорытындылар алынады.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Софистика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– айтыс-тартыста өз қарсыласын жеңу үшін әдейі ақты қара деп, қараны ақ деп көрсетуге жүгінетін әдісті айтады. Бұл әдісте ақиқатты тану емес, тек қарсыласын айтыста жеңу мақсат етіледі.       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Герменевтика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 -   мәтіннің    мәнін,    оның    объективтік    және субъективтік негіздерін түсіндірудің теориясы мен өнері.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6206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980728"/>
            <a:ext cx="7416824" cy="4742341"/>
          </a:xfrm>
        </p:spPr>
        <p:txBody>
          <a:bodyPr>
            <a:normAutofit/>
          </a:bodyPr>
          <a:lstStyle/>
          <a:p>
            <a:pPr marL="0" indent="0" algn="just">
              <a:lnSpc>
                <a:spcPts val="1800"/>
              </a:lnSpc>
              <a:spcAft>
                <a:spcPts val="0"/>
              </a:spcAft>
              <a:buNone/>
            </a:pPr>
            <a:r>
              <a:rPr lang="kk-KZ" sz="3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Философияның негізгі функциялары:</a:t>
            </a:r>
            <a:endParaRPr lang="ru-RU" sz="3200" dirty="0">
              <a:ea typeface="Calibri"/>
              <a:cs typeface="Times New Roman"/>
            </a:endParaRPr>
          </a:p>
          <a:p>
            <a:pPr algn="just">
              <a:lnSpc>
                <a:spcPts val="1800"/>
              </a:lnSpc>
              <a:spcAft>
                <a:spcPts val="0"/>
              </a:spcAft>
            </a:pPr>
            <a:r>
              <a:rPr lang="kk-KZ" sz="3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- дүниеге көзқарастық;</a:t>
            </a:r>
            <a:endParaRPr lang="ru-RU" sz="3200" dirty="0">
              <a:ea typeface="Calibri"/>
              <a:cs typeface="Times New Roman"/>
            </a:endParaRPr>
          </a:p>
          <a:p>
            <a:pPr algn="just">
              <a:lnSpc>
                <a:spcPts val="1800"/>
              </a:lnSpc>
              <a:spcAft>
                <a:spcPts val="0"/>
              </a:spcAft>
            </a:pPr>
            <a:r>
              <a:rPr lang="kk-KZ" sz="3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- методологиялық:</a:t>
            </a:r>
            <a:endParaRPr lang="ru-RU" sz="3200" dirty="0">
              <a:ea typeface="Calibri"/>
              <a:cs typeface="Times New Roman"/>
            </a:endParaRPr>
          </a:p>
          <a:p>
            <a:pPr algn="just">
              <a:lnSpc>
                <a:spcPts val="1800"/>
              </a:lnSpc>
              <a:spcAft>
                <a:spcPts val="0"/>
              </a:spcAft>
            </a:pPr>
            <a:r>
              <a:rPr lang="kk-KZ" sz="3200" i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- </a:t>
            </a:r>
            <a:r>
              <a:rPr lang="kk-KZ" sz="3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теориялық;</a:t>
            </a:r>
            <a:endParaRPr lang="ru-RU" sz="3200" dirty="0">
              <a:ea typeface="Calibri"/>
              <a:cs typeface="Times New Roman"/>
            </a:endParaRPr>
          </a:p>
          <a:p>
            <a:pPr algn="just">
              <a:lnSpc>
                <a:spcPts val="1800"/>
              </a:lnSpc>
              <a:spcAft>
                <a:spcPts val="0"/>
              </a:spcAft>
            </a:pPr>
            <a:r>
              <a:rPr lang="kk-KZ" sz="3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- гносеологиялық;</a:t>
            </a:r>
            <a:endParaRPr lang="ru-RU" sz="3200" dirty="0">
              <a:ea typeface="Calibri"/>
              <a:cs typeface="Times New Roman"/>
            </a:endParaRPr>
          </a:p>
          <a:p>
            <a:pPr algn="just">
              <a:lnSpc>
                <a:spcPts val="1800"/>
              </a:lnSpc>
              <a:spcAft>
                <a:spcPts val="0"/>
              </a:spcAft>
            </a:pPr>
            <a:r>
              <a:rPr lang="kk-KZ" sz="3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- сыншылдық;</a:t>
            </a:r>
            <a:endParaRPr lang="ru-RU" sz="3200" dirty="0">
              <a:ea typeface="Calibri"/>
              <a:cs typeface="Times New Roman"/>
            </a:endParaRPr>
          </a:p>
          <a:p>
            <a:pPr algn="just">
              <a:lnSpc>
                <a:spcPts val="1800"/>
              </a:lnSpc>
              <a:spcAft>
                <a:spcPts val="0"/>
              </a:spcAft>
            </a:pPr>
            <a:r>
              <a:rPr lang="kk-KZ" sz="3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- аксиологиялық;</a:t>
            </a:r>
            <a:endParaRPr lang="ru-RU" sz="3200" dirty="0">
              <a:ea typeface="Calibri"/>
              <a:cs typeface="Times New Roman"/>
            </a:endParaRPr>
          </a:p>
          <a:p>
            <a:pPr algn="just">
              <a:lnSpc>
                <a:spcPts val="1800"/>
              </a:lnSpc>
              <a:spcAft>
                <a:spcPts val="0"/>
              </a:spcAft>
            </a:pPr>
            <a:r>
              <a:rPr lang="kk-KZ" sz="3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- әлеуметтік;</a:t>
            </a:r>
            <a:endParaRPr lang="ru-RU" sz="3200" dirty="0">
              <a:ea typeface="Calibri"/>
              <a:cs typeface="Times New Roman"/>
            </a:endParaRPr>
          </a:p>
          <a:p>
            <a:pPr algn="just">
              <a:lnSpc>
                <a:spcPts val="1800"/>
              </a:lnSpc>
              <a:spcAft>
                <a:spcPts val="0"/>
              </a:spcAft>
            </a:pPr>
            <a:r>
              <a:rPr lang="kk-KZ" sz="3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- тәрбиелік-гуманитарлық;</a:t>
            </a:r>
            <a:endParaRPr lang="ru-RU" sz="3200" dirty="0">
              <a:ea typeface="Calibri"/>
              <a:cs typeface="Times New Roman"/>
            </a:endParaRPr>
          </a:p>
          <a:p>
            <a:pPr algn="just">
              <a:lnSpc>
                <a:spcPts val="1800"/>
              </a:lnSpc>
              <a:spcAft>
                <a:spcPts val="0"/>
              </a:spcAft>
            </a:pPr>
            <a:r>
              <a:rPr lang="kk-KZ" sz="3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- эвристикалық.</a:t>
            </a:r>
            <a:endParaRPr lang="ru-RU" sz="3200" dirty="0">
              <a:ea typeface="Calibri"/>
              <a:cs typeface="Times New Roman"/>
            </a:endParaRPr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64268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980728"/>
            <a:ext cx="7128792" cy="5145435"/>
          </a:xfrm>
        </p:spPr>
        <p:txBody>
          <a:bodyPr>
            <a:normAutofit/>
          </a:bodyPr>
          <a:lstStyle/>
          <a:p>
            <a:pPr algn="just">
              <a:lnSpc>
                <a:spcPts val="1800"/>
              </a:lnSpc>
              <a:spcAft>
                <a:spcPts val="0"/>
              </a:spcAft>
            </a:pPr>
            <a:r>
              <a:rPr lang="kk-KZ" b="1" dirty="0">
                <a:solidFill>
                  <a:srgbClr val="0A0A0A"/>
                </a:solidFill>
                <a:latin typeface="Times New Roman"/>
                <a:ea typeface="Times New Roman"/>
                <a:cs typeface="Times New Roman"/>
              </a:rPr>
              <a:t>Өзін-өзі тексеру сұрақтары:</a:t>
            </a:r>
            <a:endParaRPr lang="ru-RU" dirty="0">
              <a:ea typeface="Calibri"/>
              <a:cs typeface="Times New Roman"/>
            </a:endParaRPr>
          </a:p>
          <a:p>
            <a:pPr marL="514350" indent="-514350" algn="just">
              <a:lnSpc>
                <a:spcPts val="1800"/>
              </a:lnSpc>
              <a:spcAft>
                <a:spcPts val="0"/>
              </a:spcAft>
              <a:buAutoNum type="arabicPeriod"/>
            </a:pPr>
            <a:r>
              <a:rPr lang="kk-KZ" dirty="0" smtClean="0">
                <a:solidFill>
                  <a:srgbClr val="0A0A0A"/>
                </a:solidFill>
                <a:latin typeface="Times New Roman"/>
                <a:ea typeface="Times New Roman"/>
                <a:cs typeface="Times New Roman"/>
              </a:rPr>
              <a:t>Дүниеге </a:t>
            </a:r>
            <a:r>
              <a:rPr lang="kk-KZ" dirty="0">
                <a:solidFill>
                  <a:srgbClr val="0A0A0A"/>
                </a:solidFill>
                <a:latin typeface="Times New Roman"/>
                <a:ea typeface="Times New Roman"/>
                <a:cs typeface="Times New Roman"/>
              </a:rPr>
              <a:t>көзқарас дегеніміз не</a:t>
            </a:r>
            <a:r>
              <a:rPr lang="kk-KZ" dirty="0" smtClean="0">
                <a:solidFill>
                  <a:srgbClr val="0A0A0A"/>
                </a:solidFill>
                <a:latin typeface="Times New Roman"/>
                <a:ea typeface="Times New Roman"/>
                <a:cs typeface="Times New Roman"/>
              </a:rPr>
              <a:t>?</a:t>
            </a:r>
          </a:p>
          <a:p>
            <a:pPr marL="514350" indent="-514350" algn="just">
              <a:lnSpc>
                <a:spcPts val="1800"/>
              </a:lnSpc>
              <a:spcAft>
                <a:spcPts val="0"/>
              </a:spcAft>
              <a:buAutoNum type="arabicPeriod"/>
            </a:pPr>
            <a:endParaRPr lang="ru-RU" dirty="0">
              <a:ea typeface="Calibri"/>
              <a:cs typeface="Times New Roman"/>
            </a:endParaRPr>
          </a:p>
          <a:p>
            <a:pPr marL="0" indent="0" algn="just">
              <a:lnSpc>
                <a:spcPts val="1800"/>
              </a:lnSpc>
              <a:spcAft>
                <a:spcPts val="0"/>
              </a:spcAft>
              <a:buNone/>
            </a:pPr>
            <a:r>
              <a:rPr lang="kk-KZ" dirty="0">
                <a:solidFill>
                  <a:srgbClr val="0A0A0A"/>
                </a:solidFill>
                <a:latin typeface="Times New Roman"/>
                <a:ea typeface="Times New Roman"/>
                <a:cs typeface="Times New Roman"/>
              </a:rPr>
              <a:t>2.      Философия мен ғылымның арақатынасы қандай</a:t>
            </a:r>
            <a:r>
              <a:rPr lang="kk-KZ" dirty="0" smtClean="0">
                <a:solidFill>
                  <a:srgbClr val="0A0A0A"/>
                </a:solidFill>
                <a:latin typeface="Times New Roman"/>
                <a:ea typeface="Times New Roman"/>
                <a:cs typeface="Times New Roman"/>
              </a:rPr>
              <a:t>?</a:t>
            </a:r>
          </a:p>
          <a:p>
            <a:pPr marL="0" indent="0" algn="just">
              <a:lnSpc>
                <a:spcPts val="1800"/>
              </a:lnSpc>
              <a:spcAft>
                <a:spcPts val="0"/>
              </a:spcAft>
              <a:buNone/>
            </a:pPr>
            <a:endParaRPr lang="ru-RU" dirty="0">
              <a:ea typeface="Calibri"/>
              <a:cs typeface="Times New Roman"/>
            </a:endParaRPr>
          </a:p>
          <a:p>
            <a:pPr marL="0" indent="0" algn="just">
              <a:lnSpc>
                <a:spcPts val="1800"/>
              </a:lnSpc>
              <a:spcAft>
                <a:spcPts val="0"/>
              </a:spcAft>
              <a:buNone/>
            </a:pPr>
            <a:r>
              <a:rPr lang="kk-KZ" dirty="0">
                <a:solidFill>
                  <a:srgbClr val="0A0A0A"/>
                </a:solidFill>
                <a:latin typeface="Times New Roman"/>
                <a:ea typeface="Times New Roman"/>
                <a:cs typeface="Times New Roman"/>
              </a:rPr>
              <a:t>3.      Философия мен тілдің байланысы қандай</a:t>
            </a:r>
            <a:r>
              <a:rPr lang="kk-KZ" dirty="0" smtClean="0">
                <a:solidFill>
                  <a:srgbClr val="0A0A0A"/>
                </a:solidFill>
                <a:latin typeface="Times New Roman"/>
                <a:ea typeface="Times New Roman"/>
                <a:cs typeface="Times New Roman"/>
              </a:rPr>
              <a:t>?</a:t>
            </a:r>
          </a:p>
          <a:p>
            <a:pPr marL="0" indent="0" algn="just">
              <a:lnSpc>
                <a:spcPts val="1800"/>
              </a:lnSpc>
              <a:spcAft>
                <a:spcPts val="0"/>
              </a:spcAft>
              <a:buNone/>
            </a:pPr>
            <a:endParaRPr lang="ru-RU" dirty="0">
              <a:ea typeface="Calibri"/>
              <a:cs typeface="Times New Roman"/>
            </a:endParaRPr>
          </a:p>
          <a:p>
            <a:pPr marL="0" indent="0" algn="just">
              <a:lnSpc>
                <a:spcPts val="1800"/>
              </a:lnSpc>
              <a:spcAft>
                <a:spcPts val="0"/>
              </a:spcAft>
              <a:buNone/>
            </a:pPr>
            <a:r>
              <a:rPr lang="kk-KZ" dirty="0">
                <a:solidFill>
                  <a:srgbClr val="0A0A0A"/>
                </a:solidFill>
                <a:latin typeface="Times New Roman"/>
                <a:ea typeface="Times New Roman"/>
                <a:cs typeface="Times New Roman"/>
              </a:rPr>
              <a:t>4.      Философияның негізгі мәселесі және сұрағы не болып табылады</a:t>
            </a:r>
            <a:r>
              <a:rPr lang="kk-KZ" dirty="0" smtClean="0">
                <a:solidFill>
                  <a:srgbClr val="0A0A0A"/>
                </a:solidFill>
                <a:latin typeface="Times New Roman"/>
                <a:ea typeface="Times New Roman"/>
                <a:cs typeface="Times New Roman"/>
              </a:rPr>
              <a:t>?</a:t>
            </a:r>
          </a:p>
          <a:p>
            <a:pPr marL="0" indent="0" algn="just">
              <a:lnSpc>
                <a:spcPts val="1800"/>
              </a:lnSpc>
              <a:spcAft>
                <a:spcPts val="0"/>
              </a:spcAft>
              <a:buNone/>
            </a:pPr>
            <a:endParaRPr lang="ru-RU" dirty="0">
              <a:ea typeface="Calibri"/>
              <a:cs typeface="Times New Roman"/>
            </a:endParaRPr>
          </a:p>
          <a:p>
            <a:pPr marL="0" indent="0" algn="just">
              <a:lnSpc>
                <a:spcPts val="1800"/>
              </a:lnSpc>
              <a:spcAft>
                <a:spcPts val="0"/>
              </a:spcAft>
              <a:buNone/>
            </a:pPr>
            <a:r>
              <a:rPr lang="kk-KZ" dirty="0">
                <a:solidFill>
                  <a:srgbClr val="0A0A0A"/>
                </a:solidFill>
                <a:latin typeface="Times New Roman"/>
                <a:ea typeface="Times New Roman"/>
                <a:cs typeface="Times New Roman"/>
              </a:rPr>
              <a:t>5.      Философияның қандай </a:t>
            </a:r>
            <a:r>
              <a:rPr lang="kk-KZ">
                <a:solidFill>
                  <a:srgbClr val="0A0A0A"/>
                </a:solidFill>
                <a:latin typeface="Times New Roman"/>
                <a:ea typeface="Times New Roman"/>
                <a:cs typeface="Times New Roman"/>
              </a:rPr>
              <a:t>қызметтері </a:t>
            </a:r>
            <a:r>
              <a:rPr lang="kk-KZ" smtClean="0">
                <a:solidFill>
                  <a:srgbClr val="0A0A0A"/>
                </a:solidFill>
                <a:latin typeface="Times New Roman"/>
                <a:ea typeface="Times New Roman"/>
                <a:cs typeface="Times New Roman"/>
              </a:rPr>
              <a:t>бар?</a:t>
            </a:r>
            <a:endParaRPr lang="ru-RU" dirty="0"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3925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105</TotalTime>
  <Words>273</Words>
  <Application>Microsoft Office PowerPoint</Application>
  <PresentationFormat>Экран (4:3)</PresentationFormat>
  <Paragraphs>66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Кнопка</vt:lpstr>
      <vt:lpstr>Қарағанды облыстық жоғары мейіргерлік колледжі</vt:lpstr>
      <vt:lpstr>Презентация PowerPoint</vt:lpstr>
      <vt:lpstr>Презентация PowerPoint</vt:lpstr>
      <vt:lpstr>Пифагор                                          Сократ</vt:lpstr>
      <vt:lpstr>Презентация PowerPoint</vt:lpstr>
      <vt:lpstr>Презентация PowerPoint</vt:lpstr>
      <vt:lpstr>Презентация PowerPoint</vt:lpstr>
      <vt:lpstr>  Дүниеге көзқарас - объективтік дүниеге, болмысқа, адамға және тіршілікке деген     неғұрлым     жинақталған,     қорытылған     біртұтас көзқарастар мен қағидалар.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HP</cp:lastModifiedBy>
  <cp:revision>7</cp:revision>
  <dcterms:created xsi:type="dcterms:W3CDTF">2019-01-18T15:57:23Z</dcterms:created>
  <dcterms:modified xsi:type="dcterms:W3CDTF">2020-06-15T10:54:30Z</dcterms:modified>
</cp:coreProperties>
</file>