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0013" autoAdjust="0"/>
  </p:normalViewPr>
  <p:slideViewPr>
    <p:cSldViewPr>
      <p:cViewPr varScale="1">
        <p:scale>
          <a:sx n="62" d="100"/>
          <a:sy n="62" d="100"/>
        </p:scale>
        <p:origin x="-1380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7B9D4A-31B3-4BD2-B091-2F6B1C8FA63C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AE54E-1252-4DAD-8C3B-ADD48959A5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6AE54E-1252-4DAD-8C3B-ADD48959A5E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6AE54E-1252-4DAD-8C3B-ADD48959A5E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6AE54E-1252-4DAD-8C3B-ADD48959A5EF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РАБОТА ОТРЯДОВ РОО ЕДЮО «ЖАС </a:t>
            </a:r>
            <a:r>
              <a:rPr lang="kk-KZ" dirty="0" smtClean="0"/>
              <a:t>Ұ</a:t>
            </a:r>
            <a:r>
              <a:rPr lang="ru-RU" dirty="0" smtClean="0"/>
              <a:t>ЛАН» ШАХТИНСКОГО РЕГИОНА В ДИСТАНЦИОННОМ РЕЖИМЕ.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C:\Users\Com-HP\Desktop\_avatar1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643314"/>
            <a:ext cx="2500330" cy="2214578"/>
          </a:xfrm>
          <a:prstGeom prst="rect">
            <a:avLst/>
          </a:prstGeom>
          <a:noFill/>
        </p:spPr>
      </p:pic>
      <p:pic>
        <p:nvPicPr>
          <p:cNvPr id="25603" name="Picture 3" descr="C:\Users\Com-HP\Desktop\актив 20-21\значки для вожатых готов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929066"/>
            <a:ext cx="2071702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Com-HP\Desktop\20201001_15395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428604"/>
            <a:ext cx="3932238" cy="2949179"/>
          </a:xfrm>
          <a:prstGeom prst="rect">
            <a:avLst/>
          </a:prstGeom>
          <a:noFill/>
        </p:spPr>
      </p:pic>
      <p:pic>
        <p:nvPicPr>
          <p:cNvPr id="24580" name="Picture 4" descr="C:\Users\Com-HP\Desktop\20201001_15394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714620"/>
            <a:ext cx="3930650" cy="2947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128646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1"/>
                </a:solidFill>
              </a:rPr>
              <a:t>Дистанционная работа отрядов РОО ЕДЮО «</a:t>
            </a:r>
            <a:r>
              <a:rPr lang="ru-RU" sz="3200" b="1" dirty="0" err="1" smtClean="0">
                <a:solidFill>
                  <a:schemeClr val="accent1"/>
                </a:solidFill>
              </a:rPr>
              <a:t>Жас</a:t>
            </a:r>
            <a:r>
              <a:rPr lang="ru-RU" sz="3200" b="1" dirty="0" smtClean="0">
                <a:solidFill>
                  <a:schemeClr val="accent1"/>
                </a:solidFill>
              </a:rPr>
              <a:t> </a:t>
            </a:r>
            <a:r>
              <a:rPr lang="kk-KZ" sz="3200" b="1" dirty="0" smtClean="0">
                <a:solidFill>
                  <a:schemeClr val="accent1"/>
                </a:solidFill>
              </a:rPr>
              <a:t>Ұ</a:t>
            </a:r>
            <a:r>
              <a:rPr lang="ru-RU" sz="3200" b="1" dirty="0" smtClean="0">
                <a:solidFill>
                  <a:schemeClr val="accent1"/>
                </a:solidFill>
              </a:rPr>
              <a:t>лан» Шахтинского региона</a:t>
            </a:r>
            <a:br>
              <a:rPr lang="ru-RU" sz="3200" b="1" dirty="0" smtClean="0">
                <a:solidFill>
                  <a:schemeClr val="accent1"/>
                </a:solidFill>
              </a:rPr>
            </a:br>
            <a:r>
              <a:rPr lang="ru-RU" sz="3200" b="1" dirty="0" smtClean="0">
                <a:solidFill>
                  <a:schemeClr val="accent1"/>
                </a:solidFill>
              </a:rPr>
              <a:t> 2020 год.</a:t>
            </a:r>
            <a:endParaRPr lang="ru-RU" sz="3200" b="1" dirty="0">
              <a:solidFill>
                <a:schemeClr val="accent1"/>
              </a:solidFill>
            </a:endParaRPr>
          </a:p>
        </p:txBody>
      </p:sp>
      <p:pic>
        <p:nvPicPr>
          <p:cNvPr id="25602" name="Picture 2" descr="C:\Users\Com-HP\Desktop\_avatar1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642918"/>
            <a:ext cx="3500462" cy="3571900"/>
          </a:xfrm>
          <a:prstGeom prst="rect">
            <a:avLst/>
          </a:prstGeom>
          <a:noFill/>
        </p:spPr>
      </p:pic>
      <p:pic>
        <p:nvPicPr>
          <p:cNvPr id="25603" name="Picture 3" descr="C:\Users\Com-HP\Desktop\актив 20-21\значки для вожатых готов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714357"/>
            <a:ext cx="3792943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type="body" idx="2"/>
          </p:nvPr>
        </p:nvSpPr>
        <p:spPr>
          <a:xfrm>
            <a:off x="4714876" y="1142984"/>
            <a:ext cx="3795771" cy="400052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chemeClr val="accent1"/>
                </a:solidFill>
              </a:rPr>
              <a:t>Городской дистанционный конкурс социальных реклам 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accent1"/>
                </a:solidFill>
              </a:rPr>
              <a:t>«СТОП КОРОНАВИРУС»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accent1"/>
                </a:solidFill>
              </a:rPr>
              <a:t> среди лидеров РОО ЕДЮО «</a:t>
            </a:r>
            <a:r>
              <a:rPr lang="ru-RU" sz="2000" b="1" dirty="0" err="1" smtClean="0">
                <a:solidFill>
                  <a:schemeClr val="accent1"/>
                </a:solidFill>
              </a:rPr>
              <a:t>Жас</a:t>
            </a:r>
            <a:r>
              <a:rPr lang="kk-KZ" sz="2000" b="1" dirty="0" smtClean="0">
                <a:solidFill>
                  <a:schemeClr val="accent1"/>
                </a:solidFill>
              </a:rPr>
              <a:t>Ұ</a:t>
            </a:r>
            <a:r>
              <a:rPr lang="ru-RU" sz="2000" b="1" dirty="0" smtClean="0">
                <a:solidFill>
                  <a:schemeClr val="accent1"/>
                </a:solidFill>
              </a:rPr>
              <a:t>лан» в рамках реализации  программы 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accent1"/>
                </a:solidFill>
              </a:rPr>
              <a:t>«Векторы развития детского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accent1"/>
                </a:solidFill>
              </a:rPr>
              <a:t> движения – 2»</a:t>
            </a:r>
            <a:endParaRPr lang="ru-RU" sz="2000" b="1" dirty="0">
              <a:solidFill>
                <a:schemeClr val="accent1"/>
              </a:solidFill>
            </a:endParaRPr>
          </a:p>
        </p:txBody>
      </p:sp>
      <p:pic>
        <p:nvPicPr>
          <p:cNvPr id="17" name="Содержимое 16" descr="Screenshot_20200505-134135_Instagram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3" y="571480"/>
            <a:ext cx="3143271" cy="5143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857752" y="1142984"/>
            <a:ext cx="3652895" cy="400052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1"/>
                </a:solidFill>
              </a:rPr>
              <a:t>Городской дистанционный экологический конкурс видеороликов «Полезные </a:t>
            </a:r>
            <a:r>
              <a:rPr lang="ru-RU" sz="2000" b="1" dirty="0" err="1" smtClean="0">
                <a:solidFill>
                  <a:schemeClr val="accent1"/>
                </a:solidFill>
              </a:rPr>
              <a:t>эко-привычки</a:t>
            </a:r>
            <a:r>
              <a:rPr lang="ru-RU" sz="2000" b="1" dirty="0" smtClean="0">
                <a:solidFill>
                  <a:schemeClr val="accent1"/>
                </a:solidFill>
              </a:rPr>
              <a:t>» в рамках реализации городской программы «Векторы развития детского движения – 2»</a:t>
            </a:r>
          </a:p>
          <a:p>
            <a:endParaRPr lang="ru-RU" dirty="0"/>
          </a:p>
        </p:txBody>
      </p:sp>
      <p:pic>
        <p:nvPicPr>
          <p:cNvPr id="27650" name="Picture 2" descr="C:\Users\Com-HP\Desktop\актив 20-21\атив карантин\Screenshot_20200505-134014_Instagram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857232"/>
            <a:ext cx="3182940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214942" y="1142984"/>
            <a:ext cx="3224267" cy="415374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1"/>
                </a:solidFill>
              </a:rPr>
              <a:t>Городской дистанционный конкурс </a:t>
            </a:r>
            <a:r>
              <a:rPr lang="ru-RU" sz="2000" b="1" dirty="0" err="1" smtClean="0">
                <a:solidFill>
                  <a:schemeClr val="accent1"/>
                </a:solidFill>
              </a:rPr>
              <a:t>видеопоздравлений</a:t>
            </a:r>
            <a:r>
              <a:rPr lang="ru-RU" sz="2000" b="1" dirty="0" smtClean="0">
                <a:solidFill>
                  <a:schemeClr val="accent1"/>
                </a:solidFill>
              </a:rPr>
              <a:t> «Огонь войны души не сжег» в рамках реализации городской программы «Векторы развития детского движения -2»</a:t>
            </a:r>
            <a:endParaRPr lang="ru-RU" sz="2000" b="1" dirty="0">
              <a:solidFill>
                <a:schemeClr val="accent1"/>
              </a:solidFill>
            </a:endParaRPr>
          </a:p>
        </p:txBody>
      </p:sp>
      <p:pic>
        <p:nvPicPr>
          <p:cNvPr id="28674" name="Picture 2" descr="C:\Users\Com-HP\Desktop\актив 20-21\атив карантин\Screenshot_20200505-134057_Instagram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785794"/>
            <a:ext cx="3286148" cy="48688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214942" y="1142984"/>
            <a:ext cx="2971800" cy="4206112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chemeClr val="accent1"/>
                </a:solidFill>
              </a:rPr>
              <a:t>В летний период была организована дистанционная работа детского объединения «ЮИД». Воспитанники профильных отрядов ЮИД </a:t>
            </a:r>
            <a:r>
              <a:rPr lang="ru-RU" sz="1600" b="1" dirty="0" smtClean="0">
                <a:solidFill>
                  <a:schemeClr val="accent1"/>
                </a:solidFill>
              </a:rPr>
              <a:t>школ Шахтинского региона через социальные сети пропагандировали правила дорожного движения посредством плакатов, видео роликов, рисунков и т.п.</a:t>
            </a:r>
            <a:endParaRPr lang="ru-RU" sz="1600" b="1" dirty="0">
              <a:solidFill>
                <a:schemeClr val="accent1"/>
              </a:solidFill>
            </a:endParaRPr>
          </a:p>
        </p:txBody>
      </p:sp>
      <p:pic>
        <p:nvPicPr>
          <p:cNvPr id="3074" name="Picture 2" descr="C:\Users\Com-HP\Desktop\актив 20-21\b9196bf8-e87d-4df5-a6ab-e09179a099a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857232"/>
            <a:ext cx="2236708" cy="4724400"/>
          </a:xfrm>
          <a:prstGeom prst="rect">
            <a:avLst/>
          </a:prstGeom>
          <a:noFill/>
        </p:spPr>
      </p:pic>
      <p:pic>
        <p:nvPicPr>
          <p:cNvPr id="1026" name="Picture 2" descr="C:\Users\Com-HP\Desktop\актив 20-21\19cad615-2212-4103-bb12-08ec3956aae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857232"/>
            <a:ext cx="2352678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000108"/>
            <a:ext cx="2971800" cy="465380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</a:rPr>
              <a:t>В сентябре 2020 года прошли </a:t>
            </a:r>
            <a:r>
              <a:rPr lang="ru-RU" sz="2800" b="1" dirty="0" err="1" smtClean="0">
                <a:solidFill>
                  <a:schemeClr val="accent1"/>
                </a:solidFill>
              </a:rPr>
              <a:t>онлайн</a:t>
            </a:r>
            <a:r>
              <a:rPr lang="ru-RU" sz="2800" b="1" dirty="0" smtClean="0">
                <a:solidFill>
                  <a:schemeClr val="accent1"/>
                </a:solidFill>
              </a:rPr>
              <a:t> выборы «</a:t>
            </a:r>
            <a:r>
              <a:rPr lang="kk-KZ" sz="2800" b="1" dirty="0" smtClean="0">
                <a:solidFill>
                  <a:schemeClr val="accent1"/>
                </a:solidFill>
              </a:rPr>
              <a:t>Ұ</a:t>
            </a:r>
            <a:r>
              <a:rPr lang="ru-RU" sz="2800" b="1" dirty="0" err="1" smtClean="0">
                <a:solidFill>
                  <a:schemeClr val="accent1"/>
                </a:solidFill>
              </a:rPr>
              <a:t>ланбасы</a:t>
            </a:r>
            <a:r>
              <a:rPr lang="ru-RU" sz="2800" b="1" dirty="0" smtClean="0">
                <a:solidFill>
                  <a:schemeClr val="accent1"/>
                </a:solidFill>
              </a:rPr>
              <a:t>» РОО ЕДЮО «</a:t>
            </a:r>
            <a:r>
              <a:rPr lang="ru-RU" sz="2800" b="1" dirty="0" err="1" smtClean="0">
                <a:solidFill>
                  <a:schemeClr val="accent1"/>
                </a:solidFill>
              </a:rPr>
              <a:t>Жас</a:t>
            </a:r>
            <a:r>
              <a:rPr lang="kk-KZ" sz="2800" b="1" dirty="0" smtClean="0">
                <a:solidFill>
                  <a:schemeClr val="accent1"/>
                </a:solidFill>
              </a:rPr>
              <a:t> Ұ</a:t>
            </a:r>
            <a:r>
              <a:rPr lang="ru-RU" sz="2800" b="1" dirty="0" smtClean="0">
                <a:solidFill>
                  <a:schemeClr val="accent1"/>
                </a:solidFill>
              </a:rPr>
              <a:t>лан» в школах Шахтинского региона.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8653" r="20725" b="9402"/>
          <a:stretch>
            <a:fillRect/>
          </a:stretch>
        </p:blipFill>
        <p:spPr bwMode="auto">
          <a:xfrm>
            <a:off x="1714480" y="642918"/>
            <a:ext cx="278608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l="21667" r="20000"/>
          <a:stretch>
            <a:fillRect/>
          </a:stretch>
        </p:blipFill>
        <p:spPr bwMode="auto">
          <a:xfrm>
            <a:off x="2000232" y="3214686"/>
            <a:ext cx="250033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429256" y="1000108"/>
            <a:ext cx="3081391" cy="465380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1"/>
                </a:solidFill>
              </a:rPr>
              <a:t>В школах Шахтинского региона прошли дистанционные мероприятия «Родным гордитесь языком», посвященные Дню языков РК.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pic>
        <p:nvPicPr>
          <p:cNvPr id="5122" name="Picture 2" descr="C:\Users\Com-HP\Desktop\к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1658299"/>
            <a:ext cx="4625975" cy="32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429256" y="928670"/>
            <a:ext cx="3081391" cy="4725244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2600" b="1" dirty="0" smtClean="0">
                <a:solidFill>
                  <a:schemeClr val="accent1"/>
                </a:solidFill>
              </a:rPr>
              <a:t>В октябре 2020 года запущен дистанционный городской конкурс видео открыток, посвященный дню учителя, для отрядов РОО ЕДЮО «</a:t>
            </a:r>
            <a:r>
              <a:rPr lang="ru-RU" sz="2600" b="1" dirty="0" err="1" smtClean="0">
                <a:solidFill>
                  <a:schemeClr val="accent1"/>
                </a:solidFill>
              </a:rPr>
              <a:t>Жас</a:t>
            </a:r>
            <a:r>
              <a:rPr lang="ru-RU" sz="2600" b="1" dirty="0" smtClean="0">
                <a:solidFill>
                  <a:schemeClr val="accent1"/>
                </a:solidFill>
              </a:rPr>
              <a:t> </a:t>
            </a:r>
            <a:r>
              <a:rPr lang="kk-KZ" sz="2600" b="1" dirty="0" smtClean="0">
                <a:solidFill>
                  <a:schemeClr val="accent1"/>
                </a:solidFill>
              </a:rPr>
              <a:t>Ұ</a:t>
            </a:r>
            <a:r>
              <a:rPr lang="ru-RU" sz="2600" b="1" dirty="0" smtClean="0">
                <a:solidFill>
                  <a:schemeClr val="accent1"/>
                </a:solidFill>
              </a:rPr>
              <a:t>лан» Шахтинского региона.</a:t>
            </a:r>
            <a:endParaRPr lang="ru-RU" sz="2600" b="1" dirty="0">
              <a:solidFill>
                <a:schemeClr val="accent1"/>
              </a:solidFill>
            </a:endParaRPr>
          </a:p>
        </p:txBody>
      </p:sp>
      <p:pic>
        <p:nvPicPr>
          <p:cNvPr id="6146" name="Picture 2" descr="C:\Users\Com-HP\Desktop\у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928670"/>
            <a:ext cx="3000396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928670"/>
            <a:ext cx="2971800" cy="472524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1"/>
                </a:solidFill>
              </a:rPr>
              <a:t>Для отрядов РОО ЕДЮО «</a:t>
            </a:r>
            <a:r>
              <a:rPr lang="ru-RU" sz="2000" b="1" dirty="0" err="1" smtClean="0">
                <a:solidFill>
                  <a:schemeClr val="accent1"/>
                </a:solidFill>
              </a:rPr>
              <a:t>Жас</a:t>
            </a:r>
            <a:r>
              <a:rPr lang="ru-RU" sz="2000" b="1" dirty="0" smtClean="0">
                <a:solidFill>
                  <a:schemeClr val="accent1"/>
                </a:solidFill>
              </a:rPr>
              <a:t> </a:t>
            </a:r>
            <a:r>
              <a:rPr lang="kk-KZ" sz="2000" b="1" dirty="0" smtClean="0">
                <a:solidFill>
                  <a:schemeClr val="accent1"/>
                </a:solidFill>
              </a:rPr>
              <a:t>Ұ</a:t>
            </a:r>
            <a:r>
              <a:rPr lang="ru-RU" sz="2000" b="1" dirty="0" smtClean="0">
                <a:solidFill>
                  <a:schemeClr val="accent1"/>
                </a:solidFill>
              </a:rPr>
              <a:t>лан»Шахтинского региона к Международному дню пожилых людей, в октябре месяце , проходит городская акция «Чтобы мир был добрее»</a:t>
            </a:r>
            <a:endParaRPr lang="ru-RU" sz="2000" b="1" dirty="0">
              <a:solidFill>
                <a:schemeClr val="accent1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b="6657"/>
          <a:stretch>
            <a:fillRect/>
          </a:stretch>
        </p:blipFill>
        <p:spPr bwMode="auto">
          <a:xfrm>
            <a:off x="785786" y="1000108"/>
            <a:ext cx="4625975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 l="21918" r="21918" b="6250"/>
          <a:stretch>
            <a:fillRect/>
          </a:stretch>
        </p:blipFill>
        <p:spPr bwMode="auto">
          <a:xfrm>
            <a:off x="1357290" y="3500438"/>
            <a:ext cx="292895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36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В настоящее время в нашем регионе 2473 членов «</a:t>
            </a:r>
            <a:r>
              <a:rPr lang="ru-RU" sz="3600" b="1" i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Жас</a:t>
            </a:r>
            <a:r>
              <a:rPr lang="ru-RU" sz="36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6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Ұ</a:t>
            </a:r>
            <a:r>
              <a:rPr lang="ru-RU" sz="36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лан» и 2274 членов «</a:t>
            </a:r>
            <a:r>
              <a:rPr lang="ru-RU" sz="3600" b="1" i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Жас</a:t>
            </a:r>
            <a:r>
              <a:rPr lang="ru-RU" sz="36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6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3600" b="1" i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ыран</a:t>
            </a:r>
            <a:r>
              <a:rPr lang="ru-RU" sz="36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», а так же и дети с особыми познавательными потребностями. 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 Их у нас 23 человека.</a:t>
            </a:r>
            <a:endParaRPr lang="ru-RU" sz="3600" b="1" i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357158" y="1857364"/>
            <a:ext cx="8183880" cy="420624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solidFill>
                  <a:schemeClr val="accent1"/>
                </a:solidFill>
              </a:rPr>
              <a:t>СПАСИБО ЗА ВНИМАНИЕ!</a:t>
            </a:r>
            <a:endParaRPr lang="ru-RU" sz="72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38" t="38206" r="-6838" b="5548"/>
          <a:stretch/>
        </p:blipFill>
        <p:spPr>
          <a:xfrm>
            <a:off x="4786314" y="1142984"/>
            <a:ext cx="4105275" cy="4103687"/>
          </a:xfrm>
          <a:prstGeom prst="rect">
            <a:avLst/>
          </a:prstGeom>
        </p:spPr>
      </p:pic>
      <p:pic>
        <p:nvPicPr>
          <p:cNvPr id="10" name="Содержимое 9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410"/>
          <a:stretch/>
        </p:blipFill>
        <p:spPr>
          <a:xfrm>
            <a:off x="857224" y="1071546"/>
            <a:ext cx="3709988" cy="4389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5660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Users\Com-HP\Desktop\актив 20-21\IMG-20190503-WA005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2" y="714356"/>
            <a:ext cx="3930650" cy="1965325"/>
          </a:xfrm>
          <a:prstGeom prst="rect">
            <a:avLst/>
          </a:prstGeom>
          <a:noFill/>
        </p:spPr>
      </p:pic>
      <p:pic>
        <p:nvPicPr>
          <p:cNvPr id="4103" name="Picture 7" descr="C:\Users\Com-HP\Desktop\IMG_095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000240"/>
            <a:ext cx="3930650" cy="2620433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 l="35156" t="19791" r="32031" b="21232"/>
          <a:stretch>
            <a:fillRect/>
          </a:stretch>
        </p:blipFill>
        <p:spPr bwMode="auto">
          <a:xfrm>
            <a:off x="642910" y="2857496"/>
            <a:ext cx="400052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00034" y="642918"/>
            <a:ext cx="8183563" cy="1285884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1"/>
                </a:solidFill>
              </a:rPr>
              <a:t>Работа отрядов РОО ЕДЮО «</a:t>
            </a:r>
            <a:r>
              <a:rPr lang="ru-RU" sz="2000" b="1" dirty="0" err="1" smtClean="0">
                <a:solidFill>
                  <a:schemeClr val="accent1"/>
                </a:solidFill>
              </a:rPr>
              <a:t>Жас</a:t>
            </a:r>
            <a:r>
              <a:rPr lang="ru-RU" sz="2000" b="1" dirty="0" smtClean="0">
                <a:solidFill>
                  <a:schemeClr val="accent1"/>
                </a:solidFill>
              </a:rPr>
              <a:t> </a:t>
            </a:r>
            <a:r>
              <a:rPr lang="kk-KZ" sz="2000" b="1" dirty="0" smtClean="0">
                <a:solidFill>
                  <a:schemeClr val="accent1"/>
                </a:solidFill>
              </a:rPr>
              <a:t>Ұлан»</a:t>
            </a:r>
            <a:r>
              <a:rPr lang="ru-RU" sz="2000" b="1" dirty="0" smtClean="0">
                <a:solidFill>
                  <a:schemeClr val="accent1"/>
                </a:solidFill>
              </a:rPr>
              <a:t> Шахтинского региона и  в дистанционный период строится  в соответствии с целями и задачами Республиканской единой детско-юношеской организации «</a:t>
            </a:r>
            <a:r>
              <a:rPr lang="ru-RU" sz="2000" b="1" dirty="0" err="1" smtClean="0">
                <a:solidFill>
                  <a:schemeClr val="accent1"/>
                </a:solidFill>
              </a:rPr>
              <a:t>Жас</a:t>
            </a:r>
            <a:r>
              <a:rPr lang="ru-RU" sz="2000" b="1" dirty="0" smtClean="0">
                <a:solidFill>
                  <a:schemeClr val="accent1"/>
                </a:solidFill>
              </a:rPr>
              <a:t> </a:t>
            </a:r>
            <a:r>
              <a:rPr lang="ru-RU" sz="2000" b="1" dirty="0" err="1" smtClean="0">
                <a:solidFill>
                  <a:schemeClr val="accent1"/>
                </a:solidFill>
              </a:rPr>
              <a:t>Ұлан</a:t>
            </a:r>
            <a:r>
              <a:rPr lang="ru-RU" sz="2000" b="1" dirty="0" smtClean="0">
                <a:solidFill>
                  <a:schemeClr val="accent1"/>
                </a:solidFill>
              </a:rPr>
              <a:t>»:</a:t>
            </a:r>
            <a:br>
              <a:rPr lang="ru-RU" sz="2000" b="1" dirty="0" smtClean="0">
                <a:solidFill>
                  <a:schemeClr val="accent1"/>
                </a:solidFill>
              </a:rPr>
            </a:br>
            <a:endParaRPr lang="ru-RU" sz="20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642910" y="1928803"/>
            <a:ext cx="7540653" cy="4116398"/>
          </a:xfrm>
        </p:spPr>
        <p:txBody>
          <a:bodyPr>
            <a:normAutofit fontScale="62500" lnSpcReduction="20000"/>
          </a:bodyPr>
          <a:lstStyle/>
          <a:p>
            <a:pPr lvl="0">
              <a:buFont typeface="Wingdings" pitchFamily="2" charset="2"/>
              <a:buChar char="ü"/>
            </a:pPr>
            <a:r>
              <a:rPr lang="ru-RU" dirty="0" smtClean="0">
                <a:solidFill>
                  <a:schemeClr val="accent1"/>
                </a:solidFill>
              </a:rPr>
              <a:t>формирование у подрастающего поколения чувства патриотизма, стремления к знаниям и самосовершенствованию; ответственного отношения к делу; сопричастности к истории страны, к настоящему и будущему Независимого Казахстана;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>
                <a:solidFill>
                  <a:schemeClr val="accent1"/>
                </a:solidFill>
              </a:rPr>
              <a:t>формирование духовно-нравственного потенциала подрастающего поколения на основе знания истории, культуры, языка народа Казахстана;</a:t>
            </a:r>
          </a:p>
          <a:p>
            <a:pPr lvl="0"/>
            <a:r>
              <a:rPr lang="ru-RU" dirty="0" smtClean="0">
                <a:solidFill>
                  <a:schemeClr val="accent1"/>
                </a:solidFill>
              </a:rPr>
              <a:t>повышение гражданской активности и сознательности детей и подростков;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>
                <a:solidFill>
                  <a:schemeClr val="accent1"/>
                </a:solidFill>
              </a:rPr>
              <a:t>стимулирование познавательной деятельности;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>
                <a:solidFill>
                  <a:schemeClr val="accent1"/>
                </a:solidFill>
              </a:rPr>
              <a:t>создание позитивных условий для интеллектуального, творческого и социального развития детей и подростков;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>
                <a:solidFill>
                  <a:schemeClr val="accent1"/>
                </a:solidFill>
              </a:rPr>
              <a:t>развитие личностных качеств ребенка, направленных на формирование его ответственности и трудолюбия, раскрытие лидерского потенциала и организаторских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2920" y="3643314"/>
            <a:ext cx="8183880" cy="2393836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Руководит и координирует эту работу ассоциация старших вожатых Шахтинского региона «Актив»</a:t>
            </a:r>
            <a:endParaRPr lang="ru-RU" dirty="0"/>
          </a:p>
        </p:txBody>
      </p:sp>
      <p:pic>
        <p:nvPicPr>
          <p:cNvPr id="21508" name="Picture 4" descr="C:\Users\Com-HP\Desktop\Слет лидеров город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643174" y="500042"/>
            <a:ext cx="4287955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Com-HP\Desktop\актив 20-21\значки для вожатых готовы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642918"/>
            <a:ext cx="2786082" cy="25092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531" name="Picture 3" descr="C:\Users\Com-HP\Desktop\актив 20-21\IMG-20190925-WA006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29124" y="642918"/>
            <a:ext cx="3643338" cy="2732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Com-HP\Desktop\актив 20-21\IMG-20190925-WA006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3571876"/>
            <a:ext cx="2730495" cy="2047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C:\Users\Com-HP\Desktop\актив 20-21\20190925_1108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3429000"/>
            <a:ext cx="3357586" cy="2318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-HP\Desktop\актив 20-21\атив карантин\20200408_1416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7827" y="1768067"/>
            <a:ext cx="3857652" cy="2893239"/>
          </a:xfrm>
          <a:prstGeom prst="rect">
            <a:avLst/>
          </a:prstGeom>
          <a:noFill/>
        </p:spPr>
      </p:pic>
      <p:pic>
        <p:nvPicPr>
          <p:cNvPr id="5" name="Рисунок 4" descr="20200408_140830.jpg"/>
          <p:cNvPicPr>
            <a:picLocks noChangeAspect="1"/>
          </p:cNvPicPr>
          <p:nvPr/>
        </p:nvPicPr>
        <p:blipFill>
          <a:blip r:embed="rId3" cstate="print"/>
          <a:srcRect r="6250"/>
          <a:stretch>
            <a:fillRect/>
          </a:stretch>
        </p:blipFill>
        <p:spPr>
          <a:xfrm rot="5400000">
            <a:off x="3393272" y="964390"/>
            <a:ext cx="2500331" cy="2000263"/>
          </a:xfrm>
          <a:prstGeom prst="rect">
            <a:avLst/>
          </a:prstGeom>
        </p:spPr>
      </p:pic>
      <p:pic>
        <p:nvPicPr>
          <p:cNvPr id="6" name="Рисунок 5" descr="Screenshot_20200505-162432_WhatsAp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1071546"/>
            <a:ext cx="2531584" cy="4500594"/>
          </a:xfrm>
          <a:prstGeom prst="rect">
            <a:avLst/>
          </a:prstGeom>
        </p:spPr>
      </p:pic>
      <p:pic>
        <p:nvPicPr>
          <p:cNvPr id="7" name="Рисунок 6" descr="20200806_11084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3405179" y="3595689"/>
            <a:ext cx="2476517" cy="1857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/>
                </a:solidFill>
              </a:rPr>
              <a:t>Самые активные лидеры отрядов РОО ЕДЮО «</a:t>
            </a:r>
            <a:r>
              <a:rPr lang="ru-RU" sz="2800" b="1" dirty="0" err="1" smtClean="0">
                <a:solidFill>
                  <a:schemeClr val="accent1"/>
                </a:solidFill>
              </a:rPr>
              <a:t>Жас</a:t>
            </a:r>
            <a:r>
              <a:rPr lang="ru-RU" sz="2800" b="1" dirty="0" smtClean="0">
                <a:solidFill>
                  <a:schemeClr val="accent1"/>
                </a:solidFill>
              </a:rPr>
              <a:t> </a:t>
            </a:r>
            <a:r>
              <a:rPr lang="kk-KZ" sz="2800" b="1" dirty="0" smtClean="0">
                <a:solidFill>
                  <a:schemeClr val="accent1"/>
                </a:solidFill>
              </a:rPr>
              <a:t>Ұ</a:t>
            </a:r>
            <a:r>
              <a:rPr lang="ru-RU" sz="2800" b="1" dirty="0" smtClean="0">
                <a:solidFill>
                  <a:schemeClr val="accent1"/>
                </a:solidFill>
              </a:rPr>
              <a:t>лан» занесены в Золотую книгу «</a:t>
            </a:r>
            <a:r>
              <a:rPr lang="ru-RU" sz="2800" b="1" dirty="0" err="1" smtClean="0">
                <a:solidFill>
                  <a:schemeClr val="accent1"/>
                </a:solidFill>
              </a:rPr>
              <a:t>Жас</a:t>
            </a:r>
            <a:r>
              <a:rPr lang="ru-RU" sz="2800" b="1" dirty="0" smtClean="0">
                <a:solidFill>
                  <a:schemeClr val="accent1"/>
                </a:solidFill>
              </a:rPr>
              <a:t> </a:t>
            </a:r>
            <a:r>
              <a:rPr lang="kk-KZ" sz="2800" b="1" dirty="0" smtClean="0">
                <a:solidFill>
                  <a:schemeClr val="accent1"/>
                </a:solidFill>
              </a:rPr>
              <a:t>Ұ</a:t>
            </a:r>
            <a:r>
              <a:rPr lang="ru-RU" sz="2800" b="1" dirty="0" smtClean="0">
                <a:solidFill>
                  <a:schemeClr val="accent1"/>
                </a:solidFill>
              </a:rPr>
              <a:t>лан» 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pic>
        <p:nvPicPr>
          <p:cNvPr id="23557" name="Picture 5" descr="C:\Users\Com-HP\Desktop\20201001_15531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3625" y="1447800"/>
            <a:ext cx="3489325" cy="3489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615</TotalTime>
  <Words>436</Words>
  <PresentationFormat>Экран (4:3)</PresentationFormat>
  <Paragraphs>29</Paragraphs>
  <Slides>20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Аспект</vt:lpstr>
      <vt:lpstr>РАБОТА ОТРЯДОВ РОО ЕДЮО «ЖАС ҰЛАН» ШАХТИНСКОГО РЕГИОНА В ДИСТАНЦИОННОМ РЕЖИМЕ.</vt:lpstr>
      <vt:lpstr>Слайд 2</vt:lpstr>
      <vt:lpstr>Слайд 3</vt:lpstr>
      <vt:lpstr>Слайд 4</vt:lpstr>
      <vt:lpstr>Работа отрядов РОО ЕДЮО «Жас Ұлан» Шахтинского региона и  в дистанционный период строится  в соответствии с целями и задачами Республиканской единой детско-юношеской организации «Жас Ұлан»: </vt:lpstr>
      <vt:lpstr>Руководит и координирует эту работу ассоциация старших вожатых Шахтинского региона «Актив»</vt:lpstr>
      <vt:lpstr>Слайд 7</vt:lpstr>
      <vt:lpstr>Слайд 8</vt:lpstr>
      <vt:lpstr>Слайд 9</vt:lpstr>
      <vt:lpstr>Слайд 10</vt:lpstr>
      <vt:lpstr>Дистанционная работа отрядов РОО ЕДЮО «Жас Ұлан» Шахтинского региона  2020 год.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ОТРЯДОВ РОО ЕДЮО «ЖАС ҰЛАН» ШАХТИНСКОГО РЕГИОНА В ДИСТАНЦИОННОМ РЕЖИМЕ.</dc:title>
  <dc:creator>Com-HP</dc:creator>
  <cp:lastModifiedBy>Com-HP</cp:lastModifiedBy>
  <cp:revision>66</cp:revision>
  <dcterms:created xsi:type="dcterms:W3CDTF">2020-09-28T09:20:01Z</dcterms:created>
  <dcterms:modified xsi:type="dcterms:W3CDTF">2020-10-02T09:12:52Z</dcterms:modified>
</cp:coreProperties>
</file>