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1" r:id="rId4"/>
    <p:sldId id="258" r:id="rId5"/>
    <p:sldId id="262" r:id="rId6"/>
    <p:sldId id="260" r:id="rId7"/>
    <p:sldId id="259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0337" autoAdjust="0"/>
  </p:normalViewPr>
  <p:slideViewPr>
    <p:cSldViewPr snapToGrid="0">
      <p:cViewPr>
        <p:scale>
          <a:sx n="50" d="100"/>
          <a:sy n="50" d="100"/>
        </p:scale>
        <p:origin x="-139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314C0-6F53-44F1-A2EE-98D0CC8B7937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753F77-6FC8-49AB-ADFD-E49B107772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9154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53F77-6FC8-49AB-ADFD-E49B107772A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754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753F77-6FC8-49AB-ADFD-E49B107772A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842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55AD-0A58-4DD1-9E21-10E27DA72601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C9A8B-2C0B-483B-8A08-5ECDD8D93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680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55AD-0A58-4DD1-9E21-10E27DA72601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C9A8B-2C0B-483B-8A08-5ECDD8D93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506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55AD-0A58-4DD1-9E21-10E27DA72601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C9A8B-2C0B-483B-8A08-5ECDD8D93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0096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55AD-0A58-4DD1-9E21-10E27DA72601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C9A8B-2C0B-483B-8A08-5ECDD8D93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472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55AD-0A58-4DD1-9E21-10E27DA72601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C9A8B-2C0B-483B-8A08-5ECDD8D93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192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55AD-0A58-4DD1-9E21-10E27DA72601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C9A8B-2C0B-483B-8A08-5ECDD8D93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886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55AD-0A58-4DD1-9E21-10E27DA72601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C9A8B-2C0B-483B-8A08-5ECDD8D93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335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55AD-0A58-4DD1-9E21-10E27DA72601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C9A8B-2C0B-483B-8A08-5ECDD8D93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511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55AD-0A58-4DD1-9E21-10E27DA72601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C9A8B-2C0B-483B-8A08-5ECDD8D93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198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55AD-0A58-4DD1-9E21-10E27DA72601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C9A8B-2C0B-483B-8A08-5ECDD8D93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585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655AD-0A58-4DD1-9E21-10E27DA72601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DC9A8B-2C0B-483B-8A08-5ECDD8D93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072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655AD-0A58-4DD1-9E21-10E27DA72601}" type="datetimeFigureOut">
              <a:rPr lang="ru-RU" smtClean="0"/>
              <a:t>13.10.2020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C9A8B-2C0B-483B-8A08-5ECDD8D93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48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cloud.prezentacii.org/18/08/64015/images/scree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13" y="0"/>
            <a:ext cx="7280627" cy="674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90020" y="898357"/>
            <a:ext cx="336884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err="1" smtClean="0">
                <a:solidFill>
                  <a:srgbClr val="002060"/>
                </a:solidFill>
              </a:rPr>
              <a:t>Лестерский</a:t>
            </a:r>
            <a:r>
              <a:rPr lang="ru-RU" sz="4400" b="1" dirty="0" smtClean="0">
                <a:solidFill>
                  <a:srgbClr val="002060"/>
                </a:solidFill>
              </a:rPr>
              <a:t> Университет</a:t>
            </a:r>
          </a:p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Программа «</a:t>
            </a:r>
            <a:r>
              <a:rPr lang="en-US" sz="4400" b="1" dirty="0" smtClean="0">
                <a:solidFill>
                  <a:srgbClr val="002060"/>
                </a:solidFill>
              </a:rPr>
              <a:t>Kazakh English Teaching Internship</a:t>
            </a:r>
            <a:r>
              <a:rPr lang="ru-RU" sz="4400" b="1" dirty="0" smtClean="0">
                <a:solidFill>
                  <a:srgbClr val="002060"/>
                </a:solidFill>
              </a:rPr>
              <a:t>»</a:t>
            </a:r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13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www.barnaul-altai.ru/business/ed/img/ednews1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0"/>
            <a:ext cx="4095751" cy="703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1" y="-1"/>
            <a:ext cx="6545178" cy="742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12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1100" y="0"/>
            <a:ext cx="7476907" cy="2734896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7030A0"/>
                </a:solidFill>
              </a:rPr>
              <a:t>Тестирование по системе КАЗТЕСТ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1. </a:t>
            </a:r>
            <a:r>
              <a:rPr lang="ru-RU" sz="2400" b="1" u="sng" dirty="0" smtClean="0">
                <a:solidFill>
                  <a:srgbClr val="0070C0"/>
                </a:solidFill>
              </a:rPr>
              <a:t>Дата проведения: </a:t>
            </a:r>
            <a:r>
              <a:rPr lang="ru-RU" sz="2400" b="1" dirty="0" smtClean="0">
                <a:solidFill>
                  <a:srgbClr val="0070C0"/>
                </a:solidFill>
              </a:rPr>
              <a:t>16 </a:t>
            </a:r>
            <a:r>
              <a:rPr lang="ru-RU" sz="2400" b="1" dirty="0" smtClean="0">
                <a:solidFill>
                  <a:srgbClr val="0070C0"/>
                </a:solidFill>
              </a:rPr>
              <a:t>октября 2020г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2. </a:t>
            </a:r>
            <a:r>
              <a:rPr lang="ru-RU" sz="2400" b="1" u="sng" dirty="0" smtClean="0">
                <a:solidFill>
                  <a:srgbClr val="0070C0"/>
                </a:solidFill>
              </a:rPr>
              <a:t>Время проведения:</a:t>
            </a:r>
          </a:p>
          <a:p>
            <a:r>
              <a:rPr lang="ru-RU" sz="2400" b="1" u="sng" dirty="0" smtClean="0">
                <a:solidFill>
                  <a:srgbClr val="0070C0"/>
                </a:solidFill>
              </a:rPr>
              <a:t>09.30-12.30 час (1 поток)</a:t>
            </a:r>
          </a:p>
          <a:p>
            <a:pPr indent="38100"/>
            <a:r>
              <a:rPr lang="ru-RU" sz="2400" b="1" u="sng" dirty="0" smtClean="0">
                <a:solidFill>
                  <a:srgbClr val="0070C0"/>
                </a:solidFill>
              </a:rPr>
              <a:t>14.00-17.00 час (2 поток)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3. </a:t>
            </a:r>
            <a:r>
              <a:rPr lang="ru-RU" sz="2400" b="1" u="sng" dirty="0" smtClean="0">
                <a:solidFill>
                  <a:srgbClr val="0070C0"/>
                </a:solidFill>
              </a:rPr>
              <a:t>Место проведения: </a:t>
            </a:r>
            <a:r>
              <a:rPr lang="ru-RU" sz="2400" b="1" dirty="0" smtClean="0">
                <a:solidFill>
                  <a:srgbClr val="0070C0"/>
                </a:solidFill>
              </a:rPr>
              <a:t>СШИ «</a:t>
            </a:r>
            <a:r>
              <a:rPr lang="ru-RU" sz="2400" b="1" dirty="0" err="1" smtClean="0">
                <a:solidFill>
                  <a:srgbClr val="0070C0"/>
                </a:solidFill>
              </a:rPr>
              <a:t>Дарын</a:t>
            </a:r>
            <a:r>
              <a:rPr lang="ru-RU" sz="2400" b="1" dirty="0" smtClean="0">
                <a:solidFill>
                  <a:srgbClr val="0070C0"/>
                </a:solidFill>
              </a:rPr>
              <a:t>»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4. </a:t>
            </a:r>
            <a:r>
              <a:rPr lang="ru-RU" sz="2400" b="1" u="sng" dirty="0" smtClean="0">
                <a:solidFill>
                  <a:srgbClr val="0070C0"/>
                </a:solidFill>
              </a:rPr>
              <a:t>Адрес: </a:t>
            </a:r>
            <a:r>
              <a:rPr lang="ru-RU" sz="2400" b="1" dirty="0" err="1" smtClean="0">
                <a:solidFill>
                  <a:srgbClr val="0070C0"/>
                </a:solidFill>
              </a:rPr>
              <a:t>ул.Гапеева</a:t>
            </a:r>
            <a:r>
              <a:rPr lang="ru-RU" sz="2400" b="1" dirty="0" smtClean="0">
                <a:solidFill>
                  <a:srgbClr val="0070C0"/>
                </a:solidFill>
              </a:rPr>
              <a:t>, 29/2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5. </a:t>
            </a:r>
            <a:r>
              <a:rPr lang="ru-RU" sz="2400" b="1" u="sng" dirty="0" smtClean="0">
                <a:solidFill>
                  <a:srgbClr val="0070C0"/>
                </a:solidFill>
              </a:rPr>
              <a:t>Телефон СШИ: </a:t>
            </a:r>
            <a:r>
              <a:rPr lang="ru-RU" sz="2400" b="1" dirty="0" smtClean="0">
                <a:solidFill>
                  <a:srgbClr val="0070C0"/>
                </a:solidFill>
              </a:rPr>
              <a:t>87212347727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6. </a:t>
            </a:r>
            <a:r>
              <a:rPr lang="ru-RU" sz="2400" b="1" u="sng" dirty="0" smtClean="0">
                <a:solidFill>
                  <a:srgbClr val="0070C0"/>
                </a:solidFill>
              </a:rPr>
              <a:t>Каждый слушатель должен иметь с собой: </a:t>
            </a:r>
            <a:r>
              <a:rPr lang="ru-RU" sz="2400" b="1" dirty="0" err="1" smtClean="0">
                <a:solidFill>
                  <a:srgbClr val="0070C0"/>
                </a:solidFill>
              </a:rPr>
              <a:t>мед.маску</a:t>
            </a:r>
            <a:r>
              <a:rPr lang="ru-RU" sz="2400" b="1" dirty="0" smtClean="0">
                <a:solidFill>
                  <a:srgbClr val="0070C0"/>
                </a:solidFill>
              </a:rPr>
              <a:t>, перчатки, антисептик в индивидуальном флаконе для обработки </a:t>
            </a:r>
            <a:r>
              <a:rPr lang="ru-RU" sz="2400" b="1" dirty="0" err="1" smtClean="0">
                <a:solidFill>
                  <a:srgbClr val="0070C0"/>
                </a:solidFill>
              </a:rPr>
              <a:t>рук,бахилы</a:t>
            </a:r>
            <a:r>
              <a:rPr lang="ru-RU" sz="2400" b="1" dirty="0" smtClean="0">
                <a:solidFill>
                  <a:srgbClr val="0070C0"/>
                </a:solidFill>
              </a:rPr>
              <a:t>, питьевую воду, ручку с синей пастой, удостоверение личности, паспорт.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7. Тестирование пройдет в офлайн режиме.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8. Рассадка слушателей будет производиться с соблюдением социальной дистанции.  </a:t>
            </a:r>
          </a:p>
          <a:p>
            <a:pPr marL="0" indent="0">
              <a:buNone/>
            </a:pP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146" name="Picture 2" descr="https://thekharkivtimes.com/wp-content/uploads/2015/12/1331032536_1-2-300x1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5123" y="0"/>
            <a:ext cx="3834025" cy="728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93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hert-poberi.ru/wp-content/uploads/2016/proga/222/sasha-29august16181055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20052"/>
            <a:ext cx="3124200" cy="7507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4450" y="0"/>
            <a:ext cx="76581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u="sng" dirty="0" smtClean="0">
                <a:solidFill>
                  <a:srgbClr val="7030A0"/>
                </a:solidFill>
              </a:rPr>
              <a:t>Необходимые документы: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1.Заявка работодателя на подготовку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специалиста с условием сохранения места 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работы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2. Удостоверение личности и паспорт;</a:t>
            </a: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3. </a:t>
            </a:r>
            <a:r>
              <a:rPr lang="ru-RU" sz="2400" b="1" dirty="0">
                <a:solidFill>
                  <a:srgbClr val="0070C0"/>
                </a:solidFill>
              </a:rPr>
              <a:t>Д</a:t>
            </a:r>
            <a:r>
              <a:rPr lang="ru-RU" sz="2400" b="1" dirty="0" smtClean="0">
                <a:solidFill>
                  <a:srgbClr val="0070C0"/>
                </a:solidFill>
              </a:rPr>
              <a:t>иплом </a:t>
            </a:r>
            <a:r>
              <a:rPr lang="ru-RU" sz="2400" b="1" dirty="0">
                <a:solidFill>
                  <a:srgbClr val="0070C0"/>
                </a:solidFill>
              </a:rPr>
              <a:t>бакалавра или специалиста с приложением, </a:t>
            </a:r>
            <a:endParaRPr lang="ru-RU" sz="24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а </a:t>
            </a:r>
            <a:r>
              <a:rPr lang="ru-RU" sz="2400" b="1" dirty="0">
                <a:solidFill>
                  <a:srgbClr val="0070C0"/>
                </a:solidFill>
              </a:rPr>
              <a:t>также, в случае обучения в зарубежной организации </a:t>
            </a:r>
            <a:endParaRPr lang="ru-RU" sz="24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образования </a:t>
            </a:r>
            <a:r>
              <a:rPr lang="ru-RU" sz="2400" b="1" dirty="0">
                <a:solidFill>
                  <a:srgbClr val="0070C0"/>
                </a:solidFill>
              </a:rPr>
              <a:t>– удостоверение о признании и/или </a:t>
            </a:r>
            <a:endParaRPr lang="ru-RU" sz="24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2400" b="1" dirty="0" err="1" smtClean="0">
                <a:solidFill>
                  <a:srgbClr val="0070C0"/>
                </a:solidFill>
              </a:rPr>
              <a:t>нострификации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документа об образовании либо </a:t>
            </a:r>
            <a:endParaRPr lang="ru-RU" sz="24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иного </a:t>
            </a:r>
            <a:r>
              <a:rPr lang="ru-RU" sz="2400" b="1" dirty="0">
                <a:solidFill>
                  <a:srgbClr val="0070C0"/>
                </a:solidFill>
              </a:rPr>
              <a:t>документа о признании документа об </a:t>
            </a:r>
            <a:r>
              <a:rPr lang="ru-RU" sz="2400" b="1" dirty="0" smtClean="0">
                <a:solidFill>
                  <a:srgbClr val="0070C0"/>
                </a:solidFill>
              </a:rPr>
              <a:t>о</a:t>
            </a:r>
          </a:p>
          <a:p>
            <a:pPr marL="0" indent="0">
              <a:buNone/>
            </a:pPr>
            <a:r>
              <a:rPr lang="ru-RU" sz="2400" b="1" dirty="0" err="1" smtClean="0">
                <a:solidFill>
                  <a:srgbClr val="0070C0"/>
                </a:solidFill>
              </a:rPr>
              <a:t>бразовании</a:t>
            </a:r>
            <a:r>
              <a:rPr lang="ru-RU" sz="2400" b="1" dirty="0" smtClean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 учетом особенностей, установленных </a:t>
            </a:r>
            <a:endParaRPr lang="ru-RU" sz="2400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пунктом </a:t>
            </a:r>
            <a:r>
              <a:rPr lang="ru-RU" sz="2400" b="1" dirty="0">
                <a:solidFill>
                  <a:srgbClr val="0070C0"/>
                </a:solidFill>
              </a:rPr>
              <a:t>8 статьи 39 Закона</a:t>
            </a:r>
            <a:r>
              <a:rPr lang="ru-RU" sz="2400" b="1" dirty="0" smtClean="0">
                <a:solidFill>
                  <a:srgbClr val="0070C0"/>
                </a:solidFill>
              </a:rPr>
              <a:t>;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853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u="sng" dirty="0" smtClean="0">
                <a:solidFill>
                  <a:srgbClr val="7030A0"/>
                </a:solidFill>
              </a:rPr>
              <a:t/>
            </a:r>
            <a:br>
              <a:rPr lang="ru-RU" b="1" i="1" u="sng" dirty="0" smtClean="0">
                <a:solidFill>
                  <a:srgbClr val="7030A0"/>
                </a:solidFill>
              </a:rPr>
            </a:br>
            <a:r>
              <a:rPr lang="ru-RU" b="1" i="1" u="sng" dirty="0" smtClean="0">
                <a:solidFill>
                  <a:srgbClr val="7030A0"/>
                </a:solidFill>
              </a:rPr>
              <a:t>Необходимые </a:t>
            </a:r>
            <a:r>
              <a:rPr lang="ru-RU" b="1" i="1" u="sng" dirty="0">
                <a:solidFill>
                  <a:srgbClr val="7030A0"/>
                </a:solidFill>
              </a:rPr>
              <a:t>документы:</a:t>
            </a:r>
            <a:br>
              <a:rPr lang="ru-RU" b="1" i="1" u="sng" dirty="0">
                <a:solidFill>
                  <a:srgbClr val="7030A0"/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257300"/>
            <a:ext cx="10515600" cy="49196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4. </a:t>
            </a:r>
            <a:r>
              <a:rPr lang="ru-RU" b="1" dirty="0" smtClean="0">
                <a:solidFill>
                  <a:srgbClr val="0070C0"/>
                </a:solidFill>
              </a:rPr>
              <a:t>Документы</a:t>
            </a:r>
            <a:r>
              <a:rPr lang="ru-RU" b="1" dirty="0">
                <a:solidFill>
                  <a:srgbClr val="0070C0"/>
                </a:solidFill>
              </a:rPr>
              <a:t>, подтверждающие трудовую 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деятельность</a:t>
            </a:r>
            <a:r>
              <a:rPr lang="ru-RU" b="1" dirty="0">
                <a:solidFill>
                  <a:srgbClr val="0070C0"/>
                </a:solidFill>
              </a:rPr>
              <a:t>, а также выписку о перечисленных 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обязательных </a:t>
            </a:r>
            <a:r>
              <a:rPr lang="ru-RU" b="1" dirty="0">
                <a:solidFill>
                  <a:srgbClr val="0070C0"/>
                </a:solidFill>
              </a:rPr>
              <a:t>пенсионных взносах за требуемый </a:t>
            </a:r>
            <a:r>
              <a:rPr lang="ru-RU" b="1" dirty="0" smtClean="0">
                <a:solidFill>
                  <a:srgbClr val="0070C0"/>
                </a:solidFill>
              </a:rPr>
              <a:t>с</a:t>
            </a:r>
          </a:p>
          <a:p>
            <a:pPr marL="0" indent="0">
              <a:buNone/>
            </a:pPr>
            <a:r>
              <a:rPr lang="ru-RU" b="1" dirty="0" err="1" smtClean="0">
                <a:solidFill>
                  <a:srgbClr val="0070C0"/>
                </a:solidFill>
              </a:rPr>
              <a:t>огласно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настоящим Правилам период трудовой 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деятельности</a:t>
            </a:r>
            <a:r>
              <a:rPr lang="ru-RU" b="1" dirty="0">
                <a:solidFill>
                  <a:srgbClr val="0070C0"/>
                </a:solidFill>
              </a:rPr>
              <a:t>;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5. </a:t>
            </a:r>
            <a:r>
              <a:rPr lang="ru-RU" b="1" dirty="0" smtClean="0">
                <a:solidFill>
                  <a:srgbClr val="0070C0"/>
                </a:solidFill>
              </a:rPr>
              <a:t>Действительный </a:t>
            </a:r>
            <a:r>
              <a:rPr lang="ru-RU" b="1" dirty="0">
                <a:solidFill>
                  <a:srgbClr val="0070C0"/>
                </a:solidFill>
              </a:rPr>
              <a:t>официальный сертификат </a:t>
            </a:r>
            <a:r>
              <a:rPr lang="ru-RU" b="1" dirty="0" smtClean="0">
                <a:solidFill>
                  <a:srgbClr val="0070C0"/>
                </a:solidFill>
              </a:rPr>
              <a:t>у</a:t>
            </a:r>
          </a:p>
          <a:p>
            <a:pPr marL="0" indent="0">
              <a:buNone/>
            </a:pPr>
            <a:r>
              <a:rPr lang="ru-RU" b="1" dirty="0" err="1" smtClean="0">
                <a:solidFill>
                  <a:srgbClr val="0070C0"/>
                </a:solidFill>
              </a:rPr>
              <a:t>становленной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формы о сдаче экзамена по </a:t>
            </a:r>
            <a:endParaRPr lang="ru-RU" b="1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государственному </a:t>
            </a:r>
            <a:r>
              <a:rPr lang="ru-RU" b="1" dirty="0">
                <a:solidFill>
                  <a:srgbClr val="0070C0"/>
                </a:solidFill>
              </a:rPr>
              <a:t>языку;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70C0"/>
                </a:solidFill>
              </a:rPr>
              <a:t>6. </a:t>
            </a:r>
            <a:r>
              <a:rPr lang="ru-RU" b="1" dirty="0" smtClean="0">
                <a:solidFill>
                  <a:srgbClr val="0070C0"/>
                </a:solidFill>
              </a:rPr>
              <a:t>Медицинская </a:t>
            </a:r>
            <a:r>
              <a:rPr lang="ru-RU" b="1" dirty="0">
                <a:solidFill>
                  <a:srgbClr val="0070C0"/>
                </a:solidFill>
              </a:rPr>
              <a:t>справка о состоянии </a:t>
            </a:r>
            <a:r>
              <a:rPr lang="ru-RU" b="1" dirty="0" smtClean="0">
                <a:solidFill>
                  <a:srgbClr val="0070C0"/>
                </a:solidFill>
              </a:rPr>
              <a:t>здоровья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по форме 082у для лиц, выезжающих за рубеж.</a:t>
            </a:r>
          </a:p>
          <a:p>
            <a:endParaRPr lang="ru-RU" dirty="0"/>
          </a:p>
        </p:txBody>
      </p:sp>
      <p:pic>
        <p:nvPicPr>
          <p:cNvPr id="4" name="Picture 2" descr="https://chert-poberi.ru/wp-content/uploads/2016/proga/222/sasha-29august16181055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457199"/>
            <a:ext cx="3124200" cy="624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00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5350" y="304800"/>
            <a:ext cx="10458450" cy="5872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6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ЖҰМЫС БЕРУШІНІҢ ЖҰМЫС ОРНЫН САҚТАУ ШАРТЫМЕН МАМАН ДАЯРЛАУҒА ӨТІНІМІ</a:t>
            </a:r>
          </a:p>
          <a:p>
            <a:r>
              <a:rPr lang="ru-RU" sz="3600" b="1" dirty="0" smtClean="0">
                <a:solidFill>
                  <a:srgbClr val="002060"/>
                </a:solidFill>
              </a:rPr>
              <a:t>ЗАЯВКА РАБОТОДАТЕЛЯ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 </a:t>
            </a:r>
            <a:r>
              <a:rPr lang="ru-RU" sz="3600" b="1" dirty="0">
                <a:solidFill>
                  <a:srgbClr val="002060"/>
                </a:solidFill>
              </a:rPr>
              <a:t>НА ПОДГОТОВКУ </a:t>
            </a:r>
            <a:endParaRPr lang="ru-RU" sz="36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СПЕЦИАЛИСТА 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С </a:t>
            </a:r>
            <a:r>
              <a:rPr lang="ru-RU" sz="3600" b="1" dirty="0">
                <a:solidFill>
                  <a:srgbClr val="002060"/>
                </a:solidFill>
              </a:rPr>
              <a:t>УСЛОВИЕМ </a:t>
            </a:r>
            <a:endParaRPr lang="ru-RU" sz="3600" b="1" dirty="0" smtClean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СОХРАНЕНИЯ </a:t>
            </a:r>
          </a:p>
          <a:p>
            <a:pPr marL="0" indent="0"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МЕСТА РАБОТЫ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098" name="Picture 2" descr="https://b2bitocdn.kassot.com/58/67/61/21/16855078/klient-agentstvovajnyie-nyuansy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759" y="2053389"/>
            <a:ext cx="6549241" cy="721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52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mylanguageschool.ru/wp-content/uploads/2018/04/2-kommunikativnaya-metod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641179" cy="8360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1353800" cy="6176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ПЕРЕЧЕНЬ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приоритетных специальностей 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для присуждения международной 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Стипендии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Болашак</a:t>
            </a:r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2020 год</a:t>
            </a:r>
            <a:endParaRPr lang="ru-RU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9543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277</Words>
  <Application>Microsoft Office PowerPoint</Application>
  <PresentationFormat>Произвольный</PresentationFormat>
  <Paragraphs>53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 Необходимые документы: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hmndraw Rustam</dc:creator>
  <cp:lastModifiedBy>Kulnarsha</cp:lastModifiedBy>
  <cp:revision>16</cp:revision>
  <cp:lastPrinted>2020-10-12T10:29:11Z</cp:lastPrinted>
  <dcterms:created xsi:type="dcterms:W3CDTF">2020-10-11T18:08:04Z</dcterms:created>
  <dcterms:modified xsi:type="dcterms:W3CDTF">2020-10-13T03:11:01Z</dcterms:modified>
</cp:coreProperties>
</file>