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37" autoAdjust="0"/>
  </p:normalViewPr>
  <p:slideViewPr>
    <p:cSldViewPr snapToGrid="0">
      <p:cViewPr>
        <p:scale>
          <a:sx n="50" d="100"/>
          <a:sy n="50" d="100"/>
        </p:scale>
        <p:origin x="-13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314C0-6F53-44F1-A2EE-98D0CC8B793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F77-6FC8-49AB-ADFD-E49B10777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53F77-6FC8-49AB-ADFD-E49B107772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53F77-6FC8-49AB-ADFD-E49B107772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4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8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8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7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8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3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1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9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55AD-0A58-4DD1-9E21-10E27DA7260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9A8B-2C0B-483B-8A08-5ECDD8D93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4015/images/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3" y="0"/>
            <a:ext cx="7280627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0020" y="898357"/>
            <a:ext cx="33688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Лестерский</a:t>
            </a:r>
            <a:r>
              <a:rPr lang="ru-RU" sz="4400" b="1" dirty="0" smtClean="0">
                <a:solidFill>
                  <a:srgbClr val="002060"/>
                </a:solidFill>
              </a:rPr>
              <a:t> Университет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Программа «</a:t>
            </a:r>
            <a:r>
              <a:rPr lang="en-US" sz="4400" b="1" dirty="0" smtClean="0">
                <a:solidFill>
                  <a:srgbClr val="002060"/>
                </a:solidFill>
              </a:rPr>
              <a:t>Kazakh English Teaching Internship</a:t>
            </a:r>
            <a:r>
              <a:rPr lang="ru-RU" sz="4400" b="1" dirty="0" smtClean="0">
                <a:solidFill>
                  <a:srgbClr val="002060"/>
                </a:solidFill>
              </a:rPr>
              <a:t>»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barnaul-altai.ru/business/ed/img/ednews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4095751" cy="70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-1"/>
            <a:ext cx="6545178" cy="74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0"/>
            <a:ext cx="7476907" cy="27348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Тестирование по системе КАЗТЕСТ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1. </a:t>
            </a:r>
            <a:r>
              <a:rPr lang="ru-RU" sz="2400" b="1" u="sng" dirty="0" smtClean="0">
                <a:solidFill>
                  <a:srgbClr val="0070C0"/>
                </a:solidFill>
              </a:rPr>
              <a:t>Дата проведения: </a:t>
            </a:r>
            <a:r>
              <a:rPr lang="ru-RU" sz="2400" b="1" dirty="0" smtClean="0">
                <a:solidFill>
                  <a:srgbClr val="0070C0"/>
                </a:solidFill>
              </a:rPr>
              <a:t>16 </a:t>
            </a:r>
            <a:r>
              <a:rPr lang="ru-RU" sz="2400" b="1" dirty="0" smtClean="0">
                <a:solidFill>
                  <a:srgbClr val="0070C0"/>
                </a:solidFill>
              </a:rPr>
              <a:t>октября 2020г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2. </a:t>
            </a:r>
            <a:r>
              <a:rPr lang="ru-RU" sz="2400" b="1" u="sng" dirty="0" smtClean="0">
                <a:solidFill>
                  <a:srgbClr val="0070C0"/>
                </a:solidFill>
              </a:rPr>
              <a:t>Время проведения:</a:t>
            </a:r>
          </a:p>
          <a:p>
            <a:r>
              <a:rPr lang="ru-RU" sz="2400" b="1" u="sng" dirty="0" smtClean="0">
                <a:solidFill>
                  <a:srgbClr val="0070C0"/>
                </a:solidFill>
              </a:rPr>
              <a:t>09.30-12.30 час (1 поток)</a:t>
            </a:r>
          </a:p>
          <a:p>
            <a:pPr indent="38100"/>
            <a:r>
              <a:rPr lang="ru-RU" sz="2400" b="1" u="sng" dirty="0" smtClean="0">
                <a:solidFill>
                  <a:srgbClr val="0070C0"/>
                </a:solidFill>
              </a:rPr>
              <a:t>14.00-17.00 час (2 поток)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3. </a:t>
            </a:r>
            <a:r>
              <a:rPr lang="ru-RU" sz="2400" b="1" u="sng" dirty="0" smtClean="0">
                <a:solidFill>
                  <a:srgbClr val="0070C0"/>
                </a:solidFill>
              </a:rPr>
              <a:t>Место проведения: </a:t>
            </a:r>
            <a:r>
              <a:rPr lang="ru-RU" sz="2400" b="1" dirty="0" smtClean="0">
                <a:solidFill>
                  <a:srgbClr val="0070C0"/>
                </a:solidFill>
              </a:rPr>
              <a:t>СШИ «</a:t>
            </a:r>
            <a:r>
              <a:rPr lang="ru-RU" sz="2400" b="1" dirty="0" err="1" smtClean="0">
                <a:solidFill>
                  <a:srgbClr val="0070C0"/>
                </a:solidFill>
              </a:rPr>
              <a:t>Дарын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4. </a:t>
            </a:r>
            <a:r>
              <a:rPr lang="ru-RU" sz="2400" b="1" u="sng" dirty="0" smtClean="0">
                <a:solidFill>
                  <a:srgbClr val="0070C0"/>
                </a:solidFill>
              </a:rPr>
              <a:t>Адрес: </a:t>
            </a:r>
            <a:r>
              <a:rPr lang="ru-RU" sz="2400" b="1" dirty="0" err="1" smtClean="0">
                <a:solidFill>
                  <a:srgbClr val="0070C0"/>
                </a:solidFill>
              </a:rPr>
              <a:t>ул.Гапеева</a:t>
            </a:r>
            <a:r>
              <a:rPr lang="ru-RU" sz="2400" b="1" dirty="0" smtClean="0">
                <a:solidFill>
                  <a:srgbClr val="0070C0"/>
                </a:solidFill>
              </a:rPr>
              <a:t>, 29/2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5. </a:t>
            </a:r>
            <a:r>
              <a:rPr lang="ru-RU" sz="2400" b="1" u="sng" dirty="0" smtClean="0">
                <a:solidFill>
                  <a:srgbClr val="0070C0"/>
                </a:solidFill>
              </a:rPr>
              <a:t>Телефон СШИ: </a:t>
            </a:r>
            <a:r>
              <a:rPr lang="ru-RU" sz="2400" b="1" dirty="0" smtClean="0">
                <a:solidFill>
                  <a:srgbClr val="0070C0"/>
                </a:solidFill>
              </a:rPr>
              <a:t>87212347727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6. </a:t>
            </a:r>
            <a:r>
              <a:rPr lang="ru-RU" sz="2400" b="1" u="sng" dirty="0" smtClean="0">
                <a:solidFill>
                  <a:srgbClr val="0070C0"/>
                </a:solidFill>
              </a:rPr>
              <a:t>Каждый слушатель должен иметь с собой: </a:t>
            </a:r>
            <a:r>
              <a:rPr lang="ru-RU" sz="2400" b="1" dirty="0" err="1" smtClean="0">
                <a:solidFill>
                  <a:srgbClr val="0070C0"/>
                </a:solidFill>
              </a:rPr>
              <a:t>мед.маску</a:t>
            </a:r>
            <a:r>
              <a:rPr lang="ru-RU" sz="2400" b="1" dirty="0" smtClean="0">
                <a:solidFill>
                  <a:srgbClr val="0070C0"/>
                </a:solidFill>
              </a:rPr>
              <a:t>, перчатки, антисептик в индивидуальном флаконе для обработки </a:t>
            </a:r>
            <a:r>
              <a:rPr lang="ru-RU" sz="2400" b="1" dirty="0" err="1" smtClean="0">
                <a:solidFill>
                  <a:srgbClr val="0070C0"/>
                </a:solidFill>
              </a:rPr>
              <a:t>рук,бахилы</a:t>
            </a:r>
            <a:r>
              <a:rPr lang="ru-RU" sz="2400" b="1" dirty="0" smtClean="0">
                <a:solidFill>
                  <a:srgbClr val="0070C0"/>
                </a:solidFill>
              </a:rPr>
              <a:t>, питьевую воду, ручку с синей пастой, удостоверение личности, паспорт.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7. Тестирование пройдет в офлайн режиме.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8. Рассадка слушателей будет производиться с соблюдением социальной дистанции.  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s://thekharkivtimes.com/wp-content/uploads/2015/12/1331032536_1-2-300x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23" y="0"/>
            <a:ext cx="3834025" cy="72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hert-poberi.ru/wp-content/uploads/2016/proga/222/sasha-29august1618105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0052"/>
            <a:ext cx="3124200" cy="75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450" y="0"/>
            <a:ext cx="76581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7030A0"/>
                </a:solidFill>
              </a:rPr>
              <a:t>Необходимые документы: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1.Заявка работодателя на подготовку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специалиста с условием сохранения места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работы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2. Удостоверение личности и паспорт;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3. </a:t>
            </a:r>
            <a:r>
              <a:rPr lang="ru-RU" sz="2400" b="1" dirty="0">
                <a:solidFill>
                  <a:srgbClr val="0070C0"/>
                </a:solidFill>
              </a:rPr>
              <a:t>Д</a:t>
            </a:r>
            <a:r>
              <a:rPr lang="ru-RU" sz="2400" b="1" dirty="0" smtClean="0">
                <a:solidFill>
                  <a:srgbClr val="0070C0"/>
                </a:solidFill>
              </a:rPr>
              <a:t>иплом </a:t>
            </a:r>
            <a:r>
              <a:rPr lang="ru-RU" sz="2400" b="1" dirty="0">
                <a:solidFill>
                  <a:srgbClr val="0070C0"/>
                </a:solidFill>
              </a:rPr>
              <a:t>бакалавра или специалиста с приложением,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а </a:t>
            </a:r>
            <a:r>
              <a:rPr lang="ru-RU" sz="2400" b="1" dirty="0">
                <a:solidFill>
                  <a:srgbClr val="0070C0"/>
                </a:solidFill>
              </a:rPr>
              <a:t>также, в случае обучения в зарубежной организации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образования </a:t>
            </a:r>
            <a:r>
              <a:rPr lang="ru-RU" sz="2400" b="1" dirty="0">
                <a:solidFill>
                  <a:srgbClr val="0070C0"/>
                </a:solidFill>
              </a:rPr>
              <a:t>– удостоверение о признании и/или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0070C0"/>
                </a:solidFill>
              </a:rPr>
              <a:t>нострификации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документа об образовании либо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иного </a:t>
            </a:r>
            <a:r>
              <a:rPr lang="ru-RU" sz="2400" b="1" dirty="0">
                <a:solidFill>
                  <a:srgbClr val="0070C0"/>
                </a:solidFill>
              </a:rPr>
              <a:t>документа о признании документа об </a:t>
            </a:r>
            <a:r>
              <a:rPr lang="ru-RU" sz="2400" b="1" dirty="0" smtClean="0">
                <a:solidFill>
                  <a:srgbClr val="0070C0"/>
                </a:solidFill>
              </a:rPr>
              <a:t>о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0070C0"/>
                </a:solidFill>
              </a:rPr>
              <a:t>бразовании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 учетом особенностей, установленных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пунктом </a:t>
            </a:r>
            <a:r>
              <a:rPr lang="ru-RU" sz="2400" b="1" dirty="0">
                <a:solidFill>
                  <a:srgbClr val="0070C0"/>
                </a:solidFill>
              </a:rPr>
              <a:t>8 статьи 39 Закона</a:t>
            </a:r>
            <a:r>
              <a:rPr lang="ru-RU" sz="2400" b="1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/>
            </a:r>
            <a:br>
              <a:rPr lang="ru-RU" b="1" i="1" u="sng" dirty="0" smtClean="0">
                <a:solidFill>
                  <a:srgbClr val="7030A0"/>
                </a:solidFill>
              </a:rPr>
            </a:br>
            <a:r>
              <a:rPr lang="ru-RU" b="1" i="1" u="sng" dirty="0" smtClean="0">
                <a:solidFill>
                  <a:srgbClr val="7030A0"/>
                </a:solidFill>
              </a:rPr>
              <a:t>Необходимые </a:t>
            </a:r>
            <a:r>
              <a:rPr lang="ru-RU" b="1" i="1" u="sng" dirty="0">
                <a:solidFill>
                  <a:srgbClr val="7030A0"/>
                </a:solidFill>
              </a:rPr>
              <a:t>документы:</a:t>
            </a:r>
            <a:br>
              <a:rPr lang="ru-RU" b="1" i="1" u="sng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4. </a:t>
            </a:r>
            <a:r>
              <a:rPr lang="ru-RU" b="1" dirty="0" smtClean="0">
                <a:solidFill>
                  <a:srgbClr val="0070C0"/>
                </a:solidFill>
              </a:rPr>
              <a:t>Документы</a:t>
            </a:r>
            <a:r>
              <a:rPr lang="ru-RU" b="1" dirty="0">
                <a:solidFill>
                  <a:srgbClr val="0070C0"/>
                </a:solidFill>
              </a:rPr>
              <a:t>, подтверждающие трудовую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деятельность</a:t>
            </a:r>
            <a:r>
              <a:rPr lang="ru-RU" b="1" dirty="0">
                <a:solidFill>
                  <a:srgbClr val="0070C0"/>
                </a:solidFill>
              </a:rPr>
              <a:t>, а также выписку о перечисленных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обязательных </a:t>
            </a:r>
            <a:r>
              <a:rPr lang="ru-RU" b="1" dirty="0">
                <a:solidFill>
                  <a:srgbClr val="0070C0"/>
                </a:solidFill>
              </a:rPr>
              <a:t>пенсионных взносах за требуемый </a:t>
            </a:r>
            <a:r>
              <a:rPr lang="ru-RU" b="1" dirty="0" smtClean="0">
                <a:solidFill>
                  <a:srgbClr val="0070C0"/>
                </a:solidFill>
              </a:rPr>
              <a:t>с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огласно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настоящим Правилам период трудовой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деятельности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5. </a:t>
            </a:r>
            <a:r>
              <a:rPr lang="ru-RU" b="1" dirty="0" smtClean="0">
                <a:solidFill>
                  <a:srgbClr val="0070C0"/>
                </a:solidFill>
              </a:rPr>
              <a:t>Действительный </a:t>
            </a:r>
            <a:r>
              <a:rPr lang="ru-RU" b="1" dirty="0">
                <a:solidFill>
                  <a:srgbClr val="0070C0"/>
                </a:solidFill>
              </a:rPr>
              <a:t>официальный сертификат </a:t>
            </a:r>
            <a:r>
              <a:rPr lang="ru-RU" b="1" dirty="0" smtClean="0">
                <a:solidFill>
                  <a:srgbClr val="0070C0"/>
                </a:solidFill>
              </a:rPr>
              <a:t>у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становленной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формы о сдаче экзамена по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государственному </a:t>
            </a:r>
            <a:r>
              <a:rPr lang="ru-RU" b="1" dirty="0">
                <a:solidFill>
                  <a:srgbClr val="0070C0"/>
                </a:solidFill>
              </a:rPr>
              <a:t>языку;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6. </a:t>
            </a:r>
            <a:r>
              <a:rPr lang="ru-RU" b="1" dirty="0" smtClean="0">
                <a:solidFill>
                  <a:srgbClr val="0070C0"/>
                </a:solidFill>
              </a:rPr>
              <a:t>Медицинская </a:t>
            </a:r>
            <a:r>
              <a:rPr lang="ru-RU" b="1" dirty="0">
                <a:solidFill>
                  <a:srgbClr val="0070C0"/>
                </a:solidFill>
              </a:rPr>
              <a:t>справка о состоянии </a:t>
            </a:r>
            <a:r>
              <a:rPr lang="ru-RU" b="1" dirty="0" smtClean="0">
                <a:solidFill>
                  <a:srgbClr val="0070C0"/>
                </a:solidFill>
              </a:rPr>
              <a:t>здоровья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по форме 082у для лиц, выезжающих за рубеж.</a:t>
            </a:r>
          </a:p>
          <a:p>
            <a:endParaRPr lang="ru-RU" dirty="0"/>
          </a:p>
        </p:txBody>
      </p:sp>
      <p:pic>
        <p:nvPicPr>
          <p:cNvPr id="4" name="Picture 2" descr="https://chert-poberi.ru/wp-content/uploads/2016/proga/222/sasha-29august1618105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57199"/>
            <a:ext cx="3124200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50" y="304800"/>
            <a:ext cx="10458450" cy="587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ЖҰМЫС БЕРУШІНІҢ ЖҰМЫС ОРНЫН САҚТАУ ШАРТЫМЕН МАМАН ДАЯРЛАУҒА ӨТІНІМІ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ЗАЯВКА РАБОТОДАТЕЛЯ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НА ПОДГОТОВКУ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СПЕЦИАЛИСТА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 </a:t>
            </a:r>
            <a:r>
              <a:rPr lang="ru-RU" sz="3600" b="1" dirty="0">
                <a:solidFill>
                  <a:srgbClr val="002060"/>
                </a:solidFill>
              </a:rPr>
              <a:t>УСЛОВИЕМ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СОХРАНЕНИЯ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МЕСТА РАБОТЫ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b2bitocdn.kassot.com/58/67/61/21/16855078/klient-agentstvovajnyie-nyuans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59" y="2053389"/>
            <a:ext cx="6549241" cy="72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languageschool.ru/wp-content/uploads/2018/04/2-kommunikativnaya-metod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1179" cy="83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приоритетных специальностей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присуждения международной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Стипендии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Болашак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2020 год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277</Words>
  <Application>Microsoft Office PowerPoint</Application>
  <PresentationFormat>Произвольный</PresentationFormat>
  <Paragraphs>53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Необходимые документы: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hmndraw Rustam</dc:creator>
  <cp:lastModifiedBy>Kulnarsha</cp:lastModifiedBy>
  <cp:revision>16</cp:revision>
  <cp:lastPrinted>2020-10-12T10:29:11Z</cp:lastPrinted>
  <dcterms:created xsi:type="dcterms:W3CDTF">2020-10-11T18:08:04Z</dcterms:created>
  <dcterms:modified xsi:type="dcterms:W3CDTF">2020-10-13T03:11:01Z</dcterms:modified>
</cp:coreProperties>
</file>