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440" r:id="rId2"/>
    <p:sldId id="410" r:id="rId3"/>
    <p:sldId id="441" r:id="rId4"/>
    <p:sldId id="442" r:id="rId5"/>
    <p:sldId id="366" r:id="rId6"/>
    <p:sldId id="405" r:id="rId7"/>
    <p:sldId id="415" r:id="rId8"/>
    <p:sldId id="416" r:id="rId9"/>
    <p:sldId id="417" r:id="rId10"/>
    <p:sldId id="418" r:id="rId11"/>
    <p:sldId id="277" r:id="rId12"/>
    <p:sldId id="297" r:id="rId13"/>
    <p:sldId id="298" r:id="rId14"/>
    <p:sldId id="299" r:id="rId15"/>
    <p:sldId id="403" r:id="rId16"/>
    <p:sldId id="455" r:id="rId17"/>
    <p:sldId id="419" r:id="rId18"/>
    <p:sldId id="420" r:id="rId19"/>
    <p:sldId id="429" r:id="rId20"/>
    <p:sldId id="431" r:id="rId21"/>
    <p:sldId id="421" r:id="rId22"/>
    <p:sldId id="390" r:id="rId23"/>
    <p:sldId id="393" r:id="rId24"/>
    <p:sldId id="397" r:id="rId25"/>
    <p:sldId id="443" r:id="rId26"/>
    <p:sldId id="445" r:id="rId27"/>
    <p:sldId id="444" r:id="rId28"/>
    <p:sldId id="446" r:id="rId29"/>
    <p:sldId id="447" r:id="rId30"/>
    <p:sldId id="450" r:id="rId31"/>
    <p:sldId id="451" r:id="rId32"/>
    <p:sldId id="452" r:id="rId33"/>
    <p:sldId id="453" r:id="rId34"/>
    <p:sldId id="454" r:id="rId35"/>
    <p:sldId id="449" r:id="rId36"/>
    <p:sldId id="422" r:id="rId37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FAF5"/>
    <a:srgbClr val="94D1F6"/>
    <a:srgbClr val="19F9F4"/>
    <a:srgbClr val="30E2CD"/>
    <a:srgbClr val="E2B4EE"/>
    <a:srgbClr val="F05A68"/>
    <a:srgbClr val="2B9BE7"/>
    <a:srgbClr val="A4F6A8"/>
    <a:srgbClr val="83C937"/>
    <a:srgbClr val="F8D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заданий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65-47DC-93A9-33D20B02D6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65-47DC-93A9-33D20B02D6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65-47DC-93A9-33D20B02D6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Естественнонаучная</c:v>
                </c:pt>
                <c:pt idx="1">
                  <c:v>Математическая</c:v>
                </c:pt>
                <c:pt idx="2">
                  <c:v>Читательская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0.4</c:v>
                </c:pt>
                <c:pt idx="1">
                  <c:v>0.30000000000000004</c:v>
                </c:pt>
                <c:pt idx="2">
                  <c:v>0.30000000000000004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65-47DC-93A9-33D20B02D6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3A1B5-4B33-4702-91CF-C1585201597D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10BC60E-A490-42A8-A4FE-56F57D01B532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«ГРАМОТНО ЧИТАТЬ»</a:t>
          </a:r>
        </a:p>
      </dgm:t>
    </dgm:pt>
    <dgm:pt modelId="{86CBA70C-2338-4E74-8A47-91FA7C34B265}" type="parTrans" cxnId="{1F0A3C4E-8D13-4D17-8946-82422B99B050}">
      <dgm:prSet/>
      <dgm:spPr/>
      <dgm:t>
        <a:bodyPr/>
        <a:lstStyle/>
        <a:p>
          <a:endParaRPr lang="ru-RU"/>
        </a:p>
      </dgm:t>
    </dgm:pt>
    <dgm:pt modelId="{6C13F041-B1A9-4D58-9ABB-53AAE5858EA0}" type="sibTrans" cxnId="{1F0A3C4E-8D13-4D17-8946-82422B99B050}">
      <dgm:prSet/>
      <dgm:spPr/>
      <dgm:t>
        <a:bodyPr/>
        <a:lstStyle/>
        <a:p>
          <a:endParaRPr lang="ru-RU"/>
        </a:p>
      </dgm:t>
    </dgm:pt>
    <dgm:pt modelId="{01703E55-12D0-4C29-B775-2C2E44DD5850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Понимать тексты</a:t>
          </a:r>
          <a:endParaRPr lang="ru-RU" sz="1400" dirty="0">
            <a:solidFill>
              <a:srgbClr val="002060"/>
            </a:solidFill>
          </a:endParaRPr>
        </a:p>
      </dgm:t>
    </dgm:pt>
    <dgm:pt modelId="{58196D00-6C69-4FF7-8EC1-E6237747DD68}" type="parTrans" cxnId="{9C812EDB-21B1-4FFD-8F96-BA806FE9008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31F9FA0-4EFB-49B4-9143-9B8015F9844D}" type="sibTrans" cxnId="{9C812EDB-21B1-4FFD-8F96-BA806FE90086}">
      <dgm:prSet/>
      <dgm:spPr/>
      <dgm:t>
        <a:bodyPr/>
        <a:lstStyle/>
        <a:p>
          <a:endParaRPr lang="ru-RU"/>
        </a:p>
      </dgm:t>
    </dgm:pt>
    <dgm:pt modelId="{D7156E02-F525-4CD2-B358-176CE8BE24E1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Оценивать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смысл и значение текста</a:t>
          </a:r>
          <a:endParaRPr lang="ru-RU" sz="1400" dirty="0">
            <a:solidFill>
              <a:srgbClr val="002060"/>
            </a:solidFill>
          </a:endParaRPr>
        </a:p>
      </dgm:t>
    </dgm:pt>
    <dgm:pt modelId="{D9560A3F-1574-4023-9C96-4657E1209596}" type="parTrans" cxnId="{75FD559F-0FC6-4862-9171-86700A371868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82A724A-C6FE-44CB-ABC4-402045253527}" type="sibTrans" cxnId="{75FD559F-0FC6-4862-9171-86700A371868}">
      <dgm:prSet/>
      <dgm:spPr/>
      <dgm:t>
        <a:bodyPr/>
        <a:lstStyle/>
        <a:p>
          <a:endParaRPr lang="ru-RU"/>
        </a:p>
      </dgm:t>
    </dgm:pt>
    <dgm:pt modelId="{2DBFC3C2-EF47-4D58-AC94-8B75D7FA501F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Излагать свои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мысли о прочитанном</a:t>
          </a:r>
          <a:endParaRPr lang="ru-RU" sz="1400" dirty="0">
            <a:solidFill>
              <a:srgbClr val="002060"/>
            </a:solidFill>
          </a:endParaRPr>
        </a:p>
      </dgm:t>
    </dgm:pt>
    <dgm:pt modelId="{8A2C12A5-9579-46E3-B3A0-2DF31D9DE99E}" type="parTrans" cxnId="{AEB7309D-69E4-49BB-8A19-39E7247BDF39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352E405-C409-4026-A941-C67ADDED7E9B}" type="sibTrans" cxnId="{AEB7309D-69E4-49BB-8A19-39E7247BDF39}">
      <dgm:prSet/>
      <dgm:spPr/>
      <dgm:t>
        <a:bodyPr/>
        <a:lstStyle/>
        <a:p>
          <a:endParaRPr lang="ru-RU"/>
        </a:p>
      </dgm:t>
    </dgm:pt>
    <dgm:pt modelId="{28C1A239-4678-4EAC-B7BC-9C235CDFD954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Уметь понимать различные формы представления информации</a:t>
          </a:r>
        </a:p>
      </dgm:t>
    </dgm:pt>
    <dgm:pt modelId="{00A0950E-5073-40C2-A5D9-8EA19665A20B}" type="parTrans" cxnId="{DBAE0C65-3096-4A1F-AFF6-07FFD368090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8DDE8EC-068B-4FC0-9C87-3416EE169A40}" type="sibTrans" cxnId="{DBAE0C65-3096-4A1F-AFF6-07FFD368090A}">
      <dgm:prSet/>
      <dgm:spPr/>
      <dgm:t>
        <a:bodyPr/>
        <a:lstStyle/>
        <a:p>
          <a:endParaRPr lang="ru-RU"/>
        </a:p>
      </dgm:t>
    </dgm:pt>
    <dgm:pt modelId="{267759F3-6E0B-4C7B-BA03-AB7AE2FA2501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Размышлять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над содержанием текста</a:t>
          </a:r>
          <a:endParaRPr lang="ru-RU" sz="1400" b="1" dirty="0">
            <a:solidFill>
              <a:srgbClr val="002060"/>
            </a:solidFill>
          </a:endParaRPr>
        </a:p>
      </dgm:t>
    </dgm:pt>
    <dgm:pt modelId="{F4DBB6EF-24D9-4055-BD35-CA2CD46EF1D8}" type="parTrans" cxnId="{EE3DE4B4-EAB4-443A-B09E-E8AD4BA7169E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EF6341A-8DA6-4FF2-9C31-235D3431D607}" type="sibTrans" cxnId="{EE3DE4B4-EAB4-443A-B09E-E8AD4BA7169E}">
      <dgm:prSet/>
      <dgm:spPr/>
      <dgm:t>
        <a:bodyPr/>
        <a:lstStyle/>
        <a:p>
          <a:endParaRPr lang="ru-RU"/>
        </a:p>
      </dgm:t>
    </dgm:pt>
    <dgm:pt modelId="{FF1107D9-4876-467A-8861-D7F92C22B0BF}" type="pres">
      <dgm:prSet presAssocID="{E983A1B5-4B33-4702-91CF-C158520159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1874D9-C4E0-4760-A4ED-68C5E9BCCCE0}" type="pres">
      <dgm:prSet presAssocID="{E10BC60E-A490-42A8-A4FE-56F57D01B532}" presName="centerShape" presStyleLbl="node0" presStyleIdx="0" presStyleCnt="1" custScaleX="209145" custLinFactNeighborX="-979" custLinFactNeighborY="-404"/>
      <dgm:spPr/>
      <dgm:t>
        <a:bodyPr/>
        <a:lstStyle/>
        <a:p>
          <a:endParaRPr lang="ru-RU"/>
        </a:p>
      </dgm:t>
    </dgm:pt>
    <dgm:pt modelId="{CB1123B2-D318-4704-9333-39673272B2EB}" type="pres">
      <dgm:prSet presAssocID="{58196D00-6C69-4FF7-8EC1-E6237747DD68}" presName="Name9" presStyleLbl="parChTrans1D2" presStyleIdx="0" presStyleCnt="5"/>
      <dgm:spPr/>
      <dgm:t>
        <a:bodyPr/>
        <a:lstStyle/>
        <a:p>
          <a:endParaRPr lang="ru-RU"/>
        </a:p>
      </dgm:t>
    </dgm:pt>
    <dgm:pt modelId="{3F794E1D-5E55-4F22-A34B-A6D0528D8AD3}" type="pres">
      <dgm:prSet presAssocID="{58196D00-6C69-4FF7-8EC1-E6237747DD6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26FFB85-7EF2-4674-AECD-8217D0A42163}" type="pres">
      <dgm:prSet presAssocID="{01703E55-12D0-4C29-B775-2C2E44DD5850}" presName="node" presStyleLbl="node1" presStyleIdx="0" presStyleCnt="5" custScaleY="54554" custLinFactX="-14557" custLinFactNeighborX="-100000" custLinFactNeighborY="-6095" custRadScaleRad="117691" custRadScaleInc="-302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E1ADE-3987-4711-942A-0514E9729867}" type="pres">
      <dgm:prSet presAssocID="{F4DBB6EF-24D9-4055-BD35-CA2CD46EF1D8}" presName="Name9" presStyleLbl="parChTrans1D2" presStyleIdx="1" presStyleCnt="5"/>
      <dgm:spPr/>
      <dgm:t>
        <a:bodyPr/>
        <a:lstStyle/>
        <a:p>
          <a:endParaRPr lang="ru-RU"/>
        </a:p>
      </dgm:t>
    </dgm:pt>
    <dgm:pt modelId="{BDE458DA-A755-4DB2-A82D-C1DD473F7C21}" type="pres">
      <dgm:prSet presAssocID="{F4DBB6EF-24D9-4055-BD35-CA2CD46EF1D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50E9780-1636-421F-BE9A-1C36E8D87BFA}" type="pres">
      <dgm:prSet presAssocID="{267759F3-6E0B-4C7B-BA03-AB7AE2FA2501}" presName="node" presStyleLbl="node1" presStyleIdx="1" presStyleCnt="5" custScaleX="136070" custScaleY="71206" custRadScaleRad="101603" custRadScaleInc="-55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71F6F-811B-4224-A74B-27438EC14D91}" type="pres">
      <dgm:prSet presAssocID="{D9560A3F-1574-4023-9C96-4657E1209596}" presName="Name9" presStyleLbl="parChTrans1D2" presStyleIdx="2" presStyleCnt="5"/>
      <dgm:spPr/>
      <dgm:t>
        <a:bodyPr/>
        <a:lstStyle/>
        <a:p>
          <a:endParaRPr lang="ru-RU"/>
        </a:p>
      </dgm:t>
    </dgm:pt>
    <dgm:pt modelId="{F012EFE8-04D1-4548-94BB-90155187DC9A}" type="pres">
      <dgm:prSet presAssocID="{D9560A3F-1574-4023-9C96-4657E120959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7B61189-7FFC-4E06-A3E2-C59EE83884AA}" type="pres">
      <dgm:prSet presAssocID="{D7156E02-F525-4CD2-B358-176CE8BE24E1}" presName="node" presStyleLbl="node1" presStyleIdx="2" presStyleCnt="5" custScaleX="132778" custScaleY="72305" custRadScaleRad="125694" custRadScaleInc="-82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8EF07-375D-4B73-947F-32194F0AAA3A}" type="pres">
      <dgm:prSet presAssocID="{8A2C12A5-9579-46E3-B3A0-2DF31D9DE99E}" presName="Name9" presStyleLbl="parChTrans1D2" presStyleIdx="3" presStyleCnt="5"/>
      <dgm:spPr/>
      <dgm:t>
        <a:bodyPr/>
        <a:lstStyle/>
        <a:p>
          <a:endParaRPr lang="ru-RU"/>
        </a:p>
      </dgm:t>
    </dgm:pt>
    <dgm:pt modelId="{E1809993-4014-4080-99B5-68FF9FF110BC}" type="pres">
      <dgm:prSet presAssocID="{8A2C12A5-9579-46E3-B3A0-2DF31D9DE99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FA962EF-DB37-4DC7-A4FD-2693ACBE5129}" type="pres">
      <dgm:prSet presAssocID="{2DBFC3C2-EF47-4D58-AC94-8B75D7FA501F}" presName="node" presStyleLbl="node1" presStyleIdx="3" presStyleCnt="5" custScaleX="124031" custScaleY="68366" custRadScaleRad="71668" custRadScaleInc="-102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75524-AC58-413E-BE01-BD552A75CB8F}" type="pres">
      <dgm:prSet presAssocID="{00A0950E-5073-40C2-A5D9-8EA19665A20B}" presName="Name9" presStyleLbl="parChTrans1D2" presStyleIdx="4" presStyleCnt="5"/>
      <dgm:spPr/>
      <dgm:t>
        <a:bodyPr/>
        <a:lstStyle/>
        <a:p>
          <a:endParaRPr lang="ru-RU"/>
        </a:p>
      </dgm:t>
    </dgm:pt>
    <dgm:pt modelId="{B1D9D635-571A-4F02-9FA0-C80338661CF8}" type="pres">
      <dgm:prSet presAssocID="{00A0950E-5073-40C2-A5D9-8EA19665A20B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F22FB41-9297-4AF4-8A14-97415D10840B}" type="pres">
      <dgm:prSet presAssocID="{28C1A239-4678-4EAC-B7BC-9C235CDFD954}" presName="node" presStyleLbl="node1" presStyleIdx="4" presStyleCnt="5" custScaleX="138524" custScaleY="71221" custRadScaleRad="94832" custRadScaleInc="72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2BD53-B72B-4F1C-B09B-55FD09006F69}" type="presOf" srcId="{D9560A3F-1574-4023-9C96-4657E1209596}" destId="{CB671F6F-811B-4224-A74B-27438EC14D91}" srcOrd="0" destOrd="0" presId="urn:microsoft.com/office/officeart/2005/8/layout/radial1"/>
    <dgm:cxn modelId="{A366CD93-B867-4D39-97E0-35940377A5D7}" type="presOf" srcId="{28C1A239-4678-4EAC-B7BC-9C235CDFD954}" destId="{0F22FB41-9297-4AF4-8A14-97415D10840B}" srcOrd="0" destOrd="0" presId="urn:microsoft.com/office/officeart/2005/8/layout/radial1"/>
    <dgm:cxn modelId="{AEB7309D-69E4-49BB-8A19-39E7247BDF39}" srcId="{E10BC60E-A490-42A8-A4FE-56F57D01B532}" destId="{2DBFC3C2-EF47-4D58-AC94-8B75D7FA501F}" srcOrd="3" destOrd="0" parTransId="{8A2C12A5-9579-46E3-B3A0-2DF31D9DE99E}" sibTransId="{8352E405-C409-4026-A941-C67ADDED7E9B}"/>
    <dgm:cxn modelId="{FB2B2874-8AD5-4286-ABAF-42794FE6B5CC}" type="presOf" srcId="{00A0950E-5073-40C2-A5D9-8EA19665A20B}" destId="{29575524-AC58-413E-BE01-BD552A75CB8F}" srcOrd="0" destOrd="0" presId="urn:microsoft.com/office/officeart/2005/8/layout/radial1"/>
    <dgm:cxn modelId="{AD6C66AE-B44D-4A05-8D20-DE5127B1D1C5}" type="presOf" srcId="{01703E55-12D0-4C29-B775-2C2E44DD5850}" destId="{126FFB85-7EF2-4674-AECD-8217D0A42163}" srcOrd="0" destOrd="0" presId="urn:microsoft.com/office/officeart/2005/8/layout/radial1"/>
    <dgm:cxn modelId="{1F0A3C4E-8D13-4D17-8946-82422B99B050}" srcId="{E983A1B5-4B33-4702-91CF-C1585201597D}" destId="{E10BC60E-A490-42A8-A4FE-56F57D01B532}" srcOrd="0" destOrd="0" parTransId="{86CBA70C-2338-4E74-8A47-91FA7C34B265}" sibTransId="{6C13F041-B1A9-4D58-9ABB-53AAE5858EA0}"/>
    <dgm:cxn modelId="{DBAE0C65-3096-4A1F-AFF6-07FFD368090A}" srcId="{E10BC60E-A490-42A8-A4FE-56F57D01B532}" destId="{28C1A239-4678-4EAC-B7BC-9C235CDFD954}" srcOrd="4" destOrd="0" parTransId="{00A0950E-5073-40C2-A5D9-8EA19665A20B}" sibTransId="{78DDE8EC-068B-4FC0-9C87-3416EE169A40}"/>
    <dgm:cxn modelId="{75866536-A878-4D31-B3A1-4B4A0D4C6F23}" type="presOf" srcId="{E983A1B5-4B33-4702-91CF-C1585201597D}" destId="{FF1107D9-4876-467A-8861-D7F92C22B0BF}" srcOrd="0" destOrd="0" presId="urn:microsoft.com/office/officeart/2005/8/layout/radial1"/>
    <dgm:cxn modelId="{B445E9BC-8721-4CA1-B528-5D06A353152B}" type="presOf" srcId="{58196D00-6C69-4FF7-8EC1-E6237747DD68}" destId="{CB1123B2-D318-4704-9333-39673272B2EB}" srcOrd="0" destOrd="0" presId="urn:microsoft.com/office/officeart/2005/8/layout/radial1"/>
    <dgm:cxn modelId="{75FD559F-0FC6-4862-9171-86700A371868}" srcId="{E10BC60E-A490-42A8-A4FE-56F57D01B532}" destId="{D7156E02-F525-4CD2-B358-176CE8BE24E1}" srcOrd="2" destOrd="0" parTransId="{D9560A3F-1574-4023-9C96-4657E1209596}" sibTransId="{682A724A-C6FE-44CB-ABC4-402045253527}"/>
    <dgm:cxn modelId="{4D215C84-B346-4451-90DA-1AB9EEC43396}" type="presOf" srcId="{8A2C12A5-9579-46E3-B3A0-2DF31D9DE99E}" destId="{C398EF07-375D-4B73-947F-32194F0AAA3A}" srcOrd="0" destOrd="0" presId="urn:microsoft.com/office/officeart/2005/8/layout/radial1"/>
    <dgm:cxn modelId="{E7F2E5CB-70F3-4665-ADC4-5DD8472B21CF}" type="presOf" srcId="{2DBFC3C2-EF47-4D58-AC94-8B75D7FA501F}" destId="{BFA962EF-DB37-4DC7-A4FD-2693ACBE5129}" srcOrd="0" destOrd="0" presId="urn:microsoft.com/office/officeart/2005/8/layout/radial1"/>
    <dgm:cxn modelId="{CD02E25A-665C-44D0-A5CB-7D8AB91185B0}" type="presOf" srcId="{D7156E02-F525-4CD2-B358-176CE8BE24E1}" destId="{F7B61189-7FFC-4E06-A3E2-C59EE83884AA}" srcOrd="0" destOrd="0" presId="urn:microsoft.com/office/officeart/2005/8/layout/radial1"/>
    <dgm:cxn modelId="{319845D3-2CA7-4292-8D19-E05CB5B216CF}" type="presOf" srcId="{E10BC60E-A490-42A8-A4FE-56F57D01B532}" destId="{C41874D9-C4E0-4760-A4ED-68C5E9BCCCE0}" srcOrd="0" destOrd="0" presId="urn:microsoft.com/office/officeart/2005/8/layout/radial1"/>
    <dgm:cxn modelId="{0143AB9D-BC9E-48C5-96AE-E7AE66DBB221}" type="presOf" srcId="{F4DBB6EF-24D9-4055-BD35-CA2CD46EF1D8}" destId="{2ADE1ADE-3987-4711-942A-0514E9729867}" srcOrd="0" destOrd="0" presId="urn:microsoft.com/office/officeart/2005/8/layout/radial1"/>
    <dgm:cxn modelId="{FE0DF661-F28E-4792-9FB9-83D45D026B20}" type="presOf" srcId="{F4DBB6EF-24D9-4055-BD35-CA2CD46EF1D8}" destId="{BDE458DA-A755-4DB2-A82D-C1DD473F7C21}" srcOrd="1" destOrd="0" presId="urn:microsoft.com/office/officeart/2005/8/layout/radial1"/>
    <dgm:cxn modelId="{434CC814-6CFD-4745-B1DB-4B8BCEFA94DF}" type="presOf" srcId="{D9560A3F-1574-4023-9C96-4657E1209596}" destId="{F012EFE8-04D1-4548-94BB-90155187DC9A}" srcOrd="1" destOrd="0" presId="urn:microsoft.com/office/officeart/2005/8/layout/radial1"/>
    <dgm:cxn modelId="{61D9062A-0277-4FAB-87C1-755BCC600798}" type="presOf" srcId="{8A2C12A5-9579-46E3-B3A0-2DF31D9DE99E}" destId="{E1809993-4014-4080-99B5-68FF9FF110BC}" srcOrd="1" destOrd="0" presId="urn:microsoft.com/office/officeart/2005/8/layout/radial1"/>
    <dgm:cxn modelId="{4E2E93D3-2607-4570-B239-79AB18DC82AD}" type="presOf" srcId="{267759F3-6E0B-4C7B-BA03-AB7AE2FA2501}" destId="{E50E9780-1636-421F-BE9A-1C36E8D87BFA}" srcOrd="0" destOrd="0" presId="urn:microsoft.com/office/officeart/2005/8/layout/radial1"/>
    <dgm:cxn modelId="{6ED253F4-AB8E-4AED-8069-FEC737F81B26}" type="presOf" srcId="{00A0950E-5073-40C2-A5D9-8EA19665A20B}" destId="{B1D9D635-571A-4F02-9FA0-C80338661CF8}" srcOrd="1" destOrd="0" presId="urn:microsoft.com/office/officeart/2005/8/layout/radial1"/>
    <dgm:cxn modelId="{FE4FF78E-F51A-40C8-B689-F819556C6433}" type="presOf" srcId="{58196D00-6C69-4FF7-8EC1-E6237747DD68}" destId="{3F794E1D-5E55-4F22-A34B-A6D0528D8AD3}" srcOrd="1" destOrd="0" presId="urn:microsoft.com/office/officeart/2005/8/layout/radial1"/>
    <dgm:cxn modelId="{9C812EDB-21B1-4FFD-8F96-BA806FE90086}" srcId="{E10BC60E-A490-42A8-A4FE-56F57D01B532}" destId="{01703E55-12D0-4C29-B775-2C2E44DD5850}" srcOrd="0" destOrd="0" parTransId="{58196D00-6C69-4FF7-8EC1-E6237747DD68}" sibTransId="{131F9FA0-4EFB-49B4-9143-9B8015F9844D}"/>
    <dgm:cxn modelId="{EE3DE4B4-EAB4-443A-B09E-E8AD4BA7169E}" srcId="{E10BC60E-A490-42A8-A4FE-56F57D01B532}" destId="{267759F3-6E0B-4C7B-BA03-AB7AE2FA2501}" srcOrd="1" destOrd="0" parTransId="{F4DBB6EF-24D9-4055-BD35-CA2CD46EF1D8}" sibTransId="{AEF6341A-8DA6-4FF2-9C31-235D3431D607}"/>
    <dgm:cxn modelId="{62EEC8EB-4B58-4BCD-B513-09D470266744}" type="presParOf" srcId="{FF1107D9-4876-467A-8861-D7F92C22B0BF}" destId="{C41874D9-C4E0-4760-A4ED-68C5E9BCCCE0}" srcOrd="0" destOrd="0" presId="urn:microsoft.com/office/officeart/2005/8/layout/radial1"/>
    <dgm:cxn modelId="{CE99DE5E-ECD8-4078-8F4E-25392B6F989C}" type="presParOf" srcId="{FF1107D9-4876-467A-8861-D7F92C22B0BF}" destId="{CB1123B2-D318-4704-9333-39673272B2EB}" srcOrd="1" destOrd="0" presId="urn:microsoft.com/office/officeart/2005/8/layout/radial1"/>
    <dgm:cxn modelId="{0ED987E1-4DEA-43D8-B083-3C0DAECB088E}" type="presParOf" srcId="{CB1123B2-D318-4704-9333-39673272B2EB}" destId="{3F794E1D-5E55-4F22-A34B-A6D0528D8AD3}" srcOrd="0" destOrd="0" presId="urn:microsoft.com/office/officeart/2005/8/layout/radial1"/>
    <dgm:cxn modelId="{66B4E17B-B2FB-42B2-BFF0-5445CA8D12E1}" type="presParOf" srcId="{FF1107D9-4876-467A-8861-D7F92C22B0BF}" destId="{126FFB85-7EF2-4674-AECD-8217D0A42163}" srcOrd="2" destOrd="0" presId="urn:microsoft.com/office/officeart/2005/8/layout/radial1"/>
    <dgm:cxn modelId="{7C2B159D-5312-4C38-BFF6-0B67347D9400}" type="presParOf" srcId="{FF1107D9-4876-467A-8861-D7F92C22B0BF}" destId="{2ADE1ADE-3987-4711-942A-0514E9729867}" srcOrd="3" destOrd="0" presId="urn:microsoft.com/office/officeart/2005/8/layout/radial1"/>
    <dgm:cxn modelId="{7B78556F-C158-4CD0-B531-AB887C8BBD13}" type="presParOf" srcId="{2ADE1ADE-3987-4711-942A-0514E9729867}" destId="{BDE458DA-A755-4DB2-A82D-C1DD473F7C21}" srcOrd="0" destOrd="0" presId="urn:microsoft.com/office/officeart/2005/8/layout/radial1"/>
    <dgm:cxn modelId="{3159DEE2-CB63-46DE-AA72-3F3AA7E71909}" type="presParOf" srcId="{FF1107D9-4876-467A-8861-D7F92C22B0BF}" destId="{E50E9780-1636-421F-BE9A-1C36E8D87BFA}" srcOrd="4" destOrd="0" presId="urn:microsoft.com/office/officeart/2005/8/layout/radial1"/>
    <dgm:cxn modelId="{C193ED86-B180-49BD-A9B6-360E36319642}" type="presParOf" srcId="{FF1107D9-4876-467A-8861-D7F92C22B0BF}" destId="{CB671F6F-811B-4224-A74B-27438EC14D91}" srcOrd="5" destOrd="0" presId="urn:microsoft.com/office/officeart/2005/8/layout/radial1"/>
    <dgm:cxn modelId="{8D82F5A2-D133-4D7A-8FEC-DC1E0CBEAC8F}" type="presParOf" srcId="{CB671F6F-811B-4224-A74B-27438EC14D91}" destId="{F012EFE8-04D1-4548-94BB-90155187DC9A}" srcOrd="0" destOrd="0" presId="urn:microsoft.com/office/officeart/2005/8/layout/radial1"/>
    <dgm:cxn modelId="{A7E7351C-E9B7-48EF-AEA8-E1A02F24D832}" type="presParOf" srcId="{FF1107D9-4876-467A-8861-D7F92C22B0BF}" destId="{F7B61189-7FFC-4E06-A3E2-C59EE83884AA}" srcOrd="6" destOrd="0" presId="urn:microsoft.com/office/officeart/2005/8/layout/radial1"/>
    <dgm:cxn modelId="{FDBFF39D-890B-4D1B-961C-A3B96BBA52A7}" type="presParOf" srcId="{FF1107D9-4876-467A-8861-D7F92C22B0BF}" destId="{C398EF07-375D-4B73-947F-32194F0AAA3A}" srcOrd="7" destOrd="0" presId="urn:microsoft.com/office/officeart/2005/8/layout/radial1"/>
    <dgm:cxn modelId="{3D96B109-119F-4DA3-A599-A602C74402D4}" type="presParOf" srcId="{C398EF07-375D-4B73-947F-32194F0AAA3A}" destId="{E1809993-4014-4080-99B5-68FF9FF110BC}" srcOrd="0" destOrd="0" presId="urn:microsoft.com/office/officeart/2005/8/layout/radial1"/>
    <dgm:cxn modelId="{2109C4FF-0194-4613-84C1-020B6667E478}" type="presParOf" srcId="{FF1107D9-4876-467A-8861-D7F92C22B0BF}" destId="{BFA962EF-DB37-4DC7-A4FD-2693ACBE5129}" srcOrd="8" destOrd="0" presId="urn:microsoft.com/office/officeart/2005/8/layout/radial1"/>
    <dgm:cxn modelId="{F8AD7F32-F492-4ECF-8CFD-F123C7A760AE}" type="presParOf" srcId="{FF1107D9-4876-467A-8861-D7F92C22B0BF}" destId="{29575524-AC58-413E-BE01-BD552A75CB8F}" srcOrd="9" destOrd="0" presId="urn:microsoft.com/office/officeart/2005/8/layout/radial1"/>
    <dgm:cxn modelId="{0A2D201A-FF46-4DE6-B597-F2D2C5D5F6F0}" type="presParOf" srcId="{29575524-AC58-413E-BE01-BD552A75CB8F}" destId="{B1D9D635-571A-4F02-9FA0-C80338661CF8}" srcOrd="0" destOrd="0" presId="urn:microsoft.com/office/officeart/2005/8/layout/radial1"/>
    <dgm:cxn modelId="{513E1636-8163-4FD5-8986-0ADE2EF44642}" type="presParOf" srcId="{FF1107D9-4876-467A-8861-D7F92C22B0BF}" destId="{0F22FB41-9297-4AF4-8A14-97415D10840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D2A43-A79E-4FF4-8D52-EAAE16AEE3E6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CAD372D-95E8-4E7F-9862-BB6116B19F9C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Графики</a:t>
          </a:r>
        </a:p>
      </dgm:t>
    </dgm:pt>
    <dgm:pt modelId="{765D6CD7-B783-4637-923F-66CBDD8831A7}" type="parTrans" cxnId="{8B7921F9-E53B-4514-88C5-C041DA697E86}">
      <dgm:prSet/>
      <dgm:spPr/>
      <dgm:t>
        <a:bodyPr/>
        <a:lstStyle/>
        <a:p>
          <a:endParaRPr lang="ru-RU"/>
        </a:p>
      </dgm:t>
    </dgm:pt>
    <dgm:pt modelId="{1D266701-24F2-4228-A7AB-3E223287EBBC}" type="sibTrans" cxnId="{8B7921F9-E53B-4514-88C5-C041DA697E86}">
      <dgm:prSet/>
      <dgm:spPr/>
      <dgm:t>
        <a:bodyPr/>
        <a:lstStyle/>
        <a:p>
          <a:endParaRPr lang="ru-RU"/>
        </a:p>
      </dgm:t>
    </dgm:pt>
    <dgm:pt modelId="{81C65B2A-1FBC-48E8-BD08-55FAC05DDFA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Диаграммы</a:t>
          </a:r>
        </a:p>
      </dgm:t>
    </dgm:pt>
    <dgm:pt modelId="{33970055-E3A7-4D9B-AFA8-46B1AF5F9628}" type="parTrans" cxnId="{CE3D2119-F57E-4760-84B2-20262C7E4970}">
      <dgm:prSet/>
      <dgm:spPr/>
      <dgm:t>
        <a:bodyPr/>
        <a:lstStyle/>
        <a:p>
          <a:endParaRPr lang="ru-RU"/>
        </a:p>
      </dgm:t>
    </dgm:pt>
    <dgm:pt modelId="{F65C45A3-31D2-4F22-8A6D-6BB891EE14D3}" type="sibTrans" cxnId="{CE3D2119-F57E-4760-84B2-20262C7E4970}">
      <dgm:prSet/>
      <dgm:spPr/>
      <dgm:t>
        <a:bodyPr/>
        <a:lstStyle/>
        <a:p>
          <a:endParaRPr lang="ru-RU"/>
        </a:p>
      </dgm:t>
    </dgm:pt>
    <dgm:pt modelId="{1F248F16-BF3C-46CA-BA4D-97AB249F25D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Входные билеты</a:t>
          </a:r>
        </a:p>
      </dgm:t>
    </dgm:pt>
    <dgm:pt modelId="{C63E3F20-3E56-4EE8-81EE-43897EA7959A}" type="parTrans" cxnId="{9EC8F52C-BAF9-450B-9FE8-3106C97A1184}">
      <dgm:prSet/>
      <dgm:spPr/>
      <dgm:t>
        <a:bodyPr/>
        <a:lstStyle/>
        <a:p>
          <a:endParaRPr lang="ru-RU"/>
        </a:p>
      </dgm:t>
    </dgm:pt>
    <dgm:pt modelId="{8F636E65-625E-4729-A054-C2EFB4B61978}" type="sibTrans" cxnId="{9EC8F52C-BAF9-450B-9FE8-3106C97A1184}">
      <dgm:prSet/>
      <dgm:spPr/>
      <dgm:t>
        <a:bodyPr/>
        <a:lstStyle/>
        <a:p>
          <a:endParaRPr lang="ru-RU"/>
        </a:p>
      </dgm:t>
    </dgm:pt>
    <dgm:pt modelId="{C3B7F8E1-F93A-428B-A927-1374A340CBCD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Расписание движения транспорта</a:t>
          </a:r>
        </a:p>
      </dgm:t>
    </dgm:pt>
    <dgm:pt modelId="{BD76718F-B504-4D0C-B300-484709958B86}" type="parTrans" cxnId="{569403EC-7A18-4109-8E15-A583797DDC26}">
      <dgm:prSet/>
      <dgm:spPr/>
      <dgm:t>
        <a:bodyPr/>
        <a:lstStyle/>
        <a:p>
          <a:endParaRPr lang="ru-RU"/>
        </a:p>
      </dgm:t>
    </dgm:pt>
    <dgm:pt modelId="{F9521496-329A-4011-95C0-D8CCEAA59EDB}" type="sibTrans" cxnId="{569403EC-7A18-4109-8E15-A583797DDC26}">
      <dgm:prSet/>
      <dgm:spPr/>
      <dgm:t>
        <a:bodyPr/>
        <a:lstStyle/>
        <a:p>
          <a:endParaRPr lang="ru-RU"/>
        </a:p>
      </dgm:t>
    </dgm:pt>
    <dgm:pt modelId="{21237F86-5347-4AFB-8B71-194486F4DBC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Карты сайтов</a:t>
          </a:r>
        </a:p>
      </dgm:t>
    </dgm:pt>
    <dgm:pt modelId="{EDDC6ECD-1A6C-4EDB-ADE4-DAEB09584A97}" type="parTrans" cxnId="{5E1D7504-5A4B-4F5E-A779-E56CAF3479DE}">
      <dgm:prSet/>
      <dgm:spPr/>
      <dgm:t>
        <a:bodyPr/>
        <a:lstStyle/>
        <a:p>
          <a:endParaRPr lang="ru-RU"/>
        </a:p>
      </dgm:t>
    </dgm:pt>
    <dgm:pt modelId="{C7653980-61A4-4AB8-895D-0FA0876CC728}" type="sibTrans" cxnId="{5E1D7504-5A4B-4F5E-A779-E56CAF3479DE}">
      <dgm:prSet/>
      <dgm:spPr/>
      <dgm:t>
        <a:bodyPr/>
        <a:lstStyle/>
        <a:p>
          <a:endParaRPr lang="ru-RU"/>
        </a:p>
      </dgm:t>
    </dgm:pt>
    <dgm:pt modelId="{D74911FE-DA7B-4743-9F10-C4BE509E72C3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Схемы</a:t>
          </a:r>
        </a:p>
      </dgm:t>
    </dgm:pt>
    <dgm:pt modelId="{0607F0B0-8686-4E94-BB65-C7742C39C0E8}" type="parTrans" cxnId="{3120D009-B8CE-4D55-B753-4ABE958375A9}">
      <dgm:prSet/>
      <dgm:spPr/>
      <dgm:t>
        <a:bodyPr/>
        <a:lstStyle/>
        <a:p>
          <a:endParaRPr lang="ru-RU"/>
        </a:p>
      </dgm:t>
    </dgm:pt>
    <dgm:pt modelId="{92D4C9B4-7FAA-47C5-B54C-C1A2D6056A5C}" type="sibTrans" cxnId="{3120D009-B8CE-4D55-B753-4ABE958375A9}">
      <dgm:prSet/>
      <dgm:spPr/>
      <dgm:t>
        <a:bodyPr/>
        <a:lstStyle/>
        <a:p>
          <a:endParaRPr lang="ru-RU"/>
        </a:p>
      </dgm:t>
    </dgm:pt>
    <dgm:pt modelId="{65F0405E-D3F9-4536-A1CF-D7EBD4FFCD0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Таблицы</a:t>
          </a:r>
        </a:p>
      </dgm:t>
    </dgm:pt>
    <dgm:pt modelId="{70DABFA5-D554-4E5E-B7D6-A9795164D4AE}" type="parTrans" cxnId="{859237CC-2081-4B66-A6AD-3149A774CD77}">
      <dgm:prSet/>
      <dgm:spPr/>
      <dgm:t>
        <a:bodyPr/>
        <a:lstStyle/>
        <a:p>
          <a:endParaRPr lang="ru-RU"/>
        </a:p>
      </dgm:t>
    </dgm:pt>
    <dgm:pt modelId="{1ACE204C-76F0-45BF-9019-DE1222321B67}" type="sibTrans" cxnId="{859237CC-2081-4B66-A6AD-3149A774CD77}">
      <dgm:prSet/>
      <dgm:spPr/>
      <dgm:t>
        <a:bodyPr/>
        <a:lstStyle/>
        <a:p>
          <a:endParaRPr lang="ru-RU"/>
        </a:p>
      </dgm:t>
    </dgm:pt>
    <dgm:pt modelId="{51127EC2-76ED-4D41-BB9E-EC7750D8ABD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Географические карты и карты местности</a:t>
          </a:r>
        </a:p>
      </dgm:t>
    </dgm:pt>
    <dgm:pt modelId="{BC1B131F-F33B-48CB-A95A-26D457A4130E}" type="parTrans" cxnId="{B86524B2-3885-47F0-91BE-50862F838974}">
      <dgm:prSet/>
      <dgm:spPr/>
      <dgm:t>
        <a:bodyPr/>
        <a:lstStyle/>
        <a:p>
          <a:endParaRPr lang="ru-RU"/>
        </a:p>
      </dgm:t>
    </dgm:pt>
    <dgm:pt modelId="{9389C5ED-6846-4FEE-893E-84EC8E6BFD98}" type="sibTrans" cxnId="{B86524B2-3885-47F0-91BE-50862F838974}">
      <dgm:prSet/>
      <dgm:spPr/>
      <dgm:t>
        <a:bodyPr/>
        <a:lstStyle/>
        <a:p>
          <a:endParaRPr lang="ru-RU"/>
        </a:p>
      </dgm:t>
    </dgm:pt>
    <dgm:pt modelId="{87C2EBF9-58F3-4EB8-9D5C-84184CA2E1A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План помещения, местности, сооружения</a:t>
          </a:r>
        </a:p>
      </dgm:t>
    </dgm:pt>
    <dgm:pt modelId="{8E12B4E4-E1CA-42D8-AEED-E741595D8950}" type="parTrans" cxnId="{2AC5A0C6-CADA-49F4-99CF-15338AA02047}">
      <dgm:prSet/>
      <dgm:spPr/>
      <dgm:t>
        <a:bodyPr/>
        <a:lstStyle/>
        <a:p>
          <a:endParaRPr lang="ru-RU"/>
        </a:p>
      </dgm:t>
    </dgm:pt>
    <dgm:pt modelId="{A1740ABF-8781-4C70-93F1-3AA1F56700BF}" type="sibTrans" cxnId="{2AC5A0C6-CADA-49F4-99CF-15338AA02047}">
      <dgm:prSet/>
      <dgm:spPr/>
      <dgm:t>
        <a:bodyPr/>
        <a:lstStyle/>
        <a:p>
          <a:endParaRPr lang="ru-RU"/>
        </a:p>
      </dgm:t>
    </dgm:pt>
    <dgm:pt modelId="{17322D5C-A634-4C6F-B5FA-CDC3B09B204A}" type="pres">
      <dgm:prSet presAssocID="{D5DD2A43-A79E-4FF4-8D52-EAAE16AEE3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4672F-D7FA-4395-8303-C507D24B0FA8}" type="pres">
      <dgm:prSet presAssocID="{4CAD372D-95E8-4E7F-9862-BB6116B19F9C}" presName="node" presStyleLbl="node1" presStyleIdx="0" presStyleCnt="9" custScaleX="136291" custRadScaleRad="83454" custRadScaleInc="-15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A5726-E2B1-45DF-B5D9-C11F803A9712}" type="pres">
      <dgm:prSet presAssocID="{4CAD372D-95E8-4E7F-9862-BB6116B19F9C}" presName="spNode" presStyleCnt="0"/>
      <dgm:spPr/>
    </dgm:pt>
    <dgm:pt modelId="{6258F759-B3E6-4969-BEAF-C1D97E55728E}" type="pres">
      <dgm:prSet presAssocID="{1D266701-24F2-4228-A7AB-3E223287EBBC}" presName="sibTrans" presStyleLbl="sibTrans1D1" presStyleIdx="0" presStyleCnt="9"/>
      <dgm:spPr/>
      <dgm:t>
        <a:bodyPr/>
        <a:lstStyle/>
        <a:p>
          <a:endParaRPr lang="ru-RU"/>
        </a:p>
      </dgm:t>
    </dgm:pt>
    <dgm:pt modelId="{8357D348-97B5-4BA8-AE75-03E4F71337F0}" type="pres">
      <dgm:prSet presAssocID="{81C65B2A-1FBC-48E8-BD08-55FAC05DDFAB}" presName="node" presStyleLbl="node1" presStyleIdx="1" presStyleCnt="9" custScaleX="165940" custRadScaleRad="101457" custRadScaleInc="134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A9489-CD0F-45CD-B353-72F7219897A8}" type="pres">
      <dgm:prSet presAssocID="{81C65B2A-1FBC-48E8-BD08-55FAC05DDFAB}" presName="spNode" presStyleCnt="0"/>
      <dgm:spPr/>
    </dgm:pt>
    <dgm:pt modelId="{F2B4A18C-D539-470C-98AE-A1B855A1DD33}" type="pres">
      <dgm:prSet presAssocID="{F65C45A3-31D2-4F22-8A6D-6BB891EE14D3}" presName="sibTrans" presStyleLbl="sibTrans1D1" presStyleIdx="1" presStyleCnt="9"/>
      <dgm:spPr/>
      <dgm:t>
        <a:bodyPr/>
        <a:lstStyle/>
        <a:p>
          <a:endParaRPr lang="ru-RU"/>
        </a:p>
      </dgm:t>
    </dgm:pt>
    <dgm:pt modelId="{45B4BBDC-BFF8-44D3-A736-AC250EB1F510}" type="pres">
      <dgm:prSet presAssocID="{D74911FE-DA7B-4743-9F10-C4BE509E72C3}" presName="node" presStyleLbl="node1" presStyleIdx="2" presStyleCnt="9" custRadScaleRad="112012" custRadScaleInc="81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B15B-77DB-4570-BD03-A1A1C2474964}" type="pres">
      <dgm:prSet presAssocID="{D74911FE-DA7B-4743-9F10-C4BE509E72C3}" presName="spNode" presStyleCnt="0"/>
      <dgm:spPr/>
    </dgm:pt>
    <dgm:pt modelId="{9A546E41-52ED-4655-894E-4B5EF8583FC9}" type="pres">
      <dgm:prSet presAssocID="{92D4C9B4-7FAA-47C5-B54C-C1A2D6056A5C}" presName="sibTrans" presStyleLbl="sibTrans1D1" presStyleIdx="2" presStyleCnt="9"/>
      <dgm:spPr/>
      <dgm:t>
        <a:bodyPr/>
        <a:lstStyle/>
        <a:p>
          <a:endParaRPr lang="ru-RU"/>
        </a:p>
      </dgm:t>
    </dgm:pt>
    <dgm:pt modelId="{9F4D3565-BD24-464D-AE75-F3BFE77B86D0}" type="pres">
      <dgm:prSet presAssocID="{65F0405E-D3F9-4536-A1CF-D7EBD4FFCD04}" presName="node" presStyleLbl="node1" presStyleIdx="3" presStyleCnt="9" custScaleX="132402" custRadScaleRad="112668" custRadScaleInc="-37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7E993-B203-495E-9905-BCA6226FEF48}" type="pres">
      <dgm:prSet presAssocID="{65F0405E-D3F9-4536-A1CF-D7EBD4FFCD04}" presName="spNode" presStyleCnt="0"/>
      <dgm:spPr/>
    </dgm:pt>
    <dgm:pt modelId="{841552B4-E5D8-4C61-8CDC-646267D21B2A}" type="pres">
      <dgm:prSet presAssocID="{1ACE204C-76F0-45BF-9019-DE1222321B67}" presName="sibTrans" presStyleLbl="sibTrans1D1" presStyleIdx="3" presStyleCnt="9"/>
      <dgm:spPr/>
      <dgm:t>
        <a:bodyPr/>
        <a:lstStyle/>
        <a:p>
          <a:endParaRPr lang="ru-RU"/>
        </a:p>
      </dgm:t>
    </dgm:pt>
    <dgm:pt modelId="{776EF845-B64A-4FBF-9A5E-3E736748B2D2}" type="pres">
      <dgm:prSet presAssocID="{51127EC2-76ED-4D41-BB9E-EC7750D8ABDA}" presName="node" presStyleLbl="node1" presStyleIdx="4" presStyleCnt="9" custScaleX="218701" custScaleY="153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C6BC9-93B0-49C3-A232-FA54081CC4BC}" type="pres">
      <dgm:prSet presAssocID="{51127EC2-76ED-4D41-BB9E-EC7750D8ABDA}" presName="spNode" presStyleCnt="0"/>
      <dgm:spPr/>
    </dgm:pt>
    <dgm:pt modelId="{1C5C6736-270E-4F1C-BDBC-7D38767F7E42}" type="pres">
      <dgm:prSet presAssocID="{9389C5ED-6846-4FEE-893E-84EC8E6BFD98}" presName="sibTrans" presStyleLbl="sibTrans1D1" presStyleIdx="4" presStyleCnt="9"/>
      <dgm:spPr/>
      <dgm:t>
        <a:bodyPr/>
        <a:lstStyle/>
        <a:p>
          <a:endParaRPr lang="ru-RU"/>
        </a:p>
      </dgm:t>
    </dgm:pt>
    <dgm:pt modelId="{E6B166FF-ACF8-45A4-8617-893310A6A34D}" type="pres">
      <dgm:prSet presAssocID="{87C2EBF9-58F3-4EB8-9D5C-84184CA2E1A5}" presName="node" presStyleLbl="node1" presStyleIdx="5" presStyleCnt="9" custScaleX="208315" custScaleY="127908" custRadScaleRad="120108" custRadScaleInc="158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A65CF-8DC9-4E8A-8BDA-126FA0967D68}" type="pres">
      <dgm:prSet presAssocID="{87C2EBF9-58F3-4EB8-9D5C-84184CA2E1A5}" presName="spNode" presStyleCnt="0"/>
      <dgm:spPr/>
    </dgm:pt>
    <dgm:pt modelId="{8B364738-3CEA-4207-9BD2-B98F9CC9A3C9}" type="pres">
      <dgm:prSet presAssocID="{A1740ABF-8781-4C70-93F1-3AA1F56700BF}" presName="sibTrans" presStyleLbl="sibTrans1D1" presStyleIdx="5" presStyleCnt="9"/>
      <dgm:spPr/>
      <dgm:t>
        <a:bodyPr/>
        <a:lstStyle/>
        <a:p>
          <a:endParaRPr lang="ru-RU"/>
        </a:p>
      </dgm:t>
    </dgm:pt>
    <dgm:pt modelId="{028888AE-CFD9-418E-9AF1-10CA97FC5A28}" type="pres">
      <dgm:prSet presAssocID="{1F248F16-BF3C-46CA-BA4D-97AB249F25D3}" presName="node" presStyleLbl="node1" presStyleIdx="6" presStyleCnt="9" custScaleX="192049" custRadScaleRad="125999" custRadScaleInc="58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5F2BA-C628-4A95-A892-5A01F246E84B}" type="pres">
      <dgm:prSet presAssocID="{1F248F16-BF3C-46CA-BA4D-97AB249F25D3}" presName="spNode" presStyleCnt="0"/>
      <dgm:spPr/>
    </dgm:pt>
    <dgm:pt modelId="{E333BBBC-2C42-4AA6-8F8D-F31FCEB113F4}" type="pres">
      <dgm:prSet presAssocID="{8F636E65-625E-4729-A054-C2EFB4B61978}" presName="sibTrans" presStyleLbl="sibTrans1D1" presStyleIdx="6" presStyleCnt="9"/>
      <dgm:spPr/>
      <dgm:t>
        <a:bodyPr/>
        <a:lstStyle/>
        <a:p>
          <a:endParaRPr lang="ru-RU"/>
        </a:p>
      </dgm:t>
    </dgm:pt>
    <dgm:pt modelId="{7C1BD3BE-05E7-4AA7-BCDA-B71D25AB9756}" type="pres">
      <dgm:prSet presAssocID="{C3B7F8E1-F93A-428B-A927-1374A340CBCD}" presName="node" presStyleLbl="node1" presStyleIdx="7" presStyleCnt="9" custScaleX="194726" custScaleY="102250" custRadScaleRad="124509" custRadScaleInc="-98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5B850-7CA7-45CF-917E-31679835CBA7}" type="pres">
      <dgm:prSet presAssocID="{C3B7F8E1-F93A-428B-A927-1374A340CBCD}" presName="spNode" presStyleCnt="0"/>
      <dgm:spPr/>
    </dgm:pt>
    <dgm:pt modelId="{0BADEBDD-8260-48C5-A4C3-B346EDF10016}" type="pres">
      <dgm:prSet presAssocID="{F9521496-329A-4011-95C0-D8CCEAA59EDB}" presName="sibTrans" presStyleLbl="sibTrans1D1" presStyleIdx="7" presStyleCnt="9"/>
      <dgm:spPr/>
      <dgm:t>
        <a:bodyPr/>
        <a:lstStyle/>
        <a:p>
          <a:endParaRPr lang="ru-RU"/>
        </a:p>
      </dgm:t>
    </dgm:pt>
    <dgm:pt modelId="{C84BD7F2-D941-4CD7-BDAD-B94AF8F11D32}" type="pres">
      <dgm:prSet presAssocID="{21237F86-5347-4AFB-8B71-194486F4DBCE}" presName="node" presStyleLbl="node1" presStyleIdx="8" presStyleCnt="9" custScaleX="170880" custRadScaleRad="109848" custRadScaleInc="-188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146BA-D724-4219-BC50-CE23F94357C8}" type="pres">
      <dgm:prSet presAssocID="{21237F86-5347-4AFB-8B71-194486F4DBCE}" presName="spNode" presStyleCnt="0"/>
      <dgm:spPr/>
    </dgm:pt>
    <dgm:pt modelId="{1FD995F8-CC0A-4F2B-9B21-9711AF60B243}" type="pres">
      <dgm:prSet presAssocID="{C7653980-61A4-4AB8-895D-0FA0876CC728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859237CC-2081-4B66-A6AD-3149A774CD77}" srcId="{D5DD2A43-A79E-4FF4-8D52-EAAE16AEE3E6}" destId="{65F0405E-D3F9-4536-A1CF-D7EBD4FFCD04}" srcOrd="3" destOrd="0" parTransId="{70DABFA5-D554-4E5E-B7D6-A9795164D4AE}" sibTransId="{1ACE204C-76F0-45BF-9019-DE1222321B67}"/>
    <dgm:cxn modelId="{E6A09BB4-AD9F-43F9-9CD7-839AF5E6BEE3}" type="presOf" srcId="{8F636E65-625E-4729-A054-C2EFB4B61978}" destId="{E333BBBC-2C42-4AA6-8F8D-F31FCEB113F4}" srcOrd="0" destOrd="0" presId="urn:microsoft.com/office/officeart/2005/8/layout/cycle6"/>
    <dgm:cxn modelId="{7A7EC03D-7D9A-4264-A746-7857DD6639AB}" type="presOf" srcId="{92D4C9B4-7FAA-47C5-B54C-C1A2D6056A5C}" destId="{9A546E41-52ED-4655-894E-4B5EF8583FC9}" srcOrd="0" destOrd="0" presId="urn:microsoft.com/office/officeart/2005/8/layout/cycle6"/>
    <dgm:cxn modelId="{8B7921F9-E53B-4514-88C5-C041DA697E86}" srcId="{D5DD2A43-A79E-4FF4-8D52-EAAE16AEE3E6}" destId="{4CAD372D-95E8-4E7F-9862-BB6116B19F9C}" srcOrd="0" destOrd="0" parTransId="{765D6CD7-B783-4637-923F-66CBDD8831A7}" sibTransId="{1D266701-24F2-4228-A7AB-3E223287EBBC}"/>
    <dgm:cxn modelId="{B23449ED-D7E4-4997-B94C-DB439F61A232}" type="presOf" srcId="{C7653980-61A4-4AB8-895D-0FA0876CC728}" destId="{1FD995F8-CC0A-4F2B-9B21-9711AF60B243}" srcOrd="0" destOrd="0" presId="urn:microsoft.com/office/officeart/2005/8/layout/cycle6"/>
    <dgm:cxn modelId="{91B66CBB-DE48-48BD-A08C-EC0C6B6EDAE5}" type="presOf" srcId="{C3B7F8E1-F93A-428B-A927-1374A340CBCD}" destId="{7C1BD3BE-05E7-4AA7-BCDA-B71D25AB9756}" srcOrd="0" destOrd="0" presId="urn:microsoft.com/office/officeart/2005/8/layout/cycle6"/>
    <dgm:cxn modelId="{CE3D2119-F57E-4760-84B2-20262C7E4970}" srcId="{D5DD2A43-A79E-4FF4-8D52-EAAE16AEE3E6}" destId="{81C65B2A-1FBC-48E8-BD08-55FAC05DDFAB}" srcOrd="1" destOrd="0" parTransId="{33970055-E3A7-4D9B-AFA8-46B1AF5F9628}" sibTransId="{F65C45A3-31D2-4F22-8A6D-6BB891EE14D3}"/>
    <dgm:cxn modelId="{5A7331E0-7718-4CE5-83BA-8B4B2FE97661}" type="presOf" srcId="{1ACE204C-76F0-45BF-9019-DE1222321B67}" destId="{841552B4-E5D8-4C61-8CDC-646267D21B2A}" srcOrd="0" destOrd="0" presId="urn:microsoft.com/office/officeart/2005/8/layout/cycle6"/>
    <dgm:cxn modelId="{38666F8E-13D4-4C21-9423-0DAFBD313A1C}" type="presOf" srcId="{9389C5ED-6846-4FEE-893E-84EC8E6BFD98}" destId="{1C5C6736-270E-4F1C-BDBC-7D38767F7E42}" srcOrd="0" destOrd="0" presId="urn:microsoft.com/office/officeart/2005/8/layout/cycle6"/>
    <dgm:cxn modelId="{F1C4B995-17B2-4A23-A0F4-619BBCEE07DA}" type="presOf" srcId="{51127EC2-76ED-4D41-BB9E-EC7750D8ABDA}" destId="{776EF845-B64A-4FBF-9A5E-3E736748B2D2}" srcOrd="0" destOrd="0" presId="urn:microsoft.com/office/officeart/2005/8/layout/cycle6"/>
    <dgm:cxn modelId="{EF9DEBDC-E8C4-4A46-8EE9-64BB43902882}" type="presOf" srcId="{A1740ABF-8781-4C70-93F1-3AA1F56700BF}" destId="{8B364738-3CEA-4207-9BD2-B98F9CC9A3C9}" srcOrd="0" destOrd="0" presId="urn:microsoft.com/office/officeart/2005/8/layout/cycle6"/>
    <dgm:cxn modelId="{2AC5A0C6-CADA-49F4-99CF-15338AA02047}" srcId="{D5DD2A43-A79E-4FF4-8D52-EAAE16AEE3E6}" destId="{87C2EBF9-58F3-4EB8-9D5C-84184CA2E1A5}" srcOrd="5" destOrd="0" parTransId="{8E12B4E4-E1CA-42D8-AEED-E741595D8950}" sibTransId="{A1740ABF-8781-4C70-93F1-3AA1F56700BF}"/>
    <dgm:cxn modelId="{BDBF008B-0EA3-445D-9ECD-6B2B17313BA1}" type="presOf" srcId="{1D266701-24F2-4228-A7AB-3E223287EBBC}" destId="{6258F759-B3E6-4969-BEAF-C1D97E55728E}" srcOrd="0" destOrd="0" presId="urn:microsoft.com/office/officeart/2005/8/layout/cycle6"/>
    <dgm:cxn modelId="{3120D009-B8CE-4D55-B753-4ABE958375A9}" srcId="{D5DD2A43-A79E-4FF4-8D52-EAAE16AEE3E6}" destId="{D74911FE-DA7B-4743-9F10-C4BE509E72C3}" srcOrd="2" destOrd="0" parTransId="{0607F0B0-8686-4E94-BB65-C7742C39C0E8}" sibTransId="{92D4C9B4-7FAA-47C5-B54C-C1A2D6056A5C}"/>
    <dgm:cxn modelId="{9EC8F52C-BAF9-450B-9FE8-3106C97A1184}" srcId="{D5DD2A43-A79E-4FF4-8D52-EAAE16AEE3E6}" destId="{1F248F16-BF3C-46CA-BA4D-97AB249F25D3}" srcOrd="6" destOrd="0" parTransId="{C63E3F20-3E56-4EE8-81EE-43897EA7959A}" sibTransId="{8F636E65-625E-4729-A054-C2EFB4B61978}"/>
    <dgm:cxn modelId="{FE138419-34A7-45B9-8D55-1A7E64C4CC10}" type="presOf" srcId="{D5DD2A43-A79E-4FF4-8D52-EAAE16AEE3E6}" destId="{17322D5C-A634-4C6F-B5FA-CDC3B09B204A}" srcOrd="0" destOrd="0" presId="urn:microsoft.com/office/officeart/2005/8/layout/cycle6"/>
    <dgm:cxn modelId="{7899D7CE-8913-4C1A-B1F7-DFA1849A727A}" type="presOf" srcId="{D74911FE-DA7B-4743-9F10-C4BE509E72C3}" destId="{45B4BBDC-BFF8-44D3-A736-AC250EB1F510}" srcOrd="0" destOrd="0" presId="urn:microsoft.com/office/officeart/2005/8/layout/cycle6"/>
    <dgm:cxn modelId="{569403EC-7A18-4109-8E15-A583797DDC26}" srcId="{D5DD2A43-A79E-4FF4-8D52-EAAE16AEE3E6}" destId="{C3B7F8E1-F93A-428B-A927-1374A340CBCD}" srcOrd="7" destOrd="0" parTransId="{BD76718F-B504-4D0C-B300-484709958B86}" sibTransId="{F9521496-329A-4011-95C0-D8CCEAA59EDB}"/>
    <dgm:cxn modelId="{D34F7D13-B1DD-4AE3-B6EF-CE269FB5EC1D}" type="presOf" srcId="{21237F86-5347-4AFB-8B71-194486F4DBCE}" destId="{C84BD7F2-D941-4CD7-BDAD-B94AF8F11D32}" srcOrd="0" destOrd="0" presId="urn:microsoft.com/office/officeart/2005/8/layout/cycle6"/>
    <dgm:cxn modelId="{A25840CB-FD2A-4D44-A409-23B6D434019F}" type="presOf" srcId="{4CAD372D-95E8-4E7F-9862-BB6116B19F9C}" destId="{3704672F-D7FA-4395-8303-C507D24B0FA8}" srcOrd="0" destOrd="0" presId="urn:microsoft.com/office/officeart/2005/8/layout/cycle6"/>
    <dgm:cxn modelId="{DC19AE26-7279-4929-A535-F0E81677BB2A}" type="presOf" srcId="{F65C45A3-31D2-4F22-8A6D-6BB891EE14D3}" destId="{F2B4A18C-D539-470C-98AE-A1B855A1DD33}" srcOrd="0" destOrd="0" presId="urn:microsoft.com/office/officeart/2005/8/layout/cycle6"/>
    <dgm:cxn modelId="{93BE018E-043E-4064-8768-4449EF82357B}" type="presOf" srcId="{65F0405E-D3F9-4536-A1CF-D7EBD4FFCD04}" destId="{9F4D3565-BD24-464D-AE75-F3BFE77B86D0}" srcOrd="0" destOrd="0" presId="urn:microsoft.com/office/officeart/2005/8/layout/cycle6"/>
    <dgm:cxn modelId="{CB131900-0388-4527-BEB1-E6B17E2C2838}" type="presOf" srcId="{87C2EBF9-58F3-4EB8-9D5C-84184CA2E1A5}" destId="{E6B166FF-ACF8-45A4-8617-893310A6A34D}" srcOrd="0" destOrd="0" presId="urn:microsoft.com/office/officeart/2005/8/layout/cycle6"/>
    <dgm:cxn modelId="{377BA650-717A-4BB6-B8ED-D005B0D650F2}" type="presOf" srcId="{1F248F16-BF3C-46CA-BA4D-97AB249F25D3}" destId="{028888AE-CFD9-418E-9AF1-10CA97FC5A28}" srcOrd="0" destOrd="0" presId="urn:microsoft.com/office/officeart/2005/8/layout/cycle6"/>
    <dgm:cxn modelId="{C5D34672-8ED5-4D3D-A9FB-9488DDDFC9E6}" type="presOf" srcId="{F9521496-329A-4011-95C0-D8CCEAA59EDB}" destId="{0BADEBDD-8260-48C5-A4C3-B346EDF10016}" srcOrd="0" destOrd="0" presId="urn:microsoft.com/office/officeart/2005/8/layout/cycle6"/>
    <dgm:cxn modelId="{F3980896-5D21-4226-B00E-5DF646C5EC15}" type="presOf" srcId="{81C65B2A-1FBC-48E8-BD08-55FAC05DDFAB}" destId="{8357D348-97B5-4BA8-AE75-03E4F71337F0}" srcOrd="0" destOrd="0" presId="urn:microsoft.com/office/officeart/2005/8/layout/cycle6"/>
    <dgm:cxn modelId="{B86524B2-3885-47F0-91BE-50862F838974}" srcId="{D5DD2A43-A79E-4FF4-8D52-EAAE16AEE3E6}" destId="{51127EC2-76ED-4D41-BB9E-EC7750D8ABDA}" srcOrd="4" destOrd="0" parTransId="{BC1B131F-F33B-48CB-A95A-26D457A4130E}" sibTransId="{9389C5ED-6846-4FEE-893E-84EC8E6BFD98}"/>
    <dgm:cxn modelId="{5E1D7504-5A4B-4F5E-A779-E56CAF3479DE}" srcId="{D5DD2A43-A79E-4FF4-8D52-EAAE16AEE3E6}" destId="{21237F86-5347-4AFB-8B71-194486F4DBCE}" srcOrd="8" destOrd="0" parTransId="{EDDC6ECD-1A6C-4EDB-ADE4-DAEB09584A97}" sibTransId="{C7653980-61A4-4AB8-895D-0FA0876CC728}"/>
    <dgm:cxn modelId="{B9B68991-AE1C-4B62-947D-B1D0D1908027}" type="presParOf" srcId="{17322D5C-A634-4C6F-B5FA-CDC3B09B204A}" destId="{3704672F-D7FA-4395-8303-C507D24B0FA8}" srcOrd="0" destOrd="0" presId="urn:microsoft.com/office/officeart/2005/8/layout/cycle6"/>
    <dgm:cxn modelId="{254033B8-D606-4B24-8DEB-0BAC0BE24C22}" type="presParOf" srcId="{17322D5C-A634-4C6F-B5FA-CDC3B09B204A}" destId="{3CDA5726-E2B1-45DF-B5D9-C11F803A9712}" srcOrd="1" destOrd="0" presId="urn:microsoft.com/office/officeart/2005/8/layout/cycle6"/>
    <dgm:cxn modelId="{8478CD2B-DF84-4C5F-94C0-383545D9EC9B}" type="presParOf" srcId="{17322D5C-A634-4C6F-B5FA-CDC3B09B204A}" destId="{6258F759-B3E6-4969-BEAF-C1D97E55728E}" srcOrd="2" destOrd="0" presId="urn:microsoft.com/office/officeart/2005/8/layout/cycle6"/>
    <dgm:cxn modelId="{9B9F3405-168A-477B-AFEC-772B520BE948}" type="presParOf" srcId="{17322D5C-A634-4C6F-B5FA-CDC3B09B204A}" destId="{8357D348-97B5-4BA8-AE75-03E4F71337F0}" srcOrd="3" destOrd="0" presId="urn:microsoft.com/office/officeart/2005/8/layout/cycle6"/>
    <dgm:cxn modelId="{E61630D8-A9AB-4E85-8DB7-3C14A79AFA74}" type="presParOf" srcId="{17322D5C-A634-4C6F-B5FA-CDC3B09B204A}" destId="{C77A9489-CD0F-45CD-B353-72F7219897A8}" srcOrd="4" destOrd="0" presId="urn:microsoft.com/office/officeart/2005/8/layout/cycle6"/>
    <dgm:cxn modelId="{054EA2B7-71E3-4C27-BD4E-BCF33860A922}" type="presParOf" srcId="{17322D5C-A634-4C6F-B5FA-CDC3B09B204A}" destId="{F2B4A18C-D539-470C-98AE-A1B855A1DD33}" srcOrd="5" destOrd="0" presId="urn:microsoft.com/office/officeart/2005/8/layout/cycle6"/>
    <dgm:cxn modelId="{5BE3D96D-6480-4520-B483-56BB7B9695CB}" type="presParOf" srcId="{17322D5C-A634-4C6F-B5FA-CDC3B09B204A}" destId="{45B4BBDC-BFF8-44D3-A736-AC250EB1F510}" srcOrd="6" destOrd="0" presId="urn:microsoft.com/office/officeart/2005/8/layout/cycle6"/>
    <dgm:cxn modelId="{8BE85464-6DA6-4FFD-8724-09CAE25CFB6E}" type="presParOf" srcId="{17322D5C-A634-4C6F-B5FA-CDC3B09B204A}" destId="{1BADB15B-77DB-4570-BD03-A1A1C2474964}" srcOrd="7" destOrd="0" presId="urn:microsoft.com/office/officeart/2005/8/layout/cycle6"/>
    <dgm:cxn modelId="{81B07ABE-85BA-4770-9692-E47A8EB902B9}" type="presParOf" srcId="{17322D5C-A634-4C6F-B5FA-CDC3B09B204A}" destId="{9A546E41-52ED-4655-894E-4B5EF8583FC9}" srcOrd="8" destOrd="0" presId="urn:microsoft.com/office/officeart/2005/8/layout/cycle6"/>
    <dgm:cxn modelId="{1D3D969B-CFCE-4C12-86BC-ABBE45423375}" type="presParOf" srcId="{17322D5C-A634-4C6F-B5FA-CDC3B09B204A}" destId="{9F4D3565-BD24-464D-AE75-F3BFE77B86D0}" srcOrd="9" destOrd="0" presId="urn:microsoft.com/office/officeart/2005/8/layout/cycle6"/>
    <dgm:cxn modelId="{ABCA6218-F093-4D15-80BE-E85DE015E20F}" type="presParOf" srcId="{17322D5C-A634-4C6F-B5FA-CDC3B09B204A}" destId="{9C97E993-B203-495E-9905-BCA6226FEF48}" srcOrd="10" destOrd="0" presId="urn:microsoft.com/office/officeart/2005/8/layout/cycle6"/>
    <dgm:cxn modelId="{6002C5E6-F39F-4D30-8D77-2AFE4A921137}" type="presParOf" srcId="{17322D5C-A634-4C6F-B5FA-CDC3B09B204A}" destId="{841552B4-E5D8-4C61-8CDC-646267D21B2A}" srcOrd="11" destOrd="0" presId="urn:microsoft.com/office/officeart/2005/8/layout/cycle6"/>
    <dgm:cxn modelId="{3317168A-C4A5-439A-8DE3-463DE1888956}" type="presParOf" srcId="{17322D5C-A634-4C6F-B5FA-CDC3B09B204A}" destId="{776EF845-B64A-4FBF-9A5E-3E736748B2D2}" srcOrd="12" destOrd="0" presId="urn:microsoft.com/office/officeart/2005/8/layout/cycle6"/>
    <dgm:cxn modelId="{712ECDE9-9E27-4115-B0BE-6282E0CFD9EE}" type="presParOf" srcId="{17322D5C-A634-4C6F-B5FA-CDC3B09B204A}" destId="{7B5C6BC9-93B0-49C3-A232-FA54081CC4BC}" srcOrd="13" destOrd="0" presId="urn:microsoft.com/office/officeart/2005/8/layout/cycle6"/>
    <dgm:cxn modelId="{5C3A5A62-FDB3-4DEC-9DFA-5831476EE683}" type="presParOf" srcId="{17322D5C-A634-4C6F-B5FA-CDC3B09B204A}" destId="{1C5C6736-270E-4F1C-BDBC-7D38767F7E42}" srcOrd="14" destOrd="0" presId="urn:microsoft.com/office/officeart/2005/8/layout/cycle6"/>
    <dgm:cxn modelId="{ACB4C609-3FFE-4DC4-974F-0C8E7355834A}" type="presParOf" srcId="{17322D5C-A634-4C6F-B5FA-CDC3B09B204A}" destId="{E6B166FF-ACF8-45A4-8617-893310A6A34D}" srcOrd="15" destOrd="0" presId="urn:microsoft.com/office/officeart/2005/8/layout/cycle6"/>
    <dgm:cxn modelId="{0D542F19-5884-42D2-8439-7D3F8E30E15A}" type="presParOf" srcId="{17322D5C-A634-4C6F-B5FA-CDC3B09B204A}" destId="{5CBA65CF-8DC9-4E8A-8BDA-126FA0967D68}" srcOrd="16" destOrd="0" presId="urn:microsoft.com/office/officeart/2005/8/layout/cycle6"/>
    <dgm:cxn modelId="{D311CF10-4EF2-49F8-86BD-F6882BF202DB}" type="presParOf" srcId="{17322D5C-A634-4C6F-B5FA-CDC3B09B204A}" destId="{8B364738-3CEA-4207-9BD2-B98F9CC9A3C9}" srcOrd="17" destOrd="0" presId="urn:microsoft.com/office/officeart/2005/8/layout/cycle6"/>
    <dgm:cxn modelId="{68E82B0A-DBB3-4B60-88A7-9BFF5DDBAF79}" type="presParOf" srcId="{17322D5C-A634-4C6F-B5FA-CDC3B09B204A}" destId="{028888AE-CFD9-418E-9AF1-10CA97FC5A28}" srcOrd="18" destOrd="0" presId="urn:microsoft.com/office/officeart/2005/8/layout/cycle6"/>
    <dgm:cxn modelId="{028EA811-D29A-47A9-80C1-90303375845C}" type="presParOf" srcId="{17322D5C-A634-4C6F-B5FA-CDC3B09B204A}" destId="{E235F2BA-C628-4A95-A892-5A01F246E84B}" srcOrd="19" destOrd="0" presId="urn:microsoft.com/office/officeart/2005/8/layout/cycle6"/>
    <dgm:cxn modelId="{672A7698-4ECC-41BE-ACC6-11D30E0E8BF4}" type="presParOf" srcId="{17322D5C-A634-4C6F-B5FA-CDC3B09B204A}" destId="{E333BBBC-2C42-4AA6-8F8D-F31FCEB113F4}" srcOrd="20" destOrd="0" presId="urn:microsoft.com/office/officeart/2005/8/layout/cycle6"/>
    <dgm:cxn modelId="{1C7146B0-4FC0-46CA-AAC5-8022C756AB2E}" type="presParOf" srcId="{17322D5C-A634-4C6F-B5FA-CDC3B09B204A}" destId="{7C1BD3BE-05E7-4AA7-BCDA-B71D25AB9756}" srcOrd="21" destOrd="0" presId="urn:microsoft.com/office/officeart/2005/8/layout/cycle6"/>
    <dgm:cxn modelId="{9978C6DB-B950-48A9-A2AF-C8961BA28327}" type="presParOf" srcId="{17322D5C-A634-4C6F-B5FA-CDC3B09B204A}" destId="{9985B850-7CA7-45CF-917E-31679835CBA7}" srcOrd="22" destOrd="0" presId="urn:microsoft.com/office/officeart/2005/8/layout/cycle6"/>
    <dgm:cxn modelId="{C83F290D-7A92-4BA8-BDB5-4463B69CBAFC}" type="presParOf" srcId="{17322D5C-A634-4C6F-B5FA-CDC3B09B204A}" destId="{0BADEBDD-8260-48C5-A4C3-B346EDF10016}" srcOrd="23" destOrd="0" presId="urn:microsoft.com/office/officeart/2005/8/layout/cycle6"/>
    <dgm:cxn modelId="{47D233D5-CCC6-4A0F-8B87-ECE2A2320F14}" type="presParOf" srcId="{17322D5C-A634-4C6F-B5FA-CDC3B09B204A}" destId="{C84BD7F2-D941-4CD7-BDAD-B94AF8F11D32}" srcOrd="24" destOrd="0" presId="urn:microsoft.com/office/officeart/2005/8/layout/cycle6"/>
    <dgm:cxn modelId="{DD05A5D2-636C-4876-A599-6D961081DB99}" type="presParOf" srcId="{17322D5C-A634-4C6F-B5FA-CDC3B09B204A}" destId="{151146BA-D724-4219-BC50-CE23F94357C8}" srcOrd="25" destOrd="0" presId="urn:microsoft.com/office/officeart/2005/8/layout/cycle6"/>
    <dgm:cxn modelId="{9509EA06-6CC5-4135-9B8E-5AE670ED1298}" type="presParOf" srcId="{17322D5C-A634-4C6F-B5FA-CDC3B09B204A}" destId="{1FD995F8-CC0A-4F2B-9B21-9711AF60B243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762090-C880-4EE3-B1E7-E2E0C5A1ABA4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5563BBE-191B-4A20-9580-849D7E12206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ВЫДЕЛЕНО СЕМЬ РАЗДЕЛОВ:</a:t>
          </a:r>
        </a:p>
      </dgm:t>
    </dgm:pt>
    <dgm:pt modelId="{F06917B6-A6F1-41A0-9066-5274F7F33132}" type="parTrans" cxnId="{5E6AE387-A7A1-4410-8E35-D19EEEE134B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D39900-C617-43C0-BD70-72B25C9FF4D2}" type="sibTrans" cxnId="{5E6AE387-A7A1-4410-8E35-D19EEEE134B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B4391E-0D68-48FC-8600-9F3923F04020}">
      <dgm:prSet phldrT="[Текст]" custT="1"/>
      <dgm:spPr/>
      <dgm:t>
        <a:bodyPr/>
        <a:lstStyle/>
        <a:p>
          <a:r>
            <a:rPr lang="kk-K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Логика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99B10C-A467-4276-938E-C122E9166215}" type="parTrans" cxnId="{26A7F72E-DF57-4A6E-A9B0-A1D63D55C7C8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6DA3A0-7963-42EF-AF00-B1178C5476F7}" type="sibTrans" cxnId="{26A7F72E-DF57-4A6E-A9B0-A1D63D55C7C8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7D8D99-0AAF-46F7-A12C-C8C17FCD2C50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Вероятность</a:t>
          </a:r>
        </a:p>
      </dgm:t>
    </dgm:pt>
    <dgm:pt modelId="{E025F2EB-1700-481E-A167-CA91E4F86C39}" type="parTrans" cxnId="{AAE286C5-619B-4531-910A-1C3CEF273FBF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4BF965-7B7E-483D-BA57-3E5F6FBBA1CF}" type="sibTrans" cxnId="{AAE286C5-619B-4531-910A-1C3CEF273FBF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6DA573-B2A6-4DCA-BCBD-3122273DD777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Статистика</a:t>
          </a:r>
        </a:p>
      </dgm:t>
    </dgm:pt>
    <dgm:pt modelId="{B345388A-7AFE-4D03-9C7A-1B0FB6A97960}" type="parTrans" cxnId="{8D9775EB-79B8-4F61-9210-319B32C20995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F5F377-6605-4BF0-B53B-721F522CFD78}" type="sibTrans" cxnId="{8D9775EB-79B8-4F61-9210-319B32C20995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132FBD-13EA-49C1-8479-3D5BBD633A6C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Дискретная математика</a:t>
          </a:r>
        </a:p>
      </dgm:t>
    </dgm:pt>
    <dgm:pt modelId="{B86BB4F0-7BFC-4076-948B-8CF0A6AFF37C}" type="parTrans" cxnId="{EF25AE84-328E-4CE9-95DB-33445E68F455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D16A64-17FB-4BEE-86B7-24486A339A5E}" type="sibTrans" cxnId="{EF25AE84-328E-4CE9-95DB-33445E68F455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F61DF5-3015-4A62-8265-AF599266CEA8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Алгебра</a:t>
          </a:r>
        </a:p>
      </dgm:t>
    </dgm:pt>
    <dgm:pt modelId="{922E2E8D-E4CB-468C-8953-327E875A25C3}" type="parTrans" cxnId="{6861AE14-0603-485E-AA27-1FCBDE0F8E4C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35353D-9764-42B6-8E28-CDCAE07198CB}" type="sibTrans" cxnId="{6861AE14-0603-485E-AA27-1FCBDE0F8E4C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7BD902-6067-4930-AD85-EA659D2F42B2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Функции</a:t>
          </a:r>
        </a:p>
      </dgm:t>
    </dgm:pt>
    <dgm:pt modelId="{EEE04349-3849-4D94-AD02-87145D56E432}" type="parTrans" cxnId="{059C58FE-9E7C-47D4-B910-7B32A54DF96F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47D70D-3588-4308-886B-28FBF0664E1D}" type="sibTrans" cxnId="{059C58FE-9E7C-47D4-B910-7B32A54DF96F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2EA12C-4D91-4B7E-91EE-70E996D51B7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Геометрия</a:t>
          </a:r>
        </a:p>
      </dgm:t>
    </dgm:pt>
    <dgm:pt modelId="{5F783569-AFD9-471F-82A2-BFB8589D34AE}" type="parTrans" cxnId="{CDAB74C0-4914-4B4C-BF5E-6CF42FBD537A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EBE053-A90F-455D-9817-E798984ADABE}" type="sibTrans" cxnId="{CDAB74C0-4914-4B4C-BF5E-6CF42FBD537A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1364D0-7124-4CF2-AB14-56C5494603A9}" type="pres">
      <dgm:prSet presAssocID="{BC762090-C880-4EE3-B1E7-E2E0C5A1AB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A2F1B6-163D-4A30-8563-646A9F424A51}" type="pres">
      <dgm:prSet presAssocID="{C5563BBE-191B-4A20-9580-849D7E122062}" presName="centerShape" presStyleLbl="node0" presStyleIdx="0" presStyleCnt="1" custScaleX="151196" custScaleY="71320"/>
      <dgm:spPr/>
      <dgm:t>
        <a:bodyPr/>
        <a:lstStyle/>
        <a:p>
          <a:endParaRPr lang="ru-RU"/>
        </a:p>
      </dgm:t>
    </dgm:pt>
    <dgm:pt modelId="{5E569948-F310-4D9B-92B8-AEDA23A01F31}" type="pres">
      <dgm:prSet presAssocID="{BCB4391E-0D68-48FC-8600-9F3923F04020}" presName="node" presStyleLbl="node1" presStyleIdx="0" presStyleCnt="7" custScaleX="148284" custScaleY="55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59517-D2D4-4D3B-80C6-C38E3FA07F67}" type="pres">
      <dgm:prSet presAssocID="{BCB4391E-0D68-48FC-8600-9F3923F04020}" presName="dummy" presStyleCnt="0"/>
      <dgm:spPr/>
    </dgm:pt>
    <dgm:pt modelId="{D9D81B0F-7DAB-4D29-AA24-8ED8D90F979E}" type="pres">
      <dgm:prSet presAssocID="{B16DA3A0-7963-42EF-AF00-B1178C5476F7}" presName="sibTrans" presStyleLbl="sibTrans2D1" presStyleIdx="0" presStyleCnt="7"/>
      <dgm:spPr/>
      <dgm:t>
        <a:bodyPr/>
        <a:lstStyle/>
        <a:p>
          <a:endParaRPr lang="ru-RU"/>
        </a:p>
      </dgm:t>
    </dgm:pt>
    <dgm:pt modelId="{A81A99E6-5D71-498E-B971-583CE147E962}" type="pres">
      <dgm:prSet presAssocID="{34F61DF5-3015-4A62-8265-AF599266CEA8}" presName="node" presStyleLbl="node1" presStyleIdx="1" presStyleCnt="7" custScaleY="63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E70F4-A8EA-4E76-A0A4-C5979839C639}" type="pres">
      <dgm:prSet presAssocID="{34F61DF5-3015-4A62-8265-AF599266CEA8}" presName="dummy" presStyleCnt="0"/>
      <dgm:spPr/>
    </dgm:pt>
    <dgm:pt modelId="{4D97E71E-EDA6-4F50-820C-3D2C44B1BC95}" type="pres">
      <dgm:prSet presAssocID="{9D35353D-9764-42B6-8E28-CDCAE07198CB}" presName="sibTrans" presStyleLbl="sibTrans2D1" presStyleIdx="1" presStyleCnt="7"/>
      <dgm:spPr/>
      <dgm:t>
        <a:bodyPr/>
        <a:lstStyle/>
        <a:p>
          <a:endParaRPr lang="ru-RU"/>
        </a:p>
      </dgm:t>
    </dgm:pt>
    <dgm:pt modelId="{77776790-FA1A-43FB-813F-DA59BA567202}" type="pres">
      <dgm:prSet presAssocID="{007BD902-6067-4930-AD85-EA659D2F42B2}" presName="node" presStyleLbl="node1" presStyleIdx="2" presStyleCnt="7" custScaleX="111354" custScaleY="54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00D75-64A3-4EDD-9AA3-E39952231C50}" type="pres">
      <dgm:prSet presAssocID="{007BD902-6067-4930-AD85-EA659D2F42B2}" presName="dummy" presStyleCnt="0"/>
      <dgm:spPr/>
    </dgm:pt>
    <dgm:pt modelId="{8BFE538D-B267-4983-B399-071317FB93FB}" type="pres">
      <dgm:prSet presAssocID="{7447D70D-3588-4308-886B-28FBF0664E1D}" presName="sibTrans" presStyleLbl="sibTrans2D1" presStyleIdx="2" presStyleCnt="7"/>
      <dgm:spPr/>
      <dgm:t>
        <a:bodyPr/>
        <a:lstStyle/>
        <a:p>
          <a:endParaRPr lang="ru-RU"/>
        </a:p>
      </dgm:t>
    </dgm:pt>
    <dgm:pt modelId="{528FF92F-3485-4D2F-A068-E747050046ED}" type="pres">
      <dgm:prSet presAssocID="{4C2EA12C-4D91-4B7E-91EE-70E996D51B74}" presName="node" presStyleLbl="node1" presStyleIdx="3" presStyleCnt="7" custScaleX="121542" custScaleY="67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61E58-78E4-4151-BE8B-739CB1B6EEF7}" type="pres">
      <dgm:prSet presAssocID="{4C2EA12C-4D91-4B7E-91EE-70E996D51B74}" presName="dummy" presStyleCnt="0"/>
      <dgm:spPr/>
    </dgm:pt>
    <dgm:pt modelId="{774B1DF4-9CF9-4BFF-868E-F2C8E8ABE4B4}" type="pres">
      <dgm:prSet presAssocID="{24EBE053-A90F-455D-9817-E798984ADABE}" presName="sibTrans" presStyleLbl="sibTrans2D1" presStyleIdx="3" presStyleCnt="7"/>
      <dgm:spPr/>
      <dgm:t>
        <a:bodyPr/>
        <a:lstStyle/>
        <a:p>
          <a:endParaRPr lang="ru-RU"/>
        </a:p>
      </dgm:t>
    </dgm:pt>
    <dgm:pt modelId="{F80A4F54-1370-40B2-8F70-6DF4284E411D}" type="pres">
      <dgm:prSet presAssocID="{667D8D99-0AAF-46F7-A12C-C8C17FCD2C50}" presName="node" presStyleLbl="node1" presStyleIdx="4" presStyleCnt="7" custScaleX="142845" custScaleY="66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1C916-899F-4E6A-BCCC-EEC418869CB7}" type="pres">
      <dgm:prSet presAssocID="{667D8D99-0AAF-46F7-A12C-C8C17FCD2C50}" presName="dummy" presStyleCnt="0"/>
      <dgm:spPr/>
    </dgm:pt>
    <dgm:pt modelId="{A91FE7E9-C75C-44D3-BD9C-1601B12BEEFF}" type="pres">
      <dgm:prSet presAssocID="{714BF965-7B7E-483D-BA57-3E5F6FBBA1CF}" presName="sibTrans" presStyleLbl="sibTrans2D1" presStyleIdx="4" presStyleCnt="7"/>
      <dgm:spPr/>
      <dgm:t>
        <a:bodyPr/>
        <a:lstStyle/>
        <a:p>
          <a:endParaRPr lang="ru-RU"/>
        </a:p>
      </dgm:t>
    </dgm:pt>
    <dgm:pt modelId="{5DE3B961-66F7-45A9-9D21-0513FFBF5EA0}" type="pres">
      <dgm:prSet presAssocID="{246DA573-B2A6-4DCA-BCBD-3122273DD777}" presName="node" presStyleLbl="node1" presStyleIdx="5" presStyleCnt="7" custScaleX="132611" custScaleY="71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9A40D-52BC-4997-97A9-49F5C6DAB54A}" type="pres">
      <dgm:prSet presAssocID="{246DA573-B2A6-4DCA-BCBD-3122273DD777}" presName="dummy" presStyleCnt="0"/>
      <dgm:spPr/>
    </dgm:pt>
    <dgm:pt modelId="{76C8A546-D16E-493D-ADEA-441DF3306658}" type="pres">
      <dgm:prSet presAssocID="{72F5F377-6605-4BF0-B53B-721F522CFD78}" presName="sibTrans" presStyleLbl="sibTrans2D1" presStyleIdx="5" presStyleCnt="7"/>
      <dgm:spPr/>
      <dgm:t>
        <a:bodyPr/>
        <a:lstStyle/>
        <a:p>
          <a:endParaRPr lang="ru-RU"/>
        </a:p>
      </dgm:t>
    </dgm:pt>
    <dgm:pt modelId="{D20812ED-7C2F-49EB-BF82-FB4DA2C40C42}" type="pres">
      <dgm:prSet presAssocID="{58132FBD-13EA-49C1-8479-3D5BBD633A6C}" presName="node" presStyleLbl="node1" presStyleIdx="6" presStyleCnt="7" custScaleX="138057" custScaleY="83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E0B38-0083-4FAB-A8AD-3311F224895B}" type="pres">
      <dgm:prSet presAssocID="{58132FBD-13EA-49C1-8479-3D5BBD633A6C}" presName="dummy" presStyleCnt="0"/>
      <dgm:spPr/>
    </dgm:pt>
    <dgm:pt modelId="{C39984F1-5217-4ACB-96CA-429157827400}" type="pres">
      <dgm:prSet presAssocID="{6CD16A64-17FB-4BEE-86B7-24486A339A5E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EF25AE84-328E-4CE9-95DB-33445E68F455}" srcId="{C5563BBE-191B-4A20-9580-849D7E122062}" destId="{58132FBD-13EA-49C1-8479-3D5BBD633A6C}" srcOrd="6" destOrd="0" parTransId="{B86BB4F0-7BFC-4076-948B-8CF0A6AFF37C}" sibTransId="{6CD16A64-17FB-4BEE-86B7-24486A339A5E}"/>
    <dgm:cxn modelId="{6046A7B8-298F-4647-96F8-CDB7FA15E305}" type="presOf" srcId="{667D8D99-0AAF-46F7-A12C-C8C17FCD2C50}" destId="{F80A4F54-1370-40B2-8F70-6DF4284E411D}" srcOrd="0" destOrd="0" presId="urn:microsoft.com/office/officeart/2005/8/layout/radial6"/>
    <dgm:cxn modelId="{4A9A366A-5192-4E83-8966-A6FB4C346FF0}" type="presOf" srcId="{714BF965-7B7E-483D-BA57-3E5F6FBBA1CF}" destId="{A91FE7E9-C75C-44D3-BD9C-1601B12BEEFF}" srcOrd="0" destOrd="0" presId="urn:microsoft.com/office/officeart/2005/8/layout/radial6"/>
    <dgm:cxn modelId="{8C66E6A3-C86A-42C0-A805-43CF87A41A91}" type="presOf" srcId="{B16DA3A0-7963-42EF-AF00-B1178C5476F7}" destId="{D9D81B0F-7DAB-4D29-AA24-8ED8D90F979E}" srcOrd="0" destOrd="0" presId="urn:microsoft.com/office/officeart/2005/8/layout/radial6"/>
    <dgm:cxn modelId="{26A7F72E-DF57-4A6E-A9B0-A1D63D55C7C8}" srcId="{C5563BBE-191B-4A20-9580-849D7E122062}" destId="{BCB4391E-0D68-48FC-8600-9F3923F04020}" srcOrd="0" destOrd="0" parTransId="{5599B10C-A467-4276-938E-C122E9166215}" sibTransId="{B16DA3A0-7963-42EF-AF00-B1178C5476F7}"/>
    <dgm:cxn modelId="{AAE286C5-619B-4531-910A-1C3CEF273FBF}" srcId="{C5563BBE-191B-4A20-9580-849D7E122062}" destId="{667D8D99-0AAF-46F7-A12C-C8C17FCD2C50}" srcOrd="4" destOrd="0" parTransId="{E025F2EB-1700-481E-A167-CA91E4F86C39}" sibTransId="{714BF965-7B7E-483D-BA57-3E5F6FBBA1CF}"/>
    <dgm:cxn modelId="{B530D2A2-6969-44E5-A8F0-BB4075A7E519}" type="presOf" srcId="{24EBE053-A90F-455D-9817-E798984ADABE}" destId="{774B1DF4-9CF9-4BFF-868E-F2C8E8ABE4B4}" srcOrd="0" destOrd="0" presId="urn:microsoft.com/office/officeart/2005/8/layout/radial6"/>
    <dgm:cxn modelId="{9A339F51-260F-4BFE-A006-BD6FA106CAD3}" type="presOf" srcId="{BC762090-C880-4EE3-B1E7-E2E0C5A1ABA4}" destId="{4A1364D0-7124-4CF2-AB14-56C5494603A9}" srcOrd="0" destOrd="0" presId="urn:microsoft.com/office/officeart/2005/8/layout/radial6"/>
    <dgm:cxn modelId="{3D289221-696F-421F-8884-23ED75AA4235}" type="presOf" srcId="{C5563BBE-191B-4A20-9580-849D7E122062}" destId="{5EA2F1B6-163D-4A30-8563-646A9F424A51}" srcOrd="0" destOrd="0" presId="urn:microsoft.com/office/officeart/2005/8/layout/radial6"/>
    <dgm:cxn modelId="{C7999670-3BDA-4F3C-9DBE-64C930363308}" type="presOf" srcId="{72F5F377-6605-4BF0-B53B-721F522CFD78}" destId="{76C8A546-D16E-493D-ADEA-441DF3306658}" srcOrd="0" destOrd="0" presId="urn:microsoft.com/office/officeart/2005/8/layout/radial6"/>
    <dgm:cxn modelId="{B0781BE9-E4D3-4FEE-BFA8-4638FE941122}" type="presOf" srcId="{6CD16A64-17FB-4BEE-86B7-24486A339A5E}" destId="{C39984F1-5217-4ACB-96CA-429157827400}" srcOrd="0" destOrd="0" presId="urn:microsoft.com/office/officeart/2005/8/layout/radial6"/>
    <dgm:cxn modelId="{F0801517-F248-4076-8A0E-494B8B661BBD}" type="presOf" srcId="{34F61DF5-3015-4A62-8265-AF599266CEA8}" destId="{A81A99E6-5D71-498E-B971-583CE147E962}" srcOrd="0" destOrd="0" presId="urn:microsoft.com/office/officeart/2005/8/layout/radial6"/>
    <dgm:cxn modelId="{059C58FE-9E7C-47D4-B910-7B32A54DF96F}" srcId="{C5563BBE-191B-4A20-9580-849D7E122062}" destId="{007BD902-6067-4930-AD85-EA659D2F42B2}" srcOrd="2" destOrd="0" parTransId="{EEE04349-3849-4D94-AD02-87145D56E432}" sibTransId="{7447D70D-3588-4308-886B-28FBF0664E1D}"/>
    <dgm:cxn modelId="{37B66113-D176-473F-BB3D-10A135650D9E}" type="presOf" srcId="{BCB4391E-0D68-48FC-8600-9F3923F04020}" destId="{5E569948-F310-4D9B-92B8-AEDA23A01F31}" srcOrd="0" destOrd="0" presId="urn:microsoft.com/office/officeart/2005/8/layout/radial6"/>
    <dgm:cxn modelId="{CDAB74C0-4914-4B4C-BF5E-6CF42FBD537A}" srcId="{C5563BBE-191B-4A20-9580-849D7E122062}" destId="{4C2EA12C-4D91-4B7E-91EE-70E996D51B74}" srcOrd="3" destOrd="0" parTransId="{5F783569-AFD9-471F-82A2-BFB8589D34AE}" sibTransId="{24EBE053-A90F-455D-9817-E798984ADABE}"/>
    <dgm:cxn modelId="{5E6AE387-A7A1-4410-8E35-D19EEEE134B2}" srcId="{BC762090-C880-4EE3-B1E7-E2E0C5A1ABA4}" destId="{C5563BBE-191B-4A20-9580-849D7E122062}" srcOrd="0" destOrd="0" parTransId="{F06917B6-A6F1-41A0-9066-5274F7F33132}" sibTransId="{9BD39900-C617-43C0-BD70-72B25C9FF4D2}"/>
    <dgm:cxn modelId="{6861AE14-0603-485E-AA27-1FCBDE0F8E4C}" srcId="{C5563BBE-191B-4A20-9580-849D7E122062}" destId="{34F61DF5-3015-4A62-8265-AF599266CEA8}" srcOrd="1" destOrd="0" parTransId="{922E2E8D-E4CB-468C-8953-327E875A25C3}" sibTransId="{9D35353D-9764-42B6-8E28-CDCAE07198CB}"/>
    <dgm:cxn modelId="{4E8EE708-ADE5-4A93-B8F6-0F4F6FAABA62}" type="presOf" srcId="{7447D70D-3588-4308-886B-28FBF0664E1D}" destId="{8BFE538D-B267-4983-B399-071317FB93FB}" srcOrd="0" destOrd="0" presId="urn:microsoft.com/office/officeart/2005/8/layout/radial6"/>
    <dgm:cxn modelId="{8D9775EB-79B8-4F61-9210-319B32C20995}" srcId="{C5563BBE-191B-4A20-9580-849D7E122062}" destId="{246DA573-B2A6-4DCA-BCBD-3122273DD777}" srcOrd="5" destOrd="0" parTransId="{B345388A-7AFE-4D03-9C7A-1B0FB6A97960}" sibTransId="{72F5F377-6605-4BF0-B53B-721F522CFD78}"/>
    <dgm:cxn modelId="{026A45CA-826C-48EC-A1EE-4632266F3667}" type="presOf" srcId="{246DA573-B2A6-4DCA-BCBD-3122273DD777}" destId="{5DE3B961-66F7-45A9-9D21-0513FFBF5EA0}" srcOrd="0" destOrd="0" presId="urn:microsoft.com/office/officeart/2005/8/layout/radial6"/>
    <dgm:cxn modelId="{0BE7C57A-9186-4481-9B47-BCF84764043F}" type="presOf" srcId="{9D35353D-9764-42B6-8E28-CDCAE07198CB}" destId="{4D97E71E-EDA6-4F50-820C-3D2C44B1BC95}" srcOrd="0" destOrd="0" presId="urn:microsoft.com/office/officeart/2005/8/layout/radial6"/>
    <dgm:cxn modelId="{9B078370-8986-44B0-A7D3-907868F07F83}" type="presOf" srcId="{58132FBD-13EA-49C1-8479-3D5BBD633A6C}" destId="{D20812ED-7C2F-49EB-BF82-FB4DA2C40C42}" srcOrd="0" destOrd="0" presId="urn:microsoft.com/office/officeart/2005/8/layout/radial6"/>
    <dgm:cxn modelId="{59355716-F44F-4AF2-B8CD-5EBE4C1CE5E0}" type="presOf" srcId="{007BD902-6067-4930-AD85-EA659D2F42B2}" destId="{77776790-FA1A-43FB-813F-DA59BA567202}" srcOrd="0" destOrd="0" presId="urn:microsoft.com/office/officeart/2005/8/layout/radial6"/>
    <dgm:cxn modelId="{57675123-6AE6-41BE-B5E2-84ADF84B1299}" type="presOf" srcId="{4C2EA12C-4D91-4B7E-91EE-70E996D51B74}" destId="{528FF92F-3485-4D2F-A068-E747050046ED}" srcOrd="0" destOrd="0" presId="urn:microsoft.com/office/officeart/2005/8/layout/radial6"/>
    <dgm:cxn modelId="{3AB126E2-AEB7-44DA-A069-55769F3B62B3}" type="presParOf" srcId="{4A1364D0-7124-4CF2-AB14-56C5494603A9}" destId="{5EA2F1B6-163D-4A30-8563-646A9F424A51}" srcOrd="0" destOrd="0" presId="urn:microsoft.com/office/officeart/2005/8/layout/radial6"/>
    <dgm:cxn modelId="{7BAAD7E4-F794-4832-B536-126F08AE9413}" type="presParOf" srcId="{4A1364D0-7124-4CF2-AB14-56C5494603A9}" destId="{5E569948-F310-4D9B-92B8-AEDA23A01F31}" srcOrd="1" destOrd="0" presId="urn:microsoft.com/office/officeart/2005/8/layout/radial6"/>
    <dgm:cxn modelId="{DB5CFDEE-D478-4D96-A8F5-E8FBA76D3AFD}" type="presParOf" srcId="{4A1364D0-7124-4CF2-AB14-56C5494603A9}" destId="{FFD59517-D2D4-4D3B-80C6-C38E3FA07F67}" srcOrd="2" destOrd="0" presId="urn:microsoft.com/office/officeart/2005/8/layout/radial6"/>
    <dgm:cxn modelId="{8AC71B38-A5D0-4390-A100-A61F79ABDC64}" type="presParOf" srcId="{4A1364D0-7124-4CF2-AB14-56C5494603A9}" destId="{D9D81B0F-7DAB-4D29-AA24-8ED8D90F979E}" srcOrd="3" destOrd="0" presId="urn:microsoft.com/office/officeart/2005/8/layout/radial6"/>
    <dgm:cxn modelId="{0463ECF9-9235-485E-880D-70938E2514F8}" type="presParOf" srcId="{4A1364D0-7124-4CF2-AB14-56C5494603A9}" destId="{A81A99E6-5D71-498E-B971-583CE147E962}" srcOrd="4" destOrd="0" presId="urn:microsoft.com/office/officeart/2005/8/layout/radial6"/>
    <dgm:cxn modelId="{61116D9C-5CAB-412F-B41C-93B0EB1C3B03}" type="presParOf" srcId="{4A1364D0-7124-4CF2-AB14-56C5494603A9}" destId="{E1DE70F4-A8EA-4E76-A0A4-C5979839C639}" srcOrd="5" destOrd="0" presId="urn:microsoft.com/office/officeart/2005/8/layout/radial6"/>
    <dgm:cxn modelId="{1037F779-7357-4F1A-BF16-41AB5E2467B8}" type="presParOf" srcId="{4A1364D0-7124-4CF2-AB14-56C5494603A9}" destId="{4D97E71E-EDA6-4F50-820C-3D2C44B1BC95}" srcOrd="6" destOrd="0" presId="urn:microsoft.com/office/officeart/2005/8/layout/radial6"/>
    <dgm:cxn modelId="{38AB85BF-78D4-4595-935D-7EF998F4559D}" type="presParOf" srcId="{4A1364D0-7124-4CF2-AB14-56C5494603A9}" destId="{77776790-FA1A-43FB-813F-DA59BA567202}" srcOrd="7" destOrd="0" presId="urn:microsoft.com/office/officeart/2005/8/layout/radial6"/>
    <dgm:cxn modelId="{9EF76DA5-C47C-45BB-8C8E-77C93463AF42}" type="presParOf" srcId="{4A1364D0-7124-4CF2-AB14-56C5494603A9}" destId="{97400D75-64A3-4EDD-9AA3-E39952231C50}" srcOrd="8" destOrd="0" presId="urn:microsoft.com/office/officeart/2005/8/layout/radial6"/>
    <dgm:cxn modelId="{1D519101-DAC3-4E9B-8D1A-232F9C24FA48}" type="presParOf" srcId="{4A1364D0-7124-4CF2-AB14-56C5494603A9}" destId="{8BFE538D-B267-4983-B399-071317FB93FB}" srcOrd="9" destOrd="0" presId="urn:microsoft.com/office/officeart/2005/8/layout/radial6"/>
    <dgm:cxn modelId="{DEE24B1B-872E-42C2-ABA7-CF3A2D752C04}" type="presParOf" srcId="{4A1364D0-7124-4CF2-AB14-56C5494603A9}" destId="{528FF92F-3485-4D2F-A068-E747050046ED}" srcOrd="10" destOrd="0" presId="urn:microsoft.com/office/officeart/2005/8/layout/radial6"/>
    <dgm:cxn modelId="{ED0DB9BA-FF6C-4A33-8245-B5518509A2A7}" type="presParOf" srcId="{4A1364D0-7124-4CF2-AB14-56C5494603A9}" destId="{A9D61E58-78E4-4151-BE8B-739CB1B6EEF7}" srcOrd="11" destOrd="0" presId="urn:microsoft.com/office/officeart/2005/8/layout/radial6"/>
    <dgm:cxn modelId="{8DA19E79-C230-4259-A236-525192189B28}" type="presParOf" srcId="{4A1364D0-7124-4CF2-AB14-56C5494603A9}" destId="{774B1DF4-9CF9-4BFF-868E-F2C8E8ABE4B4}" srcOrd="12" destOrd="0" presId="urn:microsoft.com/office/officeart/2005/8/layout/radial6"/>
    <dgm:cxn modelId="{FD9773AF-482B-4D38-B9AE-988D8ECB6708}" type="presParOf" srcId="{4A1364D0-7124-4CF2-AB14-56C5494603A9}" destId="{F80A4F54-1370-40B2-8F70-6DF4284E411D}" srcOrd="13" destOrd="0" presId="urn:microsoft.com/office/officeart/2005/8/layout/radial6"/>
    <dgm:cxn modelId="{23ED6B82-59AF-4DE9-B66D-DB7520132AF4}" type="presParOf" srcId="{4A1364D0-7124-4CF2-AB14-56C5494603A9}" destId="{B831C916-899F-4E6A-BCCC-EEC418869CB7}" srcOrd="14" destOrd="0" presId="urn:microsoft.com/office/officeart/2005/8/layout/radial6"/>
    <dgm:cxn modelId="{32C83644-2D03-4914-9835-7A1CBA7E14EA}" type="presParOf" srcId="{4A1364D0-7124-4CF2-AB14-56C5494603A9}" destId="{A91FE7E9-C75C-44D3-BD9C-1601B12BEEFF}" srcOrd="15" destOrd="0" presId="urn:microsoft.com/office/officeart/2005/8/layout/radial6"/>
    <dgm:cxn modelId="{C1793F86-1867-4716-8378-FA5398FB81D1}" type="presParOf" srcId="{4A1364D0-7124-4CF2-AB14-56C5494603A9}" destId="{5DE3B961-66F7-45A9-9D21-0513FFBF5EA0}" srcOrd="16" destOrd="0" presId="urn:microsoft.com/office/officeart/2005/8/layout/radial6"/>
    <dgm:cxn modelId="{A48F12B4-0174-4227-8811-D5F83A82AD3D}" type="presParOf" srcId="{4A1364D0-7124-4CF2-AB14-56C5494603A9}" destId="{BE09A40D-52BC-4997-97A9-49F5C6DAB54A}" srcOrd="17" destOrd="0" presId="urn:microsoft.com/office/officeart/2005/8/layout/radial6"/>
    <dgm:cxn modelId="{DCB43224-67D0-47A0-B350-8D9CF0EB1646}" type="presParOf" srcId="{4A1364D0-7124-4CF2-AB14-56C5494603A9}" destId="{76C8A546-D16E-493D-ADEA-441DF3306658}" srcOrd="18" destOrd="0" presId="urn:microsoft.com/office/officeart/2005/8/layout/radial6"/>
    <dgm:cxn modelId="{3481139B-207F-4092-9672-60DD362DCA30}" type="presParOf" srcId="{4A1364D0-7124-4CF2-AB14-56C5494603A9}" destId="{D20812ED-7C2F-49EB-BF82-FB4DA2C40C42}" srcOrd="19" destOrd="0" presId="urn:microsoft.com/office/officeart/2005/8/layout/radial6"/>
    <dgm:cxn modelId="{EA3939E8-33BE-4964-9F6F-C26BCB44B414}" type="presParOf" srcId="{4A1364D0-7124-4CF2-AB14-56C5494603A9}" destId="{00BE0B38-0083-4FAB-A8AD-3311F224895B}" srcOrd="20" destOrd="0" presId="urn:microsoft.com/office/officeart/2005/8/layout/radial6"/>
    <dgm:cxn modelId="{1CC859A3-C75A-4D3F-A42B-7C6B828518DF}" type="presParOf" srcId="{4A1364D0-7124-4CF2-AB14-56C5494603A9}" destId="{C39984F1-5217-4ACB-96CA-429157827400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99F371-33D3-4922-AAE4-C0C4DD94F97C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C843D58-D7A6-4CE2-8C9F-A6A085EDEC96}">
      <dgm:prSet phldrT="[Текст]" custT="1"/>
      <dgm:spPr/>
      <dgm:t>
        <a:bodyPr/>
        <a:lstStyle/>
        <a:p>
          <a:r>
            <a:rPr lang="kk-K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Естественнонаучная грамотность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AEE73E-6240-478E-AADA-CEE444F8A385}" type="parTrans" cxnId="{3A59BF85-2BBD-4FFB-B8E6-227C654AC45D}">
      <dgm:prSet/>
      <dgm:spPr/>
      <dgm:t>
        <a:bodyPr/>
        <a:lstStyle/>
        <a:p>
          <a:endParaRPr lang="ru-RU"/>
        </a:p>
      </dgm:t>
    </dgm:pt>
    <dgm:pt modelId="{601056FA-9708-4387-9E24-B17A472073EC}" type="sibTrans" cxnId="{3A59BF85-2BBD-4FFB-B8E6-227C654AC45D}">
      <dgm:prSet/>
      <dgm:spPr/>
      <dgm:t>
        <a:bodyPr/>
        <a:lstStyle/>
        <a:p>
          <a:endParaRPr lang="ru-RU"/>
        </a:p>
      </dgm:t>
    </dgm:pt>
    <dgm:pt modelId="{A6609A8F-E9D4-4C84-82E9-A8912A05499D}">
      <dgm:prSet phldrT="[Текст]" custT="1"/>
      <dgm:spPr/>
      <dgm:t>
        <a:bodyPr/>
        <a:lstStyle/>
        <a:p>
          <a:r>
            <a:rPr lang="kk-K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Физика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397764-17E3-4D57-A7F1-6EB61DE8D35E}" type="parTrans" cxnId="{81A50788-F13A-46D8-9AA7-03057AED25E8}">
      <dgm:prSet/>
      <dgm:spPr/>
      <dgm:t>
        <a:bodyPr/>
        <a:lstStyle/>
        <a:p>
          <a:endParaRPr lang="ru-RU"/>
        </a:p>
      </dgm:t>
    </dgm:pt>
    <dgm:pt modelId="{6531FCE3-1F8E-45CA-BAD0-EBE7BAE82D26}" type="sibTrans" cxnId="{81A50788-F13A-46D8-9AA7-03057AED25E8}">
      <dgm:prSet/>
      <dgm:spPr/>
      <dgm:t>
        <a:bodyPr/>
        <a:lstStyle/>
        <a:p>
          <a:endParaRPr lang="ru-RU"/>
        </a:p>
      </dgm:t>
    </dgm:pt>
    <dgm:pt modelId="{F7DC87FA-2E75-42CA-901B-C10C4137C24E}">
      <dgm:prSet phldrT="[Текст]" custT="1"/>
      <dgm:spPr/>
      <dgm:t>
        <a:bodyPr/>
        <a:lstStyle/>
        <a:p>
          <a:r>
            <a:rPr lang="kk-K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Химия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F4D25A-46A3-4F7C-8D38-F5EB63B4BC4C}" type="parTrans" cxnId="{7AE10E6C-53B5-4314-ACE7-4D2486639F98}">
      <dgm:prSet/>
      <dgm:spPr/>
      <dgm:t>
        <a:bodyPr/>
        <a:lstStyle/>
        <a:p>
          <a:endParaRPr lang="ru-RU"/>
        </a:p>
      </dgm:t>
    </dgm:pt>
    <dgm:pt modelId="{18D216D7-7BBB-485C-925B-5D2948EEB603}" type="sibTrans" cxnId="{7AE10E6C-53B5-4314-ACE7-4D2486639F98}">
      <dgm:prSet/>
      <dgm:spPr/>
      <dgm:t>
        <a:bodyPr/>
        <a:lstStyle/>
        <a:p>
          <a:endParaRPr lang="ru-RU"/>
        </a:p>
      </dgm:t>
    </dgm:pt>
    <dgm:pt modelId="{AF638215-7EF3-4525-A8DC-DD96AA2C8860}">
      <dgm:prSet phldrT="[Текст]" custT="1"/>
      <dgm:spPr/>
      <dgm:t>
        <a:bodyPr/>
        <a:lstStyle/>
        <a:p>
          <a:r>
            <a:rPr lang="kk-K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География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B5C1B2-534E-4329-BD77-77ADEDDA94DD}" type="parTrans" cxnId="{8D8BBD71-5922-4EA8-9AAC-B30C2DBFF678}">
      <dgm:prSet/>
      <dgm:spPr/>
      <dgm:t>
        <a:bodyPr/>
        <a:lstStyle/>
        <a:p>
          <a:endParaRPr lang="ru-RU"/>
        </a:p>
      </dgm:t>
    </dgm:pt>
    <dgm:pt modelId="{016D6EE4-DBFC-4862-AC11-4AE5B1B34043}" type="sibTrans" cxnId="{8D8BBD71-5922-4EA8-9AAC-B30C2DBFF678}">
      <dgm:prSet/>
      <dgm:spPr/>
      <dgm:t>
        <a:bodyPr/>
        <a:lstStyle/>
        <a:p>
          <a:endParaRPr lang="ru-RU"/>
        </a:p>
      </dgm:t>
    </dgm:pt>
    <dgm:pt modelId="{6583F72A-333C-4676-BEE9-16A831D53AFD}">
      <dgm:prSet phldrT="[Текст]" custT="1"/>
      <dgm:spPr/>
      <dgm:t>
        <a:bodyPr/>
        <a:lstStyle/>
        <a:p>
          <a:r>
            <a:rPr lang="kk-K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Биология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020DFE-C2AD-4B2A-B446-91B73B9A1E0C}" type="parTrans" cxnId="{31C52128-E316-49F3-8B21-E9841FC76DE2}">
      <dgm:prSet/>
      <dgm:spPr/>
      <dgm:t>
        <a:bodyPr/>
        <a:lstStyle/>
        <a:p>
          <a:endParaRPr lang="ru-RU"/>
        </a:p>
      </dgm:t>
    </dgm:pt>
    <dgm:pt modelId="{64970286-5E94-443C-8198-BCA7ED2D84EB}" type="sibTrans" cxnId="{31C52128-E316-49F3-8B21-E9841FC76DE2}">
      <dgm:prSet/>
      <dgm:spPr/>
      <dgm:t>
        <a:bodyPr/>
        <a:lstStyle/>
        <a:p>
          <a:endParaRPr lang="ru-RU"/>
        </a:p>
      </dgm:t>
    </dgm:pt>
    <dgm:pt modelId="{7D901ACB-80F1-4163-9C43-8BE429B530EA}" type="pres">
      <dgm:prSet presAssocID="{5799F371-33D3-4922-AAE4-C0C4DD94F9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348E65-5E54-46FC-8A0A-C2B3D9A13451}" type="pres">
      <dgm:prSet presAssocID="{BC843D58-D7A6-4CE2-8C9F-A6A085EDEC96}" presName="centerShape" presStyleLbl="node0" presStyleIdx="0" presStyleCnt="1" custScaleX="193079"/>
      <dgm:spPr/>
      <dgm:t>
        <a:bodyPr/>
        <a:lstStyle/>
        <a:p>
          <a:endParaRPr lang="ru-RU"/>
        </a:p>
      </dgm:t>
    </dgm:pt>
    <dgm:pt modelId="{8D49515D-CDF4-45EA-99C2-C74BBDFCE09E}" type="pres">
      <dgm:prSet presAssocID="{35397764-17E3-4D57-A7F1-6EB61DE8D35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26A00A00-8383-40D9-A2DD-EA2E30190AE6}" type="pres">
      <dgm:prSet presAssocID="{35397764-17E3-4D57-A7F1-6EB61DE8D35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23C267D-2A08-4C91-A4C2-707A4D6C4F0C}" type="pres">
      <dgm:prSet presAssocID="{A6609A8F-E9D4-4C84-82E9-A8912A05499D}" presName="node" presStyleLbl="node1" presStyleIdx="0" presStyleCnt="4" custRadScaleRad="100241" custRadScaleInc="-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FAE20-D9B0-4F68-8AC7-E8EEFF64F437}" type="pres">
      <dgm:prSet presAssocID="{56F4D25A-46A3-4F7C-8D38-F5EB63B4BC4C}" presName="parTrans" presStyleLbl="sibTrans2D1" presStyleIdx="1" presStyleCnt="4"/>
      <dgm:spPr/>
      <dgm:t>
        <a:bodyPr/>
        <a:lstStyle/>
        <a:p>
          <a:endParaRPr lang="ru-RU"/>
        </a:p>
      </dgm:t>
    </dgm:pt>
    <dgm:pt modelId="{FFEBEE57-59E5-4F81-8834-C906933802BE}" type="pres">
      <dgm:prSet presAssocID="{56F4D25A-46A3-4F7C-8D38-F5EB63B4BC4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7451972-38CE-4909-9B30-32A462535B7A}" type="pres">
      <dgm:prSet presAssocID="{F7DC87FA-2E75-42CA-901B-C10C4137C24E}" presName="node" presStyleLbl="node1" presStyleIdx="1" presStyleCnt="4" custRadScaleRad="132997" custRadScaleInc="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F99D9-2DC7-4BE1-B10B-CBA3F583CE61}" type="pres">
      <dgm:prSet presAssocID="{68B5C1B2-534E-4329-BD77-77ADEDDA94DD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30F40F1-16C0-4947-98D6-9BB0D8A0CCD3}" type="pres">
      <dgm:prSet presAssocID="{68B5C1B2-534E-4329-BD77-77ADEDDA94D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ED82D8B-FB94-4BC5-BB62-1167444F7B36}" type="pres">
      <dgm:prSet presAssocID="{AF638215-7EF3-4525-A8DC-DD96AA2C886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337B7-5FB8-4CF6-A06D-9EAF41D74698}" type="pres">
      <dgm:prSet presAssocID="{BA020DFE-C2AD-4B2A-B446-91B73B9A1E0C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280E6CB-2717-4FF9-84C9-D971E6BEEBD2}" type="pres">
      <dgm:prSet presAssocID="{BA020DFE-C2AD-4B2A-B446-91B73B9A1E0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10C9259-0EA7-49DC-A590-03364F8D5258}" type="pres">
      <dgm:prSet presAssocID="{6583F72A-333C-4676-BEE9-16A831D53AFD}" presName="node" presStyleLbl="node1" presStyleIdx="3" presStyleCnt="4" custRadScaleRad="134580" custRadScaleInc="-1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2C2382-849D-473F-87E9-730FB999D6ED}" type="presOf" srcId="{6583F72A-333C-4676-BEE9-16A831D53AFD}" destId="{710C9259-0EA7-49DC-A590-03364F8D5258}" srcOrd="0" destOrd="0" presId="urn:microsoft.com/office/officeart/2005/8/layout/radial5"/>
    <dgm:cxn modelId="{E448ADCF-826C-432F-8E96-590D8B29558E}" type="presOf" srcId="{F7DC87FA-2E75-42CA-901B-C10C4137C24E}" destId="{97451972-38CE-4909-9B30-32A462535B7A}" srcOrd="0" destOrd="0" presId="urn:microsoft.com/office/officeart/2005/8/layout/radial5"/>
    <dgm:cxn modelId="{9FF4DFB9-3918-4992-A35B-F2FD2AB7C12E}" type="presOf" srcId="{BA020DFE-C2AD-4B2A-B446-91B73B9A1E0C}" destId="{B5C337B7-5FB8-4CF6-A06D-9EAF41D74698}" srcOrd="0" destOrd="0" presId="urn:microsoft.com/office/officeart/2005/8/layout/radial5"/>
    <dgm:cxn modelId="{9175D37F-1DFC-425B-900A-16DFC176618D}" type="presOf" srcId="{35397764-17E3-4D57-A7F1-6EB61DE8D35E}" destId="{26A00A00-8383-40D9-A2DD-EA2E30190AE6}" srcOrd="1" destOrd="0" presId="urn:microsoft.com/office/officeart/2005/8/layout/radial5"/>
    <dgm:cxn modelId="{AD2BAFBC-1525-4291-A231-80CAE44DFDF7}" type="presOf" srcId="{BA020DFE-C2AD-4B2A-B446-91B73B9A1E0C}" destId="{D280E6CB-2717-4FF9-84C9-D971E6BEEBD2}" srcOrd="1" destOrd="0" presId="urn:microsoft.com/office/officeart/2005/8/layout/radial5"/>
    <dgm:cxn modelId="{7AE10E6C-53B5-4314-ACE7-4D2486639F98}" srcId="{BC843D58-D7A6-4CE2-8C9F-A6A085EDEC96}" destId="{F7DC87FA-2E75-42CA-901B-C10C4137C24E}" srcOrd="1" destOrd="0" parTransId="{56F4D25A-46A3-4F7C-8D38-F5EB63B4BC4C}" sibTransId="{18D216D7-7BBB-485C-925B-5D2948EEB603}"/>
    <dgm:cxn modelId="{6BFD510C-E4D9-4FF0-9245-F04D24EDB523}" type="presOf" srcId="{BC843D58-D7A6-4CE2-8C9F-A6A085EDEC96}" destId="{B9348E65-5E54-46FC-8A0A-C2B3D9A13451}" srcOrd="0" destOrd="0" presId="urn:microsoft.com/office/officeart/2005/8/layout/radial5"/>
    <dgm:cxn modelId="{E025E27C-2EAB-477B-BD53-16E855D30C3C}" type="presOf" srcId="{5799F371-33D3-4922-AAE4-C0C4DD94F97C}" destId="{7D901ACB-80F1-4163-9C43-8BE429B530EA}" srcOrd="0" destOrd="0" presId="urn:microsoft.com/office/officeart/2005/8/layout/radial5"/>
    <dgm:cxn modelId="{81A50788-F13A-46D8-9AA7-03057AED25E8}" srcId="{BC843D58-D7A6-4CE2-8C9F-A6A085EDEC96}" destId="{A6609A8F-E9D4-4C84-82E9-A8912A05499D}" srcOrd="0" destOrd="0" parTransId="{35397764-17E3-4D57-A7F1-6EB61DE8D35E}" sibTransId="{6531FCE3-1F8E-45CA-BAD0-EBE7BAE82D26}"/>
    <dgm:cxn modelId="{F4FA9D75-EEEB-45EC-8174-AEB1C903CA61}" type="presOf" srcId="{56F4D25A-46A3-4F7C-8D38-F5EB63B4BC4C}" destId="{7EDFAE20-D9B0-4F68-8AC7-E8EEFF64F437}" srcOrd="0" destOrd="0" presId="urn:microsoft.com/office/officeart/2005/8/layout/radial5"/>
    <dgm:cxn modelId="{F36F4ED3-9B29-47F6-A377-B6FE5911C5A6}" type="presOf" srcId="{A6609A8F-E9D4-4C84-82E9-A8912A05499D}" destId="{923C267D-2A08-4C91-A4C2-707A4D6C4F0C}" srcOrd="0" destOrd="0" presId="urn:microsoft.com/office/officeart/2005/8/layout/radial5"/>
    <dgm:cxn modelId="{B7B8A3AA-7D4F-4A08-AF17-3800F7CE4D4D}" type="presOf" srcId="{35397764-17E3-4D57-A7F1-6EB61DE8D35E}" destId="{8D49515D-CDF4-45EA-99C2-C74BBDFCE09E}" srcOrd="0" destOrd="0" presId="urn:microsoft.com/office/officeart/2005/8/layout/radial5"/>
    <dgm:cxn modelId="{8D8BBD71-5922-4EA8-9AAC-B30C2DBFF678}" srcId="{BC843D58-D7A6-4CE2-8C9F-A6A085EDEC96}" destId="{AF638215-7EF3-4525-A8DC-DD96AA2C8860}" srcOrd="2" destOrd="0" parTransId="{68B5C1B2-534E-4329-BD77-77ADEDDA94DD}" sibTransId="{016D6EE4-DBFC-4862-AC11-4AE5B1B34043}"/>
    <dgm:cxn modelId="{31C52128-E316-49F3-8B21-E9841FC76DE2}" srcId="{BC843D58-D7A6-4CE2-8C9F-A6A085EDEC96}" destId="{6583F72A-333C-4676-BEE9-16A831D53AFD}" srcOrd="3" destOrd="0" parTransId="{BA020DFE-C2AD-4B2A-B446-91B73B9A1E0C}" sibTransId="{64970286-5E94-443C-8198-BCA7ED2D84EB}"/>
    <dgm:cxn modelId="{B808B71D-2042-4297-9F92-03EC67A391D8}" type="presOf" srcId="{68B5C1B2-534E-4329-BD77-77ADEDDA94DD}" destId="{D30F40F1-16C0-4947-98D6-9BB0D8A0CCD3}" srcOrd="1" destOrd="0" presId="urn:microsoft.com/office/officeart/2005/8/layout/radial5"/>
    <dgm:cxn modelId="{3A59BF85-2BBD-4FFB-B8E6-227C654AC45D}" srcId="{5799F371-33D3-4922-AAE4-C0C4DD94F97C}" destId="{BC843D58-D7A6-4CE2-8C9F-A6A085EDEC96}" srcOrd="0" destOrd="0" parTransId="{17AEE73E-6240-478E-AADA-CEE444F8A385}" sibTransId="{601056FA-9708-4387-9E24-B17A472073EC}"/>
    <dgm:cxn modelId="{8ED6A325-753B-491E-B90A-FE25E8E5DF21}" type="presOf" srcId="{AF638215-7EF3-4525-A8DC-DD96AA2C8860}" destId="{4ED82D8B-FB94-4BC5-BB62-1167444F7B36}" srcOrd="0" destOrd="0" presId="urn:microsoft.com/office/officeart/2005/8/layout/radial5"/>
    <dgm:cxn modelId="{B4705B61-F218-44D4-AD9C-32B11C274294}" type="presOf" srcId="{56F4D25A-46A3-4F7C-8D38-F5EB63B4BC4C}" destId="{FFEBEE57-59E5-4F81-8834-C906933802BE}" srcOrd="1" destOrd="0" presId="urn:microsoft.com/office/officeart/2005/8/layout/radial5"/>
    <dgm:cxn modelId="{9F0E545D-ABBF-401E-9C3F-05CC860995CC}" type="presOf" srcId="{68B5C1B2-534E-4329-BD77-77ADEDDA94DD}" destId="{B08F99D9-2DC7-4BE1-B10B-CBA3F583CE61}" srcOrd="0" destOrd="0" presId="urn:microsoft.com/office/officeart/2005/8/layout/radial5"/>
    <dgm:cxn modelId="{130C42F7-58F9-42F0-B5E6-66082B0D992F}" type="presParOf" srcId="{7D901ACB-80F1-4163-9C43-8BE429B530EA}" destId="{B9348E65-5E54-46FC-8A0A-C2B3D9A13451}" srcOrd="0" destOrd="0" presId="urn:microsoft.com/office/officeart/2005/8/layout/radial5"/>
    <dgm:cxn modelId="{ACED2118-16C9-426E-84D9-8E2F1C0345BF}" type="presParOf" srcId="{7D901ACB-80F1-4163-9C43-8BE429B530EA}" destId="{8D49515D-CDF4-45EA-99C2-C74BBDFCE09E}" srcOrd="1" destOrd="0" presId="urn:microsoft.com/office/officeart/2005/8/layout/radial5"/>
    <dgm:cxn modelId="{F898856B-F10A-4E95-B432-640BD97CF906}" type="presParOf" srcId="{8D49515D-CDF4-45EA-99C2-C74BBDFCE09E}" destId="{26A00A00-8383-40D9-A2DD-EA2E30190AE6}" srcOrd="0" destOrd="0" presId="urn:microsoft.com/office/officeart/2005/8/layout/radial5"/>
    <dgm:cxn modelId="{9893805C-6CA4-4DA9-AA75-B396D346CAD4}" type="presParOf" srcId="{7D901ACB-80F1-4163-9C43-8BE429B530EA}" destId="{923C267D-2A08-4C91-A4C2-707A4D6C4F0C}" srcOrd="2" destOrd="0" presId="urn:microsoft.com/office/officeart/2005/8/layout/radial5"/>
    <dgm:cxn modelId="{B2EAB587-D806-45F9-B7E3-DFE0798C52E5}" type="presParOf" srcId="{7D901ACB-80F1-4163-9C43-8BE429B530EA}" destId="{7EDFAE20-D9B0-4F68-8AC7-E8EEFF64F437}" srcOrd="3" destOrd="0" presId="urn:microsoft.com/office/officeart/2005/8/layout/radial5"/>
    <dgm:cxn modelId="{BACB358B-6E46-4893-8539-6AC76700B491}" type="presParOf" srcId="{7EDFAE20-D9B0-4F68-8AC7-E8EEFF64F437}" destId="{FFEBEE57-59E5-4F81-8834-C906933802BE}" srcOrd="0" destOrd="0" presId="urn:microsoft.com/office/officeart/2005/8/layout/radial5"/>
    <dgm:cxn modelId="{55B5D408-8FD2-48ED-BCB7-34C45A152136}" type="presParOf" srcId="{7D901ACB-80F1-4163-9C43-8BE429B530EA}" destId="{97451972-38CE-4909-9B30-32A462535B7A}" srcOrd="4" destOrd="0" presId="urn:microsoft.com/office/officeart/2005/8/layout/radial5"/>
    <dgm:cxn modelId="{6964DA5A-E046-4067-AA22-CF10090D1C7C}" type="presParOf" srcId="{7D901ACB-80F1-4163-9C43-8BE429B530EA}" destId="{B08F99D9-2DC7-4BE1-B10B-CBA3F583CE61}" srcOrd="5" destOrd="0" presId="urn:microsoft.com/office/officeart/2005/8/layout/radial5"/>
    <dgm:cxn modelId="{05665783-E1A9-4EA4-AC1F-4D1B5DA8AC76}" type="presParOf" srcId="{B08F99D9-2DC7-4BE1-B10B-CBA3F583CE61}" destId="{D30F40F1-16C0-4947-98D6-9BB0D8A0CCD3}" srcOrd="0" destOrd="0" presId="urn:microsoft.com/office/officeart/2005/8/layout/radial5"/>
    <dgm:cxn modelId="{73C68EBE-9F1F-4C92-A281-185E59659966}" type="presParOf" srcId="{7D901ACB-80F1-4163-9C43-8BE429B530EA}" destId="{4ED82D8B-FB94-4BC5-BB62-1167444F7B36}" srcOrd="6" destOrd="0" presId="urn:microsoft.com/office/officeart/2005/8/layout/radial5"/>
    <dgm:cxn modelId="{B5716724-494D-4740-B60E-A146CCBE517D}" type="presParOf" srcId="{7D901ACB-80F1-4163-9C43-8BE429B530EA}" destId="{B5C337B7-5FB8-4CF6-A06D-9EAF41D74698}" srcOrd="7" destOrd="0" presId="urn:microsoft.com/office/officeart/2005/8/layout/radial5"/>
    <dgm:cxn modelId="{FA56EF2C-B91A-48F8-81ED-20693E38BD90}" type="presParOf" srcId="{B5C337B7-5FB8-4CF6-A06D-9EAF41D74698}" destId="{D280E6CB-2717-4FF9-84C9-D971E6BEEBD2}" srcOrd="0" destOrd="0" presId="urn:microsoft.com/office/officeart/2005/8/layout/radial5"/>
    <dgm:cxn modelId="{3B1BF8CD-7C21-419F-B310-F5C3189BCB78}" type="presParOf" srcId="{7D901ACB-80F1-4163-9C43-8BE429B530EA}" destId="{710C9259-0EA7-49DC-A590-03364F8D525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4672F-D7FA-4395-8303-C507D24B0FA8}">
      <dsp:nvSpPr>
        <dsp:cNvPr id="0" name=""/>
        <dsp:cNvSpPr/>
      </dsp:nvSpPr>
      <dsp:spPr>
        <a:xfrm>
          <a:off x="3762950" y="285897"/>
          <a:ext cx="1183004" cy="564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Графики</a:t>
          </a:r>
        </a:p>
      </dsp:txBody>
      <dsp:txXfrm>
        <a:off x="3790492" y="313439"/>
        <a:ext cx="1127920" cy="509115"/>
      </dsp:txXfrm>
    </dsp:sp>
    <dsp:sp modelId="{6258F759-B3E6-4969-BEAF-C1D97E55728E}">
      <dsp:nvSpPr>
        <dsp:cNvPr id="0" name=""/>
        <dsp:cNvSpPr/>
      </dsp:nvSpPr>
      <dsp:spPr>
        <a:xfrm>
          <a:off x="2840681" y="644927"/>
          <a:ext cx="4329274" cy="4329274"/>
        </a:xfrm>
        <a:custGeom>
          <a:avLst/>
          <a:gdLst/>
          <a:ahLst/>
          <a:cxnLst/>
          <a:rect l="0" t="0" r="0" b="0"/>
          <a:pathLst>
            <a:path>
              <a:moveTo>
                <a:pt x="2116825" y="528"/>
              </a:moveTo>
              <a:arcTo wR="2164637" hR="2164637" stAng="16124062" swAng="182098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7D348-97B5-4BA8-AE75-03E4F71337F0}">
      <dsp:nvSpPr>
        <dsp:cNvPr id="0" name=""/>
        <dsp:cNvSpPr/>
      </dsp:nvSpPr>
      <dsp:spPr>
        <a:xfrm>
          <a:off x="5557838" y="923517"/>
          <a:ext cx="1440357" cy="56419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Диаграммы</a:t>
          </a:r>
        </a:p>
      </dsp:txBody>
      <dsp:txXfrm>
        <a:off x="5585380" y="951059"/>
        <a:ext cx="1385273" cy="509115"/>
      </dsp:txXfrm>
    </dsp:sp>
    <dsp:sp modelId="{F2B4A18C-D539-470C-98AE-A1B855A1DD33}">
      <dsp:nvSpPr>
        <dsp:cNvPr id="0" name=""/>
        <dsp:cNvSpPr/>
      </dsp:nvSpPr>
      <dsp:spPr>
        <a:xfrm>
          <a:off x="2659972" y="777633"/>
          <a:ext cx="4329274" cy="4329274"/>
        </a:xfrm>
        <a:custGeom>
          <a:avLst/>
          <a:gdLst/>
          <a:ahLst/>
          <a:cxnLst/>
          <a:rect l="0" t="0" r="0" b="0"/>
          <a:pathLst>
            <a:path>
              <a:moveTo>
                <a:pt x="3772808" y="715692"/>
              </a:moveTo>
              <a:arcTo wR="2164637" hR="2164637" stAng="19078889" swAng="1183163"/>
            </a:path>
          </a:pathLst>
        </a:custGeom>
        <a:noFill/>
        <a:ln w="635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4BBDC-BFF8-44D3-A736-AC250EB1F510}">
      <dsp:nvSpPr>
        <dsp:cNvPr id="0" name=""/>
        <dsp:cNvSpPr/>
      </dsp:nvSpPr>
      <dsp:spPr>
        <a:xfrm>
          <a:off x="6408400" y="2127917"/>
          <a:ext cx="867998" cy="56419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Схемы</a:t>
          </a:r>
        </a:p>
      </dsp:txBody>
      <dsp:txXfrm>
        <a:off x="6435942" y="2155459"/>
        <a:ext cx="812914" cy="509115"/>
      </dsp:txXfrm>
    </dsp:sp>
    <dsp:sp modelId="{9A546E41-52ED-4655-894E-4B5EF8583FC9}">
      <dsp:nvSpPr>
        <dsp:cNvPr id="0" name=""/>
        <dsp:cNvSpPr/>
      </dsp:nvSpPr>
      <dsp:spPr>
        <a:xfrm>
          <a:off x="2500791" y="336584"/>
          <a:ext cx="4329274" cy="4329274"/>
        </a:xfrm>
        <a:custGeom>
          <a:avLst/>
          <a:gdLst/>
          <a:ahLst/>
          <a:cxnLst/>
          <a:rect l="0" t="0" r="0" b="0"/>
          <a:pathLst>
            <a:path>
              <a:moveTo>
                <a:pt x="4320450" y="2359887"/>
              </a:moveTo>
              <a:arcTo wR="2164637" hR="2164637" stAng="310506" swAng="681595"/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D3565-BD24-464D-AE75-F3BFE77B86D0}">
      <dsp:nvSpPr>
        <dsp:cNvPr id="0" name=""/>
        <dsp:cNvSpPr/>
      </dsp:nvSpPr>
      <dsp:spPr>
        <a:xfrm>
          <a:off x="6053979" y="3121469"/>
          <a:ext cx="1149247" cy="56419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Таблицы</a:t>
          </a:r>
        </a:p>
      </dsp:txBody>
      <dsp:txXfrm>
        <a:off x="6081521" y="3149011"/>
        <a:ext cx="1094163" cy="509115"/>
      </dsp:txXfrm>
    </dsp:sp>
    <dsp:sp modelId="{841552B4-E5D8-4C61-8CDC-646267D21B2A}">
      <dsp:nvSpPr>
        <dsp:cNvPr id="0" name=""/>
        <dsp:cNvSpPr/>
      </dsp:nvSpPr>
      <dsp:spPr>
        <a:xfrm>
          <a:off x="3082775" y="-262744"/>
          <a:ext cx="4329274" cy="4329274"/>
        </a:xfrm>
        <a:custGeom>
          <a:avLst/>
          <a:gdLst/>
          <a:ahLst/>
          <a:cxnLst/>
          <a:rect l="0" t="0" r="0" b="0"/>
          <a:pathLst>
            <a:path>
              <a:moveTo>
                <a:pt x="3385460" y="3952161"/>
              </a:moveTo>
              <a:arcTo wR="2164637" hR="2164637" stAng="3340089" swAng="1036264"/>
            </a:path>
          </a:pathLst>
        </a:custGeom>
        <a:noFill/>
        <a:ln w="635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EF845-B64A-4FBF-9A5E-3E736748B2D2}">
      <dsp:nvSpPr>
        <dsp:cNvPr id="0" name=""/>
        <dsp:cNvSpPr/>
      </dsp:nvSpPr>
      <dsp:spPr>
        <a:xfrm>
          <a:off x="4209211" y="3973209"/>
          <a:ext cx="1898322" cy="868477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Географические карты и карты местности</a:t>
          </a:r>
        </a:p>
      </dsp:txBody>
      <dsp:txXfrm>
        <a:off x="4251607" y="4015605"/>
        <a:ext cx="1813530" cy="783685"/>
      </dsp:txXfrm>
    </dsp:sp>
    <dsp:sp modelId="{1C5C6736-270E-4F1C-BDBC-7D38767F7E42}">
      <dsp:nvSpPr>
        <dsp:cNvPr id="0" name=""/>
        <dsp:cNvSpPr/>
      </dsp:nvSpPr>
      <dsp:spPr>
        <a:xfrm>
          <a:off x="1209203" y="366309"/>
          <a:ext cx="4329274" cy="4329274"/>
        </a:xfrm>
        <a:custGeom>
          <a:avLst/>
          <a:gdLst/>
          <a:ahLst/>
          <a:cxnLst/>
          <a:rect l="0" t="0" r="0" b="0"/>
          <a:pathLst>
            <a:path>
              <a:moveTo>
                <a:pt x="2990940" y="4165356"/>
              </a:moveTo>
              <a:arcTo wR="2164637" hR="2164637" stAng="4053554" swAng="1542176"/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166FF-ACF8-45A4-8617-893310A6A34D}">
      <dsp:nvSpPr>
        <dsp:cNvPr id="0" name=""/>
        <dsp:cNvSpPr/>
      </dsp:nvSpPr>
      <dsp:spPr>
        <a:xfrm>
          <a:off x="1802674" y="3969839"/>
          <a:ext cx="1808171" cy="72165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План помещения, местности, сооружения</a:t>
          </a:r>
        </a:p>
      </dsp:txBody>
      <dsp:txXfrm>
        <a:off x="1837902" y="4005067"/>
        <a:ext cx="1737715" cy="651199"/>
      </dsp:txXfrm>
    </dsp:sp>
    <dsp:sp modelId="{8B364738-3CEA-4207-9BD2-B98F9CC9A3C9}">
      <dsp:nvSpPr>
        <dsp:cNvPr id="0" name=""/>
        <dsp:cNvSpPr/>
      </dsp:nvSpPr>
      <dsp:spPr>
        <a:xfrm>
          <a:off x="1415342" y="13011"/>
          <a:ext cx="4329274" cy="4329274"/>
        </a:xfrm>
        <a:custGeom>
          <a:avLst/>
          <a:gdLst/>
          <a:ahLst/>
          <a:cxnLst/>
          <a:rect l="0" t="0" r="0" b="0"/>
          <a:pathLst>
            <a:path>
              <a:moveTo>
                <a:pt x="947014" y="3954343"/>
              </a:moveTo>
              <a:arcTo wR="2164637" hR="2164637" stAng="7453759" swAng="689631"/>
            </a:path>
          </a:pathLst>
        </a:custGeom>
        <a:noFill/>
        <a:ln w="635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888AE-CFD9-418E-9AF1-10CA97FC5A28}">
      <dsp:nvSpPr>
        <dsp:cNvPr id="0" name=""/>
        <dsp:cNvSpPr/>
      </dsp:nvSpPr>
      <dsp:spPr>
        <a:xfrm>
          <a:off x="1059162" y="3121468"/>
          <a:ext cx="1666982" cy="56419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Входные билеты</a:t>
          </a:r>
        </a:p>
      </dsp:txBody>
      <dsp:txXfrm>
        <a:off x="1086704" y="3149010"/>
        <a:ext cx="1611898" cy="509115"/>
      </dsp:txXfrm>
    </dsp:sp>
    <dsp:sp modelId="{E333BBBC-2C42-4AA6-8F8D-F31FCEB113F4}">
      <dsp:nvSpPr>
        <dsp:cNvPr id="0" name=""/>
        <dsp:cNvSpPr/>
      </dsp:nvSpPr>
      <dsp:spPr>
        <a:xfrm>
          <a:off x="1756094" y="547184"/>
          <a:ext cx="4329274" cy="4329274"/>
        </a:xfrm>
        <a:custGeom>
          <a:avLst/>
          <a:gdLst/>
          <a:ahLst/>
          <a:cxnLst/>
          <a:rect l="0" t="0" r="0" b="0"/>
          <a:pathLst>
            <a:path>
              <a:moveTo>
                <a:pt x="38521" y="2571192"/>
              </a:moveTo>
              <a:arcTo wR="2164637" hR="2164637" stAng="10150476" swAng="490409"/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BD3BE-05E7-4AA7-BCDA-B71D25AB9756}">
      <dsp:nvSpPr>
        <dsp:cNvPr id="0" name=""/>
        <dsp:cNvSpPr/>
      </dsp:nvSpPr>
      <dsp:spPr>
        <a:xfrm>
          <a:off x="881758" y="2231936"/>
          <a:ext cx="1690219" cy="576893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Расписание движения транспорта</a:t>
          </a:r>
        </a:p>
      </dsp:txBody>
      <dsp:txXfrm>
        <a:off x="909920" y="2260098"/>
        <a:ext cx="1633895" cy="520569"/>
      </dsp:txXfrm>
    </dsp:sp>
    <dsp:sp modelId="{0BADEBDD-8260-48C5-A4C3-B346EDF10016}">
      <dsp:nvSpPr>
        <dsp:cNvPr id="0" name=""/>
        <dsp:cNvSpPr/>
      </dsp:nvSpPr>
      <dsp:spPr>
        <a:xfrm>
          <a:off x="1493757" y="1043874"/>
          <a:ext cx="4329274" cy="4329274"/>
        </a:xfrm>
        <a:custGeom>
          <a:avLst/>
          <a:gdLst/>
          <a:ahLst/>
          <a:cxnLst/>
          <a:rect l="0" t="0" r="0" b="0"/>
          <a:pathLst>
            <a:path>
              <a:moveTo>
                <a:pt x="236055" y="1181669"/>
              </a:moveTo>
              <a:arcTo wR="2164637" hR="2164637" stAng="12420433" swAng="1121001"/>
            </a:path>
          </a:pathLst>
        </a:custGeom>
        <a:noFill/>
        <a:ln w="635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BD7F2-D941-4CD7-BDAD-B94AF8F11D32}">
      <dsp:nvSpPr>
        <dsp:cNvPr id="0" name=""/>
        <dsp:cNvSpPr/>
      </dsp:nvSpPr>
      <dsp:spPr>
        <a:xfrm>
          <a:off x="1519516" y="1090347"/>
          <a:ext cx="1483236" cy="56419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Карты сайтов</a:t>
          </a:r>
        </a:p>
      </dsp:txBody>
      <dsp:txXfrm>
        <a:off x="1547058" y="1117889"/>
        <a:ext cx="1428152" cy="509115"/>
      </dsp:txXfrm>
    </dsp:sp>
    <dsp:sp modelId="{1FD995F8-CC0A-4F2B-9B21-9711AF60B243}">
      <dsp:nvSpPr>
        <dsp:cNvPr id="0" name=""/>
        <dsp:cNvSpPr/>
      </dsp:nvSpPr>
      <dsp:spPr>
        <a:xfrm>
          <a:off x="1508437" y="687968"/>
          <a:ext cx="4329274" cy="4329274"/>
        </a:xfrm>
        <a:custGeom>
          <a:avLst/>
          <a:gdLst/>
          <a:ahLst/>
          <a:cxnLst/>
          <a:rect l="0" t="0" r="0" b="0"/>
          <a:pathLst>
            <a:path>
              <a:moveTo>
                <a:pt x="919083" y="394255"/>
              </a:moveTo>
              <a:arcTo wR="2164637" hR="2164637" stAng="14092299" swAng="2228161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D4C56C89-DE07-47D1-B0C8-D662CD4E40F1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69FAE0A-5AB6-4DAF-A8E2-902BEE56A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0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3026" y="9449913"/>
            <a:ext cx="2973388" cy="4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5" tIns="46018" rIns="92035" bIns="46018" anchor="b"/>
          <a:lstStyle>
            <a:lvl1pPr defTabSz="915988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A432F256-714D-4716-A579-660D002482D2}" type="slidenum">
              <a:rPr lang="ru-RU" sz="1200">
                <a:latin typeface="Arial" charset="0"/>
              </a:rPr>
              <a:pPr algn="r" eaLnBrk="1" hangingPunct="1"/>
              <a:t>6</a:t>
            </a:fld>
            <a:endParaRPr lang="ru-RU" sz="1200">
              <a:latin typeface="Arial" charset="0"/>
            </a:endParaRPr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3026" y="9446457"/>
            <a:ext cx="2973388" cy="49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8" tIns="45999" rIns="91998" bIns="45999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FEAD0903-CAEA-4B19-A51A-0539F5878702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	</a:t>
            </a:r>
            <a:endParaRPr lang="ru-RU" b="1"/>
          </a:p>
          <a:p>
            <a:pPr algn="ctr">
              <a:spcBef>
                <a:spcPct val="0"/>
              </a:spcBef>
              <a:buClr>
                <a:srgbClr val="FFFFFF"/>
              </a:buClr>
            </a:pP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14933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3696DA-6A12-4C97-85BB-D8E239160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C25651B-3566-400A-90EF-B8B6C2BC4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171EC7-B7A4-45CD-B6B5-ABDAC823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DDB409-C6FF-4423-9985-FA52BC73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527249-A49C-4E45-89A5-A4FF4F0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4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F5FDFD-D7DE-40EC-A7C9-182181D2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B82F0D7-D1D1-4AAB-9AA2-357635A03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8EFE75-AD64-4085-82F8-EC8A9DFA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FECEFC-BF6C-4999-8511-B5078037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E1959C-3560-42A6-B337-A3AA28A6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5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9D53634-031D-41C4-9BB1-53A11A98D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6AA7C97-3AD3-4E26-B995-C70B7DB7F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F5D895-39D7-4199-8D88-7507246B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654821-ED4C-491D-8860-0D7E9336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4D3654-AA82-421F-8530-5473B17A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0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D74EA6-B375-463D-84FE-7F187BB2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059312-965C-47A2-B85E-F50A9DFAC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7AF8D8-BB60-47A9-B04E-806C9459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ABD203-9D7E-4FB4-9A76-8CA1891D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74DFB3-F563-432E-B465-639192DF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1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0412CC-504E-45D5-BBA6-BF1B47D98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CC9195F-0AD6-489D-A713-3B7BC9953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B1AFB3-5710-4117-8212-F967E31B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6969F2-6F7F-4CF5-8B4D-B1A930B0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55E017-D23F-4DD5-8B8F-FDF502B7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8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7E2FC6-D606-462C-BDCA-37EABD48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62A78F-17CB-44D0-AF8D-35E867BB4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32BD838-16B2-4193-A848-DBBF7250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9E77FAD-8DF6-4755-9E67-2F3A2918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C85D831-FD9A-409D-B371-8FF876F5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22B4B2-F40B-49B3-A9DA-8512F617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7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E5184-0D62-48B1-9F12-63F4664F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BC5C351-FB27-4DE9-9714-0768B7700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E3C2CE1-FBD9-4378-A11D-E8F6231B2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FE3033A-1525-4A10-B515-6C397824D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E759145-0D9C-4501-A334-F221A40A8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417B93E-31E4-4B09-A0CA-55D1B958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536BC77-3DF7-49D1-BE51-C1083056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4D79C23-4B78-49DA-8905-ECD53C99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3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6087CA-2770-4CB0-B1F1-4EBE3E4E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F244C15-476F-4889-9100-FFE9F34D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7DD91EA-24C3-4F43-A29D-021BF443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70B92CE-36F4-42A5-96B1-BA4770F8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111BF5C-0E6B-4B72-BF11-BB121958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A7FB377-4DA3-4476-A3FF-5938C584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3DF8D69-6D69-4ADE-8CE1-88412930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4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1BBAC0-4629-4D0A-8BC6-70B9A8B9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C3C8A6-795C-4AB9-A706-18CEAC5B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40DB44B-80E5-4FDD-914E-C182E4A4F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560E4E-4A3A-4F41-89C6-82D0A5F45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2829C1A-D70C-45A9-A516-81CE0F66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E0B801-1462-418C-97E4-0B28A1C9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1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6EC0D4-A70F-4733-9FF9-73E2D37E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026144C-CA18-41D3-8CD0-1DD4264C6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5DF5945-DC99-4B0C-9DC6-D8500E997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303117-763E-4475-A2F3-6718F142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FE778A-61CE-44BE-9CB6-D7FC40F2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F58BFFB-E3FE-475E-9BE9-A41E5363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A3028E-3CE9-4F5A-A093-0F461532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D107734-BB3C-4A79-B4B8-BCCDDCED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44CEEA-A08F-49FA-8EF1-2B8AC7077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9B73A9-D78C-40CF-9E46-7D06C6755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12C789-5F3C-41FB-ADA4-523A59557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3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451173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функциональных навыков учащихся 4, 5-8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области читательской, естественнонаучной, математической, </a:t>
            </a:r>
            <a:r>
              <a:rPr lang="kk-KZ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компьютерной и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информационной грамотности</a:t>
            </a:r>
            <a:endParaRPr lang="kk-KZ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785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Учебно-методический центр развития образования Карагандинской области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502407C-51EE-47AF-B548-D5A4863D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6173"/>
            <a:ext cx="5192690" cy="51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7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1520" y="964411"/>
            <a:ext cx="8424936" cy="4768304"/>
            <a:chOff x="611560" y="1412776"/>
            <a:chExt cx="7776864" cy="4840312"/>
          </a:xfrm>
          <a:solidFill>
            <a:schemeClr val="accent4">
              <a:lumMod val="60000"/>
              <a:lumOff val="40000"/>
            </a:schemeClr>
          </a:solidFill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3653362297"/>
                </p:ext>
              </p:extLst>
            </p:nvPr>
          </p:nvGraphicFramePr>
          <p:xfrm>
            <a:off x="611560" y="1412776"/>
            <a:ext cx="7776864" cy="48403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Овал 4"/>
            <p:cNvSpPr/>
            <p:nvPr/>
          </p:nvSpPr>
          <p:spPr>
            <a:xfrm>
              <a:off x="2987824" y="2492896"/>
              <a:ext cx="3312368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НЕСПЛОШНЫЕ ТЕКСТЫ</a:t>
              </a: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ТИПЫ ТЕКСТОВ: НЕСПЛОШНЫЕ ТЕКСТЫ</a:t>
            </a:r>
          </a:p>
        </p:txBody>
      </p:sp>
    </p:spTree>
    <p:extLst>
      <p:ext uri="{BB962C8B-B14F-4D97-AF65-F5344CB8AC3E}">
        <p14:creationId xmlns:p14="http://schemas.microsoft.com/office/powerpoint/2010/main" val="163911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zh.ahmetov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-947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510" y="6093297"/>
            <a:ext cx="909399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МЕТОДИКА КОНСТРУИРОВАНИЯ ТЕСТОВЫХ ЗАДАНИЙ ДЛЯ ОЦЕНКИ ФУНКЦИОНАЛЬНОЙ ГРАМОТНОСТИ УЧАЩИХСЯ: ГРАМОТНОСТЬ ЧТЕНИЯ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2810" y="548680"/>
            <a:ext cx="414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СПЛОШНЫЕ ТЕКСТЫ: ПРИМЕРЫ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F3D22059-DFBC-4B11-974D-D670B8FF2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2880" y="1181066"/>
            <a:ext cx="7112470" cy="45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5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zh.ahmetov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412776"/>
            <a:ext cx="8568952" cy="4536504"/>
          </a:xfrm>
          <a:prstGeom prst="roundRect">
            <a:avLst>
              <a:gd name="adj" fmla="val 601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2810" y="548680"/>
            <a:ext cx="414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СПЛОШНЫЕ ТЕКСТЫ: ПРИМЕРЫ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510" y="6093297"/>
            <a:ext cx="909399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МЕТОДИКА КОНСТРУИРОВАНИЯ ТЕСТОВЫХ ЗАДАНИЙ ДЛЯ ОЦЕНКИ ФУНКЦИОНАЛЬНОЙ ГРАМОТНОСТИ УЧАЩИХСЯ: ГРАМОТНОСТЬ ЧТЕНИЯ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2DA420C-4DD3-42D9-9059-0801625C6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99095"/>
            <a:ext cx="8352928" cy="3304011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8FF33446-211D-4477-AD00-F241B32DE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649456"/>
              </p:ext>
            </p:extLst>
          </p:nvPr>
        </p:nvGraphicFramePr>
        <p:xfrm>
          <a:off x="3851920" y="4673202"/>
          <a:ext cx="1059180" cy="999486"/>
        </p:xfrm>
        <a:graphic>
          <a:graphicData uri="http://schemas.openxmlformats.org/drawingml/2006/table">
            <a:tbl>
              <a:tblPr firstRow="1" firstCol="1" bandRow="1"/>
              <a:tblGrid>
                <a:gridCol w="518795">
                  <a:extLst>
                    <a:ext uri="{9D8B030D-6E8A-4147-A177-3AD203B41FA5}">
                      <a16:colId xmlns="" xmlns:a16="http://schemas.microsoft.com/office/drawing/2014/main" val="3908275283"/>
                    </a:ext>
                  </a:extLst>
                </a:gridCol>
                <a:gridCol w="540385">
                  <a:extLst>
                    <a:ext uri="{9D8B030D-6E8A-4147-A177-3AD203B41FA5}">
                      <a16:colId xmlns="" xmlns:a16="http://schemas.microsoft.com/office/drawing/2014/main" val="866482316"/>
                    </a:ext>
                  </a:extLst>
                </a:gridCol>
              </a:tblGrid>
              <a:tr h="267966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85045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4289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5754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566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8316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78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zh.ahmetov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136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412776"/>
            <a:ext cx="8352928" cy="4536504"/>
          </a:xfrm>
          <a:prstGeom prst="roundRect">
            <a:avLst>
              <a:gd name="adj" fmla="val 97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2810" y="548680"/>
            <a:ext cx="414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СПЛОШНЫЕ ТЕКСТЫ: ПРИМЕРЫ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510" y="6093297"/>
            <a:ext cx="909399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МЕТОДИКА КОНСТРУИРОВАНИЯ ТЕСТОВЫХ ЗАДАНИЙ ДЛЯ ОЦЕНКИ ФУНКЦИОНАЛЬНОЙ ГРАМОТНОСТИ УЧАЩИХСЯ: ГРАМОТНОСТЬ ЧТЕНИЯ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3BEB8B9-B74E-4BA3-9EE1-DF05AA7DE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6" y="1628800"/>
            <a:ext cx="856048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3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zh.ahmetov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12776"/>
            <a:ext cx="8784976" cy="4536504"/>
          </a:xfrm>
          <a:prstGeom prst="roundRect">
            <a:avLst>
              <a:gd name="adj" fmla="val 97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2810" y="548680"/>
            <a:ext cx="414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СПЛОШНЫЕ ТЕКСТЫ: ПРИМЕРЫ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510" y="6093297"/>
            <a:ext cx="909399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МЕТОДИКА КОНСТРУИРОВАНИЯ ТЕСТОВЫХ ЗАДАНИЙ ДЛЯ ОЦЕНКИ ФУНКЦИОНАЛЬНОЙ ГРАМОТНОСТИ УЧАЩИХСЯ: ГРАМОТНОСТЬ ЧТЕНИЯ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96385A4-4D5C-448B-8539-CEFC44179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78" y="1398819"/>
            <a:ext cx="8373270" cy="419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4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zh.ahmetov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9E32106-7E7C-46F9-8B08-877E05A346AD}" type="slidenum">
              <a:rPr lang="ru-RU" smtClean="0"/>
              <a:pPr eaLnBrk="1" hangingPunct="1"/>
              <a:t>15</a:t>
            </a:fld>
            <a:endParaRPr lang="ru-RU"/>
          </a:p>
        </p:txBody>
      </p:sp>
      <p:sp>
        <p:nvSpPr>
          <p:cNvPr id="75780" name="Прямоугольник 6"/>
          <p:cNvSpPr>
            <a:spLocks noChangeArrowheads="1"/>
          </p:cNvSpPr>
          <p:nvPr/>
        </p:nvSpPr>
        <p:spPr bwMode="auto">
          <a:xfrm>
            <a:off x="323850" y="1546225"/>
            <a:ext cx="84963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Задание на выявление умения находить информацию в тексте.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Учащиеся должны найти необходимые единицы информации, иной раз выраженные в тексте в иной (синонимической) форме, нежели в вопросе.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Пример задания.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Тест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«Моем руки правильно»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81" name="TextBox 4"/>
          <p:cNvSpPr txBox="1">
            <a:spLocks noChangeArrowheads="1"/>
          </p:cNvSpPr>
          <p:nvPr/>
        </p:nvSpPr>
        <p:spPr bwMode="auto">
          <a:xfrm>
            <a:off x="3382963" y="549275"/>
            <a:ext cx="4475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 dirty="0"/>
              <a:t>НЕСПЛОШНЫЕ ТЕКСТЫ: ПРИМЕРЫ</a:t>
            </a:r>
          </a:p>
        </p:txBody>
      </p:sp>
      <p:sp>
        <p:nvSpPr>
          <p:cNvPr id="75782" name="Заголовок 1"/>
          <p:cNvSpPr txBox="1">
            <a:spLocks/>
          </p:cNvSpPr>
          <p:nvPr/>
        </p:nvSpPr>
        <p:spPr bwMode="auto">
          <a:xfrm>
            <a:off x="14288" y="6092825"/>
            <a:ext cx="90947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900" b="1">
                <a:solidFill>
                  <a:schemeClr val="bg1"/>
                </a:solidFill>
              </a:rPr>
              <a:t>МЕТОДИКА КОНСТРУИРОВАНИЯ ТЕСТОВЫХ ЗАДАНИЙ ДЛЯ ОЦЕНКИ ФУНКЦИОНАЛЬНОЙ ГРАМОТНОСТИ УЧАЩИХСЯ: ГРАМОТНОСТЬ ЧТЕНИЯ</a:t>
            </a:r>
          </a:p>
        </p:txBody>
      </p:sp>
      <p:pic>
        <p:nvPicPr>
          <p:cNvPr id="8" name="Рисунок 7" descr="http://class.otclick.pro/upload/mit-ruki-detya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46663"/>
            <a:ext cx="5198318" cy="258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683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zh.ahmetov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7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D3E92F5-63BE-4FBF-A10B-CC9BBB0F530D}" type="slidenum">
              <a:rPr lang="ru-RU" smtClean="0"/>
              <a:pPr eaLnBrk="1" hangingPunct="1"/>
              <a:t>16</a:t>
            </a:fld>
            <a:endParaRPr lang="ru-RU"/>
          </a:p>
        </p:txBody>
      </p:sp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3121025" y="549275"/>
            <a:ext cx="4475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НЕСПЛОШНЫЕ ТЕКСТЫ: ПРИМЕРЫ</a:t>
            </a:r>
          </a:p>
        </p:txBody>
      </p:sp>
      <p:sp>
        <p:nvSpPr>
          <p:cNvPr id="73734" name="Заголовок 1"/>
          <p:cNvSpPr txBox="1">
            <a:spLocks/>
          </p:cNvSpPr>
          <p:nvPr/>
        </p:nvSpPr>
        <p:spPr bwMode="auto">
          <a:xfrm>
            <a:off x="14288" y="6092825"/>
            <a:ext cx="90947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900" b="1">
                <a:solidFill>
                  <a:schemeClr val="bg1"/>
                </a:solidFill>
              </a:rPr>
              <a:t>МЕТОДИКА КОНСТРУИРОВАНИЯ ТЕСТОВЫХ ЗАДАНИЙ ДЛЯ ОЦЕНКИ ФУНКЦИОНАЛЬНОЙ ГРАМОТНОСТИ УЧАЩИХСЯ: ГРАМОТНОСТЬ ЧТЕНИЯ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1201" y="990501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Продолжите фразу, цитируя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</a:t>
            </a:r>
            <a:r>
              <a:rPr lang="kk-KZ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сновной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 заражения ________________________________________________________________________________________________________________________________________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Определите последовательность правильного мытья рук, используя рисунок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Моем запястья.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Тыльные стороны ладоней.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Моем пальчики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Моем пальчики с внешней стороны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Ладошка об ладошку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забываем ноготки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пальчиками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Смываем мыло, вытираем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насухо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68639"/>
              </p:ext>
            </p:extLst>
          </p:nvPr>
        </p:nvGraphicFramePr>
        <p:xfrm>
          <a:off x="219283" y="3668157"/>
          <a:ext cx="615315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48920"/>
                <a:gridCol w="1776730"/>
                <a:gridCol w="203200"/>
                <a:gridCol w="2250440"/>
                <a:gridCol w="269875"/>
                <a:gridCol w="1403985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рисунка,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заголовок текста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ключевая строчка из текста, рисунка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одним словом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Топ – 11 неожиданно грязных вещей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рекомендации, которые помогают предотвратить распространение инфекции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регулярно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защититься от инфекции?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инфекция зачастую протекает тяжело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угроза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Чем опасен свиной грипп?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забывайте мыть руки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Моем руки правильно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бактерий на квадратный сантиметр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предупреждение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992" y="3236914"/>
            <a:ext cx="48140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Поставьте цифры в пропущенных столбиках так, чтобы обозначить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одинаковой цифрой то, что относится к одному тексту или рисунку.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53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ГРАМОТНОСТЬ: РАЗДЕЛЫ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636763"/>
              </p:ext>
            </p:extLst>
          </p:nvPr>
        </p:nvGraphicFramePr>
        <p:xfrm>
          <a:off x="-157395" y="980728"/>
          <a:ext cx="886732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41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dirty="0">
                <a:solidFill>
                  <a:srgbClr val="0070C0"/>
                </a:solidFill>
              </a:rPr>
              <a:t>ПРИМЕРЫ НА СТАТИСТИКУ: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1455" y="1417638"/>
            <a:ext cx="84963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400" dirty="0">
                <a:latin typeface="Times New Roman" pitchFamily="18" charset="0"/>
              </a:rPr>
              <a:t>2. </a:t>
            </a:r>
            <a:r>
              <a:rPr lang="ru-RU" sz="1400" dirty="0">
                <a:latin typeface="Times New Roman" pitchFamily="18" charset="0"/>
              </a:rPr>
              <a:t>На диаграмме указаны средние цены (в тенге) на некоторые основные продукты питания (по данным на начало 2019 года) в трёх городах Казахстана.</a:t>
            </a:r>
          </a:p>
          <a:p>
            <a:endParaRPr lang="kk-KZ" sz="1400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ru-RU" sz="1400" dirty="0">
              <a:latin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</a:rPr>
              <a:t>Определите стоимость следующего набора продуктов: 2кг сахара, 1л молока, 3 десятка яиц. В ответ запишите стоимость данного набора продуктов в городе Алматы (в тенге).</a:t>
            </a:r>
            <a:endParaRPr lang="en-US" sz="1400" dirty="0">
              <a:latin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</a:rPr>
              <a:t>A) 1017</a:t>
            </a:r>
            <a:r>
              <a:rPr lang="ru-RU" sz="1400" dirty="0" err="1">
                <a:latin typeface="Times New Roman" pitchFamily="18" charset="0"/>
              </a:rPr>
              <a:t>тг</a:t>
            </a:r>
            <a:endParaRPr lang="en-US" sz="1400" dirty="0">
              <a:latin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</a:rPr>
              <a:t>B) 1041</a:t>
            </a:r>
            <a:r>
              <a:rPr lang="ru-RU" sz="1400" dirty="0" err="1">
                <a:latin typeface="Times New Roman" pitchFamily="18" charset="0"/>
              </a:rPr>
              <a:t>тг</a:t>
            </a:r>
            <a:r>
              <a:rPr lang="kk-KZ" sz="1400" dirty="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</a:rPr>
              <a:t>C) 1015</a:t>
            </a:r>
            <a:r>
              <a:rPr lang="ru-RU" sz="1400" dirty="0" err="1">
                <a:latin typeface="Times New Roman" pitchFamily="18" charset="0"/>
              </a:rPr>
              <a:t>тг</a:t>
            </a:r>
            <a:endParaRPr lang="en-US" sz="1400" dirty="0">
              <a:latin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</a:rPr>
              <a:t>D) 1003</a:t>
            </a:r>
            <a:r>
              <a:rPr lang="ru-RU" sz="1400" dirty="0" err="1">
                <a:latin typeface="Times New Roman" pitchFamily="18" charset="0"/>
              </a:rPr>
              <a:t>тг</a:t>
            </a:r>
            <a:endParaRPr lang="en-US" sz="1400" dirty="0">
              <a:latin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</a:rPr>
              <a:t>E</a:t>
            </a:r>
            <a:r>
              <a:rPr lang="ru-RU" sz="1400" dirty="0">
                <a:latin typeface="Times New Roman" pitchFamily="18" charset="0"/>
              </a:rPr>
              <a:t>) 1048тг</a:t>
            </a:r>
          </a:p>
        </p:txBody>
      </p:sp>
      <p:graphicFrame>
        <p:nvGraphicFramePr>
          <p:cNvPr id="7" name="Диаграмма 3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573627"/>
              </p:ext>
            </p:extLst>
          </p:nvPr>
        </p:nvGraphicFramePr>
        <p:xfrm>
          <a:off x="971600" y="2060848"/>
          <a:ext cx="612457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Диаграмма" r:id="rId3" imgW="6035563" imgH="1993565" progId="">
                  <p:embed/>
                </p:oleObj>
              </mc:Choice>
              <mc:Fallback>
                <p:oleObj name="Диаграмма" r:id="rId3" imgW="6035563" imgH="1993565" progId="">
                  <p:embed/>
                  <p:pic>
                    <p:nvPicPr>
                      <p:cNvPr id="0" name="Picture 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114" t="-3981" r="-368" b="-5447"/>
                      <a:stretch>
                        <a:fillRect/>
                      </a:stretch>
                    </p:blipFill>
                    <p:spPr bwMode="auto">
                      <a:xfrm>
                        <a:off x="971600" y="2060848"/>
                        <a:ext cx="6124575" cy="218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57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40" y="890163"/>
            <a:ext cx="3548682" cy="1592257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3284984"/>
          <a:ext cx="8064897" cy="2497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85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5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8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фирмы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1 упаковки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доставки от общей 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суммы покупки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8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«ДомСтрой»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2000тг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«Дорога»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1800тг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«Стройка»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1500тг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5949280"/>
            <a:ext cx="68459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Выбрать выгодную покупку.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16632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жилым домом имеются яблоневые посадки. Все дорожки внутри участка имеют ширину 1 м и вымощены тротуарной плиткой размером 1 м × 1 м. Между баней и гаражом имеется площадка площадью 64 кв. м, вымощенная такой же плиткой.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Хозяйка захотела поменять тротуарную плитку.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Тротуарная плитка продаётся в упаковках по 4 штуки. Сколько упаковок плитки понадобилось, чтобы выложить все дорожки и площадку перед гаражом?</a:t>
            </a:r>
          </a:p>
        </p:txBody>
      </p:sp>
    </p:spTree>
    <p:extLst>
      <p:ext uri="{BB962C8B-B14F-4D97-AF65-F5344CB8AC3E}">
        <p14:creationId xmlns:p14="http://schemas.microsoft.com/office/powerpoint/2010/main" val="310733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1124744"/>
            <a:ext cx="4608512" cy="5533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endParaRPr lang="kk-KZ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 проекта: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	составить план работы в рамках Проекта по исследованию функциональных навыков учащихся в области читательской, естественнонаучной, математической, компьютерной и информационной  грамотности «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Зейін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	разработать методические рекомендации по формированию функциональной грамотности школьников;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 провести мастер-классы (практические семинары) с целью обмена опытом по методике применения эффективных способов работы, позволяющими развивать функциональную грамотность учащихся и умение применять полученные знания в практике;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	привлечь к работе над проектом ведущих педагогов и учителей, школьных тренеров. 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Tx/>
              <a:buChar char="-"/>
            </a:pP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Tx/>
              <a:buChar char="-"/>
            </a:pP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32048" y="260648"/>
            <a:ext cx="846043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СОЦИАЛЬНО-ПЕДАГОГИЧЕСКОГО ПРОЕКТА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«ЗЕЙІН» 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182" y="1916832"/>
            <a:ext cx="3419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Цель проекта: </a:t>
            </a:r>
            <a:r>
              <a:rPr lang="ru-RU" dirty="0"/>
              <a:t>оценить, насколько обладают учащиеся 4, 5-8 классов Карагандинской области жизненными  умениями и навыками необходимыми для полноценного функционирования в обществе, влияние на эти достижения различных факторов, связанных с регионом, школой и образовательными возможностями, существующими вне школы</a:t>
            </a:r>
            <a:r>
              <a:rPr lang="kk-KZ" dirty="0"/>
              <a:t>.</a:t>
            </a:r>
            <a:r>
              <a:rPr lang="ru-RU" dirty="0"/>
              <a:t> </a:t>
            </a:r>
          </a:p>
          <a:p>
            <a:pPr algn="just"/>
            <a:endParaRPr lang="ru-RU" sz="12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72008" cy="63252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88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ининфраструктуры готовит проект доставки багажа с поезда в аэропорт «  Новости | Мобильная версия | Бизнес.Цензор.Н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3652664" cy="2439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/>
          <p:nvPr/>
        </p:nvPicPr>
        <p:blipFill>
          <a:blip r:embed="rId3" cstate="print"/>
          <a:srcRect t="10541" r="5879" b="39886"/>
          <a:stretch>
            <a:fillRect/>
          </a:stretch>
        </p:blipFill>
        <p:spPr bwMode="auto">
          <a:xfrm>
            <a:off x="2123728" y="2308872"/>
            <a:ext cx="69127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845741"/>
            <a:ext cx="3195244" cy="850106"/>
          </a:xfrm>
        </p:spPr>
        <p:txBody>
          <a:bodyPr/>
          <a:lstStyle/>
          <a:p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«Багаж»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1636" y="116632"/>
            <a:ext cx="6064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правилам авиакомпании сумма трех измерений (длина, высота, ширина) чемодана, сдаваемого в багаж, не должна превышать 158 см, а масса не должна превышать 23 кг. Какие чемоданы можно сдать в багаж по правилам авиакомпании? </a:t>
            </a:r>
          </a:p>
        </p:txBody>
      </p:sp>
    </p:spTree>
    <p:extLst>
      <p:ext uri="{BB962C8B-B14F-4D97-AF65-F5344CB8AC3E}">
        <p14:creationId xmlns:p14="http://schemas.microsoft.com/office/powerpoint/2010/main" val="282509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ЕСТЕСТВЕННОНАУЧНАЯ  ГРАМОТНОСТЬ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8137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987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по биологии </a:t>
            </a:r>
            <a:b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ЗАДАНИЙ 1* – Питьевая вода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45025" y="1268413"/>
            <a:ext cx="4041775" cy="136842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рисунке показано как вода, которая подается в городские дома, становится пригодной для питья</a:t>
            </a:r>
          </a:p>
        </p:txBody>
      </p:sp>
      <p:pic>
        <p:nvPicPr>
          <p:cNvPr id="563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2708275"/>
            <a:ext cx="7277100" cy="2611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7A99"/>
                  </a:outerShdw>
                </a:effectLst>
              </a14:hiddenEffects>
            </a:ext>
          </a:extLst>
        </p:spPr>
      </p:pic>
      <p:sp>
        <p:nvSpPr>
          <p:cNvPr id="56325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ru-RU" altLang="ru-RU"/>
          </a:p>
          <a:p>
            <a:pPr marL="0" indent="0">
              <a:buFontTx/>
              <a:buNone/>
            </a:pPr>
            <a:endParaRPr lang="ru-RU" altLang="ru-RU"/>
          </a:p>
          <a:p>
            <a:pPr marL="0" indent="0">
              <a:buFontTx/>
              <a:buNone/>
            </a:pPr>
            <a:endParaRPr lang="ru-RU" altLang="ru-RU"/>
          </a:p>
          <a:p>
            <a:pPr marL="0" indent="0">
              <a:buFontTx/>
              <a:buNone/>
            </a:pPr>
            <a:endParaRPr lang="ru-RU" altLang="ru-RU"/>
          </a:p>
          <a:p>
            <a:pPr marL="0" indent="0">
              <a:buFontTx/>
              <a:buNone/>
            </a:pPr>
            <a:endParaRPr lang="ru-RU" altLang="ru-RU"/>
          </a:p>
          <a:p>
            <a:pPr marL="0" indent="0">
              <a:buFontTx/>
              <a:buNone/>
            </a:pPr>
            <a:endParaRPr lang="ru-RU" altLang="ru-RU"/>
          </a:p>
          <a:p>
            <a:pPr marL="0" indent="0">
              <a:buFontTx/>
              <a:buNone/>
            </a:pPr>
            <a:endParaRPr lang="ru-RU" altLang="ru-RU"/>
          </a:p>
          <a:p>
            <a:pPr marL="0" indent="0">
              <a:buFontTx/>
              <a:buNone/>
            </a:pPr>
            <a:endParaRPr lang="ru-RU" altLang="ru-RU" sz="1400"/>
          </a:p>
          <a:p>
            <a:pPr marL="0" indent="0">
              <a:buFontTx/>
              <a:buNone/>
            </a:pPr>
            <a:r>
              <a:rPr lang="ru-RU" altLang="ru-RU" sz="1200">
                <a:latin typeface="Arial" charset="0"/>
                <a:cs typeface="Arial" charset="0"/>
              </a:rPr>
              <a:t>(4) Хлорирование       </a:t>
            </a:r>
            <a:r>
              <a:rPr lang="ru-RU" altLang="ru-RU" sz="1400"/>
              <a:t>(</a:t>
            </a:r>
            <a:r>
              <a:rPr lang="ru-RU" altLang="ru-RU" sz="1200">
                <a:latin typeface="Arial" charset="0"/>
                <a:cs typeface="Arial" charset="0"/>
              </a:rPr>
              <a:t>5) Проверка</a:t>
            </a:r>
          </a:p>
          <a:p>
            <a:pPr marL="0" indent="0">
              <a:buFontTx/>
              <a:buNone/>
            </a:pPr>
            <a:r>
              <a:rPr lang="ru-RU" altLang="ru-RU" sz="1200">
                <a:latin typeface="Arial" charset="0"/>
                <a:cs typeface="Arial" charset="0"/>
              </a:rPr>
              <a:t>                                       качества воды</a:t>
            </a:r>
          </a:p>
        </p:txBody>
      </p:sp>
      <p:sp>
        <p:nvSpPr>
          <p:cNvPr id="56327" name="Прямоугольник 6"/>
          <p:cNvSpPr>
            <a:spLocks noChangeArrowheads="1"/>
          </p:cNvSpPr>
          <p:nvPr/>
        </p:nvSpPr>
        <p:spPr bwMode="auto">
          <a:xfrm>
            <a:off x="1258888" y="2967038"/>
            <a:ext cx="1728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/>
              <a:t>Источник воды</a:t>
            </a:r>
          </a:p>
          <a:p>
            <a:r>
              <a:rPr lang="ru-RU" altLang="ru-RU" sz="1200"/>
              <a:t>(водохранилище или</a:t>
            </a:r>
          </a:p>
          <a:p>
            <a:r>
              <a:rPr lang="ru-RU" altLang="ru-RU" sz="1200"/>
              <a:t>озеро)</a:t>
            </a:r>
          </a:p>
        </p:txBody>
      </p:sp>
      <p:sp>
        <p:nvSpPr>
          <p:cNvPr id="56328" name="Прямоугольник 7"/>
          <p:cNvSpPr>
            <a:spLocks noChangeArrowheads="1"/>
          </p:cNvSpPr>
          <p:nvPr/>
        </p:nvSpPr>
        <p:spPr bwMode="auto">
          <a:xfrm>
            <a:off x="6948488" y="2967038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>
                <a:latin typeface="Arial" charset="0"/>
                <a:cs typeface="Arial" charset="0"/>
              </a:rPr>
              <a:t>Подача воды в</a:t>
            </a:r>
          </a:p>
          <a:p>
            <a:r>
              <a:rPr lang="ru-RU" altLang="ru-RU" sz="1200">
                <a:latin typeface="Arial" charset="0"/>
                <a:cs typeface="Arial" charset="0"/>
              </a:rPr>
              <a:t>водопроводный</a:t>
            </a:r>
          </a:p>
          <a:p>
            <a:r>
              <a:rPr lang="ru-RU" altLang="ru-RU" sz="1200">
                <a:latin typeface="Arial" charset="0"/>
                <a:cs typeface="Arial" charset="0"/>
              </a:rPr>
              <a:t>кран</a:t>
            </a:r>
          </a:p>
        </p:txBody>
      </p:sp>
      <p:sp>
        <p:nvSpPr>
          <p:cNvPr id="56329" name="Прямоугольник 8"/>
          <p:cNvSpPr>
            <a:spLocks noChangeArrowheads="1"/>
          </p:cNvSpPr>
          <p:nvPr/>
        </p:nvSpPr>
        <p:spPr bwMode="auto">
          <a:xfrm>
            <a:off x="1187450" y="3244850"/>
            <a:ext cx="405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(</a:t>
            </a:r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1) Решетка</a:t>
            </a:r>
          </a:p>
        </p:txBody>
      </p:sp>
      <p:sp>
        <p:nvSpPr>
          <p:cNvPr id="56330" name="Прямоугольник 9"/>
          <p:cNvSpPr>
            <a:spLocks noChangeArrowheads="1"/>
          </p:cNvSpPr>
          <p:nvPr/>
        </p:nvSpPr>
        <p:spPr bwMode="auto">
          <a:xfrm rot="10800000" flipV="1">
            <a:off x="755650" y="1905000"/>
            <a:ext cx="26987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      </a:t>
            </a:r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 sz="1200">
              <a:latin typeface="Arial" charset="0"/>
              <a:cs typeface="Arial" charset="0"/>
            </a:endParaRPr>
          </a:p>
          <a:p>
            <a:r>
              <a:rPr lang="ru-RU" altLang="ru-RU" sz="1200">
                <a:latin typeface="Arial" charset="0"/>
                <a:cs typeface="Arial" charset="0"/>
              </a:rPr>
              <a:t>(2) Отстойник</a:t>
            </a:r>
          </a:p>
        </p:txBody>
      </p:sp>
      <p:sp>
        <p:nvSpPr>
          <p:cNvPr id="56331" name="Прямоугольник 10"/>
          <p:cNvSpPr>
            <a:spLocks noChangeArrowheads="1"/>
          </p:cNvSpPr>
          <p:nvPr/>
        </p:nvSpPr>
        <p:spPr bwMode="auto">
          <a:xfrm>
            <a:off x="2843213" y="3244850"/>
            <a:ext cx="23542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 sz="1200">
                <a:latin typeface="Arial" charset="0"/>
                <a:cs typeface="Arial" charset="0"/>
              </a:rPr>
              <a:t>         (3) Фильтр</a:t>
            </a:r>
          </a:p>
        </p:txBody>
      </p:sp>
    </p:spTree>
    <p:extLst>
      <p:ext uri="{BB962C8B-B14F-4D97-AF65-F5344CB8AC3E}">
        <p14:creationId xmlns:p14="http://schemas.microsoft.com/office/powerpoint/2010/main" val="1858485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Вопросы по биологии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7643" y="1124744"/>
            <a:ext cx="3826768" cy="19014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1.1 </a:t>
            </a: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иметь источник хорошей питьевой воды. Воды, которые находятся под землей, называются </a:t>
            </a:r>
            <a:r>
              <a:rPr lang="ru-RU" sz="1600" b="1" i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грунтовыми водами</a:t>
            </a: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Назовите одну причину, почему в грунтовой воде меньше бактерий и загрязняющих частиц, чем в воде, взятой из поверхностных источников, таких как озера и реки.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30139" y="3545632"/>
            <a:ext cx="4041775" cy="3312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1. 2</a:t>
            </a:r>
            <a:endParaRPr lang="ru-RU" b="1" dirty="0"/>
          </a:p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Очистка воды часто осуществляется в несколько этапов, включающих в</a:t>
            </a:r>
            <a:b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себя различные способы. Процесс очистки, показанный на рисунке, включает в себя четыре этапа (пронумерованные 1-4). На втором этапе вода собирается в отстойнике.</a:t>
            </a:r>
            <a:b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образом происходит очистка воды на этом этапе?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)Бактерии, находящиеся в воде, погибают.</a:t>
            </a:r>
            <a:b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В воду добавляют кислород.</a:t>
            </a:r>
            <a:b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Гравий и песок оседают на дно.</a:t>
            </a:r>
            <a:b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Токсичные вещества растворяются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68540D94-0CDA-485D-A852-73914D8F5B04}"/>
              </a:ext>
            </a:extLst>
          </p:cNvPr>
          <p:cNvSpPr txBox="1">
            <a:spLocks/>
          </p:cNvSpPr>
          <p:nvPr/>
        </p:nvSpPr>
        <p:spPr>
          <a:xfrm>
            <a:off x="4572000" y="1174832"/>
            <a:ext cx="386834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1.3 </a:t>
            </a: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четвертом этапе процесса очистки вода хлорируется.</a:t>
            </a:r>
            <a:b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в воду добавляют хлор?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12" name="Объект 5">
            <a:extLst>
              <a:ext uri="{FF2B5EF4-FFF2-40B4-BE49-F238E27FC236}">
                <a16:creationId xmlns="" xmlns:a16="http://schemas.microsoft.com/office/drawing/2014/main" id="{16433D53-3B3F-4812-86A6-CD1EC99AE88A}"/>
              </a:ext>
            </a:extLst>
          </p:cNvPr>
          <p:cNvSpPr txBox="1">
            <a:spLocks/>
          </p:cNvSpPr>
          <p:nvPr/>
        </p:nvSpPr>
        <p:spPr>
          <a:xfrm>
            <a:off x="4649318" y="2348880"/>
            <a:ext cx="3887391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1.4</a:t>
            </a:r>
            <a:endParaRPr lang="ru-RU" sz="1600" b="1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Предположим, что сотрудники водоочистительных сооружений,</a:t>
            </a:r>
            <a:b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ответственные за контроль качества воды, при сборе очередной пробы</a:t>
            </a:r>
            <a:b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обнаружили в воде какие-то опасные бактерии </a:t>
            </a:r>
            <a:r>
              <a:rPr lang="ru-RU" sz="1600" b="1" i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 как очистительный</a:t>
            </a:r>
            <a:b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уже был завершен.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должны сделать в этом случае люди у себя дома перед тем, как пить</a:t>
            </a:r>
            <a:b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эту воду?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00727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475" y="1417638"/>
            <a:ext cx="8229600" cy="135413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1.5</a:t>
            </a:r>
            <a:br>
              <a:rPr lang="ru-RU" sz="20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ли употребление загрязненной воды вызвать следующие</a:t>
            </a:r>
            <a:br>
              <a:rPr lang="ru-RU" sz="20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заболевания?</a:t>
            </a:r>
            <a:br>
              <a:rPr lang="ru-RU" sz="20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Обведите «Да» или «Нет» для каждого случая.</a:t>
            </a:r>
            <a:endParaRPr lang="ru-RU" sz="2000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094781"/>
              </p:ext>
            </p:extLst>
          </p:nvPr>
        </p:nvGraphicFramePr>
        <p:xfrm>
          <a:off x="457200" y="2771775"/>
          <a:ext cx="8229600" cy="3813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39376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Может ли употребление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загрязненной воды вызвать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следующие заболевания?</a:t>
                      </a:r>
                      <a:endParaRPr lang="ru-RU" sz="18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 или Нет?</a:t>
                      </a:r>
                      <a:endParaRPr lang="ru-RU" sz="18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3946">
                <a:tc>
                  <a:txBody>
                    <a:bodyPr/>
                    <a:lstStyle/>
                    <a:p>
                      <a:endParaRPr lang="ru-RU" sz="1800" b="0" i="0" u="none" strike="noStrike" kern="1200" baseline="0" dirty="0">
                        <a:solidFill>
                          <a:schemeClr val="accent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Диабет</a:t>
                      </a:r>
                    </a:p>
                    <a:p>
                      <a:endParaRPr lang="ru-RU" sz="1800" b="0" i="0" u="none" strike="noStrike" kern="1200" baseline="0" dirty="0">
                        <a:solidFill>
                          <a:schemeClr val="accent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Диарея </a:t>
                      </a:r>
                    </a:p>
                    <a:p>
                      <a:endParaRPr lang="ru-RU" sz="1800" b="0" i="0" u="none" strike="noStrike" kern="1200" baseline="0" dirty="0">
                        <a:solidFill>
                          <a:schemeClr val="accent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u="none" strike="noStrike" kern="1200" baseline="0" dirty="0">
                        <a:solidFill>
                          <a:schemeClr val="accent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ВИЧ-инфекция или СПИД</a:t>
                      </a:r>
                      <a:endParaRPr lang="ru-RU" sz="18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 или Нет?</a:t>
                      </a:r>
                    </a:p>
                    <a:p>
                      <a:pPr algn="ctr"/>
                      <a:endParaRPr lang="ru-RU" sz="1800" b="0" i="0" u="none" strike="noStrike" kern="1200" baseline="0" dirty="0">
                        <a:solidFill>
                          <a:schemeClr val="accent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0" i="0" u="none" strike="noStrike" kern="1200" baseline="0" dirty="0">
                        <a:solidFill>
                          <a:schemeClr val="accent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 или Нет?</a:t>
                      </a:r>
                    </a:p>
                    <a:p>
                      <a:pPr algn="ctr"/>
                      <a:endParaRPr lang="ru-RU" sz="1800" b="0" i="0" u="none" strike="noStrike" kern="1200" baseline="0" dirty="0">
                        <a:solidFill>
                          <a:schemeClr val="accent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0" i="0" u="none" strike="noStrike" kern="1200" baseline="0" dirty="0">
                        <a:solidFill>
                          <a:schemeClr val="accent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accent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 или Нет?</a:t>
                      </a:r>
                      <a:endParaRPr lang="ru-RU" sz="1800" b="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Вопросы по биологии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47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6A2B89-70CA-4973-9833-63FCF202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Вопросы по физике. </a:t>
            </a:r>
            <a:b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/>
              <a:t>Раздел «Электродинамика»</a:t>
            </a: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endParaRPr lang="en-US" dirty="0"/>
          </a:p>
        </p:txBody>
      </p:sp>
      <p:pic>
        <p:nvPicPr>
          <p:cNvPr id="4" name="Объект 3" descr="3(44)">
            <a:extLst>
              <a:ext uri="{FF2B5EF4-FFF2-40B4-BE49-F238E27FC236}">
                <a16:creationId xmlns="" xmlns:a16="http://schemas.microsoft.com/office/drawing/2014/main" id="{8C2C96C4-A268-408E-A6D8-8D1535E1E6C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" y="1682575"/>
            <a:ext cx="3595737" cy="385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(58)">
            <a:extLst>
              <a:ext uri="{FF2B5EF4-FFF2-40B4-BE49-F238E27FC236}">
                <a16:creationId xmlns="" xmlns:a16="http://schemas.microsoft.com/office/drawing/2014/main" id="{5E1CD711-376D-4504-801B-F6DC764C75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64" y="1986036"/>
            <a:ext cx="4436252" cy="3243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925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60E2572-B2BA-486D-8183-C86902B9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68" y="361187"/>
            <a:ext cx="6464000" cy="62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09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19C83A-DC6A-42FB-B176-B61427B90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465313" cy="47525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4A9647-944D-4E30-B637-8D9FE04E9DDF}"/>
              </a:ext>
            </a:extLst>
          </p:cNvPr>
          <p:cNvSpPr/>
          <p:nvPr/>
        </p:nvSpPr>
        <p:spPr>
          <a:xfrm>
            <a:off x="1043608" y="2014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Вопросы по физике. </a:t>
            </a:r>
            <a:b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/>
              <a:t>Раздел «Термодинамика. МКТ»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4093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EB9029B3-9BD8-4156-89E7-DA0EFCBAF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60648"/>
            <a:ext cx="7848872" cy="60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03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AF26790D-F15A-4821-A0B6-39B836FDC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145" y="1412776"/>
            <a:ext cx="835170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1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C65808-BF9F-4380-92BE-AD36A86A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Реализация проекта ЗЕЙІН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C7A9E3-A903-48EE-8522-62003F87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52" y="1268760"/>
            <a:ext cx="5278896" cy="527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84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358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Методисты курирующие реализацию проекта « </a:t>
            </a:r>
            <a:r>
              <a:rPr lang="ru-RU" sz="2400" b="1" dirty="0" err="1"/>
              <a:t>Зейін</a:t>
            </a:r>
            <a:r>
              <a:rPr lang="ru-RU" sz="2400" b="1" dirty="0"/>
              <a:t>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435979"/>
              </p:ext>
            </p:extLst>
          </p:nvPr>
        </p:nvGraphicFramePr>
        <p:xfrm>
          <a:off x="1043608" y="1484784"/>
          <a:ext cx="7488832" cy="461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8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17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832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2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Районы/города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Курируемый методист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Абайский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Ахмалтдинова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Кульнарша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Базарбаевна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Актогайский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Сулейманова Гульжазира Омирзаковна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Бухаржырауский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Сартаева Жансая Ахмедьяновна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Жанааркинский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Жаркеева Гулназ Бекетовна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Каркаралинский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Дюсембина Жибек Кенжетаевна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Нуринский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Тулепбекова</a:t>
                      </a:r>
                      <a:r>
                        <a:rPr lang="ru-RU" sz="1400" dirty="0">
                          <a:effectLst/>
                        </a:rPr>
                        <a:t> Светлана </a:t>
                      </a:r>
                      <a:r>
                        <a:rPr lang="ru-RU" sz="1400" dirty="0" err="1">
                          <a:effectLst/>
                        </a:rPr>
                        <a:t>Карагуловна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Осакаровский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Мукашева Гульсым Габбасовна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Улытауский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Серікбаева Айым Рымбекқызы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Шетский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Толеубаева Гульнария Аннасовна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Балхаш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Сулейманова Гульжазира Омирзаковна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Жезказган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Жаркеева Гулназ Бекетовна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Караганда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Тулепбекова</a:t>
                      </a:r>
                      <a:r>
                        <a:rPr lang="ru-RU" sz="1400" dirty="0">
                          <a:effectLst/>
                        </a:rPr>
                        <a:t> Светлана </a:t>
                      </a:r>
                      <a:r>
                        <a:rPr lang="ru-RU" sz="1400" dirty="0" err="1">
                          <a:effectLst/>
                        </a:rPr>
                        <a:t>Карагуловна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Каражал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Толеубаева Гульнария Аннасовна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Приозерск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Ахмалтдинова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Кульнарша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Базарбаевна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Сарань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Сартаева Жансая Ахмедьяновна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Сатпаев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Серікбаева Айым Рымбекқызы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Темиртау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Мукашева Гульсым Габбасовна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Шахтинск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Дюсембина Жибек Кенжетаевна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СШИ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Аринов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Есбол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Рымбекович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318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Мониторинг проведения мастер-классов в рамках проекта "</a:t>
            </a:r>
            <a:r>
              <a:rPr lang="ru-RU" sz="2800" b="1" dirty="0" err="1"/>
              <a:t>Зейін</a:t>
            </a:r>
            <a:r>
              <a:rPr lang="ru-RU" sz="2800" b="1" dirty="0"/>
              <a:t>"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180228"/>
              </p:ext>
            </p:extLst>
          </p:nvPr>
        </p:nvGraphicFramePr>
        <p:xfrm>
          <a:off x="739224" y="1124744"/>
          <a:ext cx="7199323" cy="4829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8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04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58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1911">
                <a:tc gridSpan="5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№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Регионы/СШИ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Осенняя школа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Зимняя школа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ВСЕГО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г.Караганда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г. Балхаш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г.Темиртау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Бухаржырауский район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Жанааркинский район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Каркаралинский  район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Нуринский район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Осакаровский район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г.Сарань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4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г.Шахтинск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3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Абайский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6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Актогайский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4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г.Жезказган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2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г.Каражал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2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г.Приозерск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4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г.Сатпаев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Улытауский район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4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Шетский район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0" marR="7790" marT="779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435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1C431A-D2C9-45BD-919B-FEE2502A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Мониторинг проведения мастер-классов в рамках проекта "</a:t>
            </a:r>
            <a:r>
              <a:rPr lang="ru-RU" sz="2800" b="1" dirty="0" err="1"/>
              <a:t>Зейін</a:t>
            </a:r>
            <a:r>
              <a:rPr lang="ru-RU" sz="2800" b="1" dirty="0"/>
              <a:t>" </a:t>
            </a:r>
            <a:endParaRPr lang="en-US" sz="28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FC9A7412-7B95-4BFC-9963-71D346FFE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625502"/>
              </p:ext>
            </p:extLst>
          </p:nvPr>
        </p:nvGraphicFramePr>
        <p:xfrm>
          <a:off x="1259632" y="1844824"/>
          <a:ext cx="6768752" cy="3596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201">
                  <a:extLst>
                    <a:ext uri="{9D8B030D-6E8A-4147-A177-3AD203B41FA5}">
                      <a16:colId xmlns="" xmlns:a16="http://schemas.microsoft.com/office/drawing/2014/main" val="1713021365"/>
                    </a:ext>
                  </a:extLst>
                </a:gridCol>
                <a:gridCol w="2557574">
                  <a:extLst>
                    <a:ext uri="{9D8B030D-6E8A-4147-A177-3AD203B41FA5}">
                      <a16:colId xmlns="" xmlns:a16="http://schemas.microsoft.com/office/drawing/2014/main" val="3261677745"/>
                    </a:ext>
                  </a:extLst>
                </a:gridCol>
                <a:gridCol w="1168547">
                  <a:extLst>
                    <a:ext uri="{9D8B030D-6E8A-4147-A177-3AD203B41FA5}">
                      <a16:colId xmlns="" xmlns:a16="http://schemas.microsoft.com/office/drawing/2014/main" val="3101537825"/>
                    </a:ext>
                  </a:extLst>
                </a:gridCol>
                <a:gridCol w="1234691">
                  <a:extLst>
                    <a:ext uri="{9D8B030D-6E8A-4147-A177-3AD203B41FA5}">
                      <a16:colId xmlns="" xmlns:a16="http://schemas.microsoft.com/office/drawing/2014/main" val="3956337768"/>
                    </a:ext>
                  </a:extLst>
                </a:gridCol>
                <a:gridCol w="1256739">
                  <a:extLst>
                    <a:ext uri="{9D8B030D-6E8A-4147-A177-3AD203B41FA5}">
                      <a16:colId xmlns="" xmlns:a16="http://schemas.microsoft.com/office/drawing/2014/main" val="72250726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№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Регионы/СШИ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Осенняя школа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Зимняя школа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ВСЕГО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1059634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БИЛ №1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69218823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БИЛ №2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8978425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БИЛ №3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9196304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СШИ «Мурагер»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04675329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СШИ им. Н.Нурмакова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7572817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«Дарын» ММИ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141270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СШИ им.Жамбыл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3407213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СШЛИ «ІТ»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09216593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СШИ «Зияткер»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889812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СШИ «Өркен»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8097992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СМШИ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430369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471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3C8533-FF34-4C56-B164-F93F3CB0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Информации регионов по реализации проекта "</a:t>
            </a:r>
            <a:r>
              <a:rPr lang="ru-RU" sz="2400" b="1" dirty="0" err="1"/>
              <a:t>Зейін</a:t>
            </a:r>
            <a:r>
              <a:rPr lang="ru-RU" sz="2400" b="1" dirty="0"/>
              <a:t>"</a:t>
            </a:r>
            <a:endParaRPr lang="en-US" sz="24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FB783DC-13A1-4BE2-B5BC-E443574C1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428" y="1209675"/>
            <a:ext cx="66303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36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F4382F-C6E3-4DD7-B3FF-A7A72E9F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49" y="188641"/>
            <a:ext cx="788670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Информации СШИ по реализации проекта "</a:t>
            </a:r>
            <a:r>
              <a:rPr lang="ru-RU" sz="2400" dirty="0" err="1"/>
              <a:t>Зейін</a:t>
            </a:r>
            <a:r>
              <a:rPr lang="ru-RU" sz="2400" dirty="0"/>
              <a:t>"</a:t>
            </a:r>
            <a:endParaRPr lang="en-US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97B6389F-2910-472D-8F64-BF43E42E6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196753"/>
            <a:ext cx="7886700" cy="37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69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28781"/>
            <a:ext cx="835292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Рай/горОО и Специализированным школам-интернатам: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Определить курирующего методиста за реализацию проекта «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Зейін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Срок: 14 января 2021 года;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Составить план мероприятий рай/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горОО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рамках проекта «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Зейін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на ІІ полугодие. Срок: 15 января 2021 года;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Создать базу тренеров рай/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горОО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развитию функциональной грамотности. Срок: 14 января 2021 года;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На местах тренерами районов и городов области продолжить обучение педагогов каскадным методом;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В регионах организовать предметные недели на развитие функциональной грамотности в соответствии с положениями.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Разработать задания на функциональную грамотность (с каждого предмета по 10 задании на двух языках). Срок: 22 января 2021.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476" y="332656"/>
            <a:ext cx="2407454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Поручения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44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h.ahmetov\Downloads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34" y="2708920"/>
            <a:ext cx="3854350" cy="27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835696" y="2204864"/>
            <a:ext cx="508111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5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98A9A7-44FF-4C65-900B-2365B852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Компьютерный формат проведения пробных тестирований ЗЕЙ</a:t>
            </a:r>
            <a:r>
              <a:rPr lang="kk-KZ" b="1" dirty="0">
                <a:solidFill>
                  <a:schemeClr val="accent1">
                    <a:lumMod val="75000"/>
                  </a:schemeClr>
                </a:solidFill>
              </a:rPr>
              <a:t>ІН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20-20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6347FE-BF56-4D4D-B1F4-4A3414DD5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90689"/>
            <a:ext cx="4820621" cy="2667581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F798E64C-48FF-4D64-886A-2A4F563A13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810601"/>
              </p:ext>
            </p:extLst>
          </p:nvPr>
        </p:nvGraphicFramePr>
        <p:xfrm>
          <a:off x="4067944" y="3016252"/>
          <a:ext cx="5328592" cy="356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759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i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навыки</a:t>
            </a:r>
            <a:endParaRPr lang="ru-RU" sz="3600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2" descr="https://ds03.infourok.ru/uploads/ex/1293/00051ba2-2de99a30/1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424862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57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idx="1"/>
          </p:nvPr>
        </p:nvSpPr>
        <p:spPr>
          <a:xfrm>
            <a:off x="357158" y="285750"/>
            <a:ext cx="8572560" cy="58404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Основная педагогическая задача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– создание и организация условий, инициирующих действие учащихся</a:t>
            </a:r>
            <a:endParaRPr lang="ru-RU" sz="2000" i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Oval 6"/>
          <p:cNvSpPr>
            <a:spLocks noChangeArrowheads="1"/>
          </p:cNvSpPr>
          <p:nvPr/>
        </p:nvSpPr>
        <p:spPr bwMode="auto">
          <a:xfrm>
            <a:off x="6081682" y="2750350"/>
            <a:ext cx="2339975" cy="207170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учить?</a:t>
            </a:r>
          </a:p>
          <a:p>
            <a:pPr>
              <a:defRPr/>
            </a:pPr>
            <a:endParaRPr lang="ru-RU" sz="1600" i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3183700" y="2808354"/>
            <a:ext cx="2339975" cy="20717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 чего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учить?</a:t>
            </a:r>
          </a:p>
          <a:p>
            <a:pPr>
              <a:defRPr/>
            </a:pPr>
            <a:endParaRPr lang="ru-RU" sz="1600" i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ценности 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>
              <a:defRPr/>
            </a:pPr>
            <a:endParaRPr lang="ru-RU" sz="14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285720" y="2750350"/>
            <a:ext cx="2232025" cy="2143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Чему учить?</a:t>
            </a:r>
          </a:p>
          <a:p>
            <a:pPr>
              <a:defRPr/>
            </a:pPr>
            <a:endParaRPr lang="ru-RU" sz="1600" i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содержания</a:t>
            </a:r>
          </a:p>
          <a:p>
            <a:pPr>
              <a:defRPr/>
            </a:pPr>
            <a:endParaRPr lang="ru-RU" sz="8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285720" y="1393028"/>
            <a:ext cx="8135937" cy="107157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нужно знать</a:t>
            </a:r>
            <a:r>
              <a:rPr lang="kk-KZ" sz="20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AutoShape 9"/>
          <p:cNvSpPr>
            <a:spLocks noChangeArrowheads="1"/>
          </p:cNvSpPr>
          <p:nvPr/>
        </p:nvSpPr>
        <p:spPr bwMode="auto">
          <a:xfrm>
            <a:off x="357158" y="5051330"/>
            <a:ext cx="8643998" cy="7143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dirty="0">
                <a:latin typeface="Arial" pitchFamily="34" charset="0"/>
                <a:cs typeface="Arial" pitchFamily="34" charset="0"/>
              </a:rPr>
              <a:t>формирование универсальных способов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21185610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kk-KZ" sz="2800" b="1" dirty="0">
                <a:solidFill>
                  <a:schemeClr val="accent1"/>
                </a:solidFill>
              </a:rPr>
              <a:t>ЧИТАТЕЛЬСКАЯ ГРАМОТНОСТЬ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00393853"/>
              </p:ext>
            </p:extLst>
          </p:nvPr>
        </p:nvGraphicFramePr>
        <p:xfrm>
          <a:off x="683568" y="925385"/>
          <a:ext cx="80032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73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/>
          <p:nvPr/>
        </p:nvGrpSpPr>
        <p:grpSpPr>
          <a:xfrm>
            <a:off x="467544" y="1684226"/>
            <a:ext cx="8424936" cy="4265054"/>
            <a:chOff x="530196" y="1362215"/>
            <a:chExt cx="8280921" cy="30409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698549" y="1362215"/>
              <a:ext cx="2664296" cy="3240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Текст</a:t>
              </a:r>
            </a:p>
          </p:txBody>
        </p:sp>
        <p:grpSp>
          <p:nvGrpSpPr>
            <p:cNvPr id="5" name="Группа 12"/>
            <p:cNvGrpSpPr/>
            <p:nvPr/>
          </p:nvGrpSpPr>
          <p:grpSpPr>
            <a:xfrm>
              <a:off x="530196" y="1686251"/>
              <a:ext cx="8280921" cy="2716882"/>
              <a:chOff x="530196" y="1686251"/>
              <a:chExt cx="8280921" cy="2716882"/>
            </a:xfrm>
            <a:grpFill/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332990" y="3270427"/>
                <a:ext cx="2675334" cy="28803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художественный текст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530197" y="3270427"/>
                <a:ext cx="2675334" cy="57606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научно-популярный, публицистический текст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6146821" y="3234423"/>
                <a:ext cx="2664296" cy="116871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реклама, постеры, билеты, меню, расписания, обложки журналов и т.д.</a:t>
                </a:r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530196" y="2550347"/>
                <a:ext cx="5478127" cy="32403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сплошной текст</a:t>
                </a: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146821" y="2550347"/>
                <a:ext cx="2664296" cy="32403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несплошной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текст</a:t>
                </a:r>
              </a:p>
            </p:txBody>
          </p:sp>
          <p:sp>
            <p:nvSpPr>
              <p:cNvPr id="11" name="Стрелка вниз 10"/>
              <p:cNvSpPr/>
              <p:nvPr/>
            </p:nvSpPr>
            <p:spPr>
              <a:xfrm>
                <a:off x="2406598" y="2190307"/>
                <a:ext cx="211831" cy="360040"/>
              </a:xfrm>
              <a:prstGeom prst="downArrow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трелка вниз 11"/>
              <p:cNvSpPr/>
              <p:nvPr/>
            </p:nvSpPr>
            <p:spPr>
              <a:xfrm>
                <a:off x="7370957" y="2178500"/>
                <a:ext cx="211831" cy="360040"/>
              </a:xfrm>
              <a:prstGeom prst="downArrow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Минус 12"/>
              <p:cNvSpPr/>
              <p:nvPr/>
            </p:nvSpPr>
            <p:spPr>
              <a:xfrm>
                <a:off x="1466301" y="1974283"/>
                <a:ext cx="7056784" cy="305987"/>
              </a:xfrm>
              <a:prstGeom prst="mathMinus">
                <a:avLst>
                  <a:gd name="adj1" fmla="val 304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трелка вниз 13"/>
              <p:cNvSpPr/>
              <p:nvPr/>
            </p:nvSpPr>
            <p:spPr>
              <a:xfrm>
                <a:off x="4991300" y="1686251"/>
                <a:ext cx="211831" cy="360040"/>
              </a:xfrm>
              <a:prstGeom prst="downArrow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трелка вниз 14"/>
              <p:cNvSpPr/>
              <p:nvPr/>
            </p:nvSpPr>
            <p:spPr>
              <a:xfrm>
                <a:off x="1665387" y="2888940"/>
                <a:ext cx="211831" cy="360040"/>
              </a:xfrm>
              <a:prstGeom prst="downArrow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трелка вниз 15"/>
              <p:cNvSpPr/>
              <p:nvPr/>
            </p:nvSpPr>
            <p:spPr>
              <a:xfrm>
                <a:off x="4572000" y="2888940"/>
                <a:ext cx="211831" cy="360040"/>
              </a:xfrm>
              <a:prstGeom prst="downArrow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трелка вниз 16"/>
              <p:cNvSpPr/>
              <p:nvPr/>
            </p:nvSpPr>
            <p:spPr>
              <a:xfrm>
                <a:off x="7380312" y="2888940"/>
                <a:ext cx="211831" cy="360040"/>
              </a:xfrm>
              <a:prstGeom prst="downArrow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ТИПЫ ТЕКСТОВ</a:t>
            </a:r>
          </a:p>
        </p:txBody>
      </p:sp>
    </p:spTree>
    <p:extLst>
      <p:ext uri="{BB962C8B-B14F-4D97-AF65-F5344CB8AC3E}">
        <p14:creationId xmlns:p14="http://schemas.microsoft.com/office/powerpoint/2010/main" val="157915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ТИПЫ ТЕКСТОВ: СПЛОШНЫЕ ТЕКСТЫ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916832"/>
            <a:ext cx="2448272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232" y="2924944"/>
            <a:ext cx="2461567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ПОВЕСТВОВАНИЕ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747" y="4581128"/>
            <a:ext cx="2430052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РАССУЖДЕНИЕ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1916832"/>
            <a:ext cx="5770984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Отрывок из рассказа, стихотворение, описание человека, места, предмета и т.д.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6" y="2924944"/>
            <a:ext cx="5904656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Рассказ, повесть, басня, письмо, статья в газете или журнале, статья в учебнике, инструкция, реклама, краткое содержание фильма, спектакля, пост блога, материалы различных сайтов.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4581128"/>
            <a:ext cx="5904656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Сочинение-размышление, комментарий, аргумента-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собственного мнения.</a:t>
            </a:r>
          </a:p>
        </p:txBody>
      </p:sp>
    </p:spTree>
    <p:extLst>
      <p:ext uri="{BB962C8B-B14F-4D97-AF65-F5344CB8AC3E}">
        <p14:creationId xmlns:p14="http://schemas.microsoft.com/office/powerpoint/2010/main" val="302248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1309</Words>
  <Application>Microsoft Office PowerPoint</Application>
  <PresentationFormat>Экран (4:3)</PresentationFormat>
  <Paragraphs>513</Paragraphs>
  <Slides>36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Диаграмма</vt:lpstr>
      <vt:lpstr>Презентация PowerPoint</vt:lpstr>
      <vt:lpstr>Презентация PowerPoint</vt:lpstr>
      <vt:lpstr>Реализация проекта ЗЕЙІН</vt:lpstr>
      <vt:lpstr>Компьютерный формат проведения пробных тестирований ЗЕЙІН 2020-2025</vt:lpstr>
      <vt:lpstr>Основные навыки</vt:lpstr>
      <vt:lpstr>Презентация PowerPoint</vt:lpstr>
      <vt:lpstr>ЧИТАТЕЛЬСКАЯ ГРАМОТНОСТЬ</vt:lpstr>
      <vt:lpstr>ТИПЫ ТЕКСТОВ</vt:lpstr>
      <vt:lpstr>ТИПЫ ТЕКСТОВ: СПЛОШНЫЕ ТЕКСТЫ</vt:lpstr>
      <vt:lpstr>ТИПЫ ТЕКСТОВ: НЕСПЛОШНЫЕ ТЕКСТЫ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МАТЕМАТИЧЕСКАЯ ГРАМОТНОСТЬ: РАЗДЕЛЫ </vt:lpstr>
      <vt:lpstr>ПРИМЕРЫ НА СТАТИСТИКУ:</vt:lpstr>
      <vt:lpstr>Выбрать выгодную покупку.</vt:lpstr>
      <vt:lpstr>«Багаж»</vt:lpstr>
      <vt:lpstr>ЕСТЕСТВЕННОНАУЧНАЯ  ГРАМОТНОСТЬ </vt:lpstr>
      <vt:lpstr>Вопросы по биологии  ГРУППА ЗАДАНИЙ 1* – Питьевая вода</vt:lpstr>
      <vt:lpstr>Вопросы по биологии</vt:lpstr>
      <vt:lpstr>Вопрос 1.5 Может ли употребление загрязненной воды вызвать следующие заболевания? Обведите «Да» или «Нет» для каждого случая.</vt:lpstr>
      <vt:lpstr>Вопросы по физике.  Раздел «Электродинамика»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Методисты курирующие реализацию проекта « Зейін» </vt:lpstr>
      <vt:lpstr>Мониторинг проведения мастер-классов в рамках проекта "Зейін" </vt:lpstr>
      <vt:lpstr>Мониторинг проведения мастер-классов в рамках проекта "Зейін" </vt:lpstr>
      <vt:lpstr>Информации регионов по реализации проекта "Зейін"</vt:lpstr>
      <vt:lpstr>Информации СШИ по реализации проекта "Зейін"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конструирования тестовых заданий для функциональной грамотности</dc:title>
  <dc:creator>Жандос Ахметов</dc:creator>
  <cp:lastModifiedBy>Каламкач</cp:lastModifiedBy>
  <cp:revision>107</cp:revision>
  <cp:lastPrinted>2021-01-05T03:30:16Z</cp:lastPrinted>
  <dcterms:created xsi:type="dcterms:W3CDTF">2013-09-21T07:01:31Z</dcterms:created>
  <dcterms:modified xsi:type="dcterms:W3CDTF">2021-01-13T06:47:23Z</dcterms:modified>
</cp:coreProperties>
</file>