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98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3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69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-20599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91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91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2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7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0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104" y="-74746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3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" y="-64584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14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5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" y="-53144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8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7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6" y="-60344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35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" y="-60344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5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15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5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3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9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39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48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61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6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5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7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6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Kulnarsha</dc:creator>
  <cp:lastModifiedBy>Kulnarsha</cp:lastModifiedBy>
  <cp:revision>15</cp:revision>
  <cp:lastPrinted>2020-12-24T12:23:36Z</cp:lastPrinted>
  <dcterms:created xsi:type="dcterms:W3CDTF">2020-12-24T08:08:14Z</dcterms:created>
  <dcterms:modified xsi:type="dcterms:W3CDTF">2021-03-15T05:00:34Z</dcterms:modified>
</cp:coreProperties>
</file>