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6298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841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3139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7480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1619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4568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0853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0374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0961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0237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0161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6697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304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20888" y="-205992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8918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2816" y="-9128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4923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5274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0301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3104" y="-747464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6438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2831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6948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8" y="-64584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140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75456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82515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8" y="-53144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2480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8777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36" y="-603448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75353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2" y="-603448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12553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7152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62560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7238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9295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8132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0</Words>
  <Application>Microsoft Office PowerPoint</Application>
  <PresentationFormat>Экран (4:3)</PresentationFormat>
  <Paragraphs>0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Kulnarsha</dc:creator>
  <cp:lastModifiedBy>Kulnarsha</cp:lastModifiedBy>
  <cp:revision>15</cp:revision>
  <cp:lastPrinted>2020-12-24T12:23:36Z</cp:lastPrinted>
  <dcterms:created xsi:type="dcterms:W3CDTF">2020-12-24T08:08:14Z</dcterms:created>
  <dcterms:modified xsi:type="dcterms:W3CDTF">2021-03-15T05:00:34Z</dcterms:modified>
</cp:coreProperties>
</file>