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0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82" y="26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9CF78E2-9802-4820-8FA6-CE5EBAA18565}" type="datetimeFigureOut">
              <a:rPr lang="ru-RU" smtClean="0"/>
              <a:t>14.01.2021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8208912" cy="5400600"/>
          </a:xfrm>
        </p:spPr>
        <p:txBody>
          <a:bodyPr>
            <a:normAutofit fontScale="77500" lnSpcReduction="20000"/>
          </a:bodyPr>
          <a:lstStyle/>
          <a:p>
            <a:pPr algn="ctr"/>
            <a:r>
              <a:rPr lang="kk-KZ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Құқықтық сауаттылық апталығы</a:t>
            </a:r>
            <a:endParaRPr lang="ru-RU" sz="3000" b="1" dirty="0" smtClean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навигатор</a:t>
            </a:r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ақпан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ru-RU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жыл</a:t>
            </a:r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Мақсаты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Заңға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деген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құрметті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тәрбиелеу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сауаттылықты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арту,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нығайту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сананы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қалыптастыру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және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дамыту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Міндеті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just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Оқушылардың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құқықтары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мен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міндеттері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білімін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кеңейту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Қоғам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институты,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міндет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туралы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түсінік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беру</a:t>
            </a:r>
          </a:p>
          <a:p>
            <a:pPr algn="just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қоғамдағы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сұрақтарын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талдауға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сауаттылықты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арттыру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Күтілетін</a:t>
            </a:r>
            <a:r>
              <a:rPr lang="ru-RU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нәтиже</a:t>
            </a:r>
            <a:r>
              <a:rPr lang="ru-RU" b="1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algn="just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Оқушылар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әдебиетті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қызығушылықпен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оқып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бастайды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Жауапкершілігі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артады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Ата-аналар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жасына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сәйкес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құқықтар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міндеттерді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қабылдайды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Әлеуметтік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қоғамдағы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өзгерістер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мен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сұрақтарын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талдауға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мүмкіндік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беретін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құқықтық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сауаттылықты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артады</a:t>
            </a:r>
            <a:endParaRPr lang="ru-RU" b="1" dirty="0" smtClean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87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285909"/>
              </p:ext>
            </p:extLst>
          </p:nvPr>
        </p:nvGraphicFramePr>
        <p:xfrm>
          <a:off x="-276654" y="0"/>
          <a:ext cx="9444663" cy="77839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408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633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572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49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531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71226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22924">
                <a:tc grid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ts val="300"/>
                        </a:spcAft>
                        <a:buClr>
                          <a:srgbClr val="F14124">
                            <a:lumMod val="75000"/>
                          </a:srgbClr>
                        </a:buClr>
                        <a:buSzPct val="130000"/>
                        <a:buFont typeface="Georgia" pitchFamily="18" charset="0"/>
                        <a:buNone/>
                        <a:tabLst/>
                        <a:defRPr/>
                      </a:pPr>
                      <a:r>
                        <a:rPr kumimoji="0" lang="kk-KZ" sz="23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Құқықтық сауаттылық апталығы</a:t>
                      </a:r>
                      <a:endParaRPr kumimoji="0" lang="ru-RU" sz="2300" b="1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навигатор» </a:t>
                      </a:r>
                      <a:endParaRPr lang="ru-RU" sz="18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461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8-13ақпан,</a:t>
                      </a:r>
                      <a:r>
                        <a:rPr lang="kk-KZ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2021</a:t>
                      </a:r>
                      <a:r>
                        <a:rPr lang="kk-KZ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жыл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1461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 </a:t>
                      </a: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күн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ақпан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АПТАНЫҢ АШЫЛУЫ 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1461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1-4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сыныптар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1414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Іс-шараның</a:t>
                      </a:r>
                      <a:r>
                        <a:rPr lang="ru-RU" sz="1800" b="1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атауы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Өткізу</a:t>
                      </a:r>
                      <a:r>
                        <a:rPr lang="kk-KZ" sz="18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нысаны 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Қатысушылар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Өтетін</a:t>
                      </a:r>
                      <a:r>
                        <a:rPr lang="kk-KZ" sz="18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орны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Сілтеме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өткізу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алгоритмі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немесе</a:t>
                      </a:r>
                      <a:r>
                        <a:rPr lang="ru-RU" sz="1800" b="1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b="1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орналасуы</a:t>
                      </a:r>
                      <a:endParaRPr lang="ru-RU" sz="18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9402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</a:t>
                      </a:r>
                      <a:r>
                        <a:rPr lang="ru-RU" sz="1600" b="1" dirty="0" err="1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Балалар</a:t>
                      </a:r>
                      <a:r>
                        <a:rPr lang="ru-RU" sz="16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құқығы</a:t>
                      </a:r>
                      <a:r>
                        <a:rPr lang="ru-RU" sz="16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әлемі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Аптының</a:t>
                      </a:r>
                      <a:r>
                        <a:rPr lang="kk-KZ" sz="1600" b="1" baseline="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ашылуына арналған жиын 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1-4</a:t>
                      </a:r>
                      <a:r>
                        <a:rPr lang="kk-KZ" sz="1600" b="1" baseline="0" dirty="0" smtClean="0">
                          <a:solidFill>
                            <a:srgbClr val="0070C0"/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сынып оқушылары және сынып жетекшілері 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қабат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фойесі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бастауыш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мектеп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6846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ХАБАРЛАНДЫРУ: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"Құқықтық Әлем балалар көзімен", "Әлем балалар көзімен", "Мен әлемді саламын", "Менің отбасым", "менің құқығым", "балалық шақтың түрлі-түсті әлемі"суреттер конкурсы.(таңдау тақырыбы)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Жұмыстарды әлеуметтік желілерде жариялау. </a:t>
                      </a:r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1-4 сынып оқушылары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3975" marR="5397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Радио</a:t>
                      </a:r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хабарлама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болады</a:t>
                      </a:r>
                      <a:endParaRPr lang="ru-RU" sz="1600" b="1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0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4692914"/>
              </p:ext>
            </p:extLst>
          </p:nvPr>
        </p:nvGraphicFramePr>
        <p:xfrm>
          <a:off x="0" y="26480"/>
          <a:ext cx="9144000" cy="900879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04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954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0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026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9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7758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2025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сауаттылық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апталығы</a:t>
                      </a:r>
                      <a:endParaRPr lang="ru-RU" sz="1800" b="1" baseline="0" dirty="0" smtClean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навигатор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6012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ақпын</a:t>
                      </a:r>
                      <a:r>
                        <a:rPr lang="kk-KZ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,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жыл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012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</a:t>
                      </a:r>
                      <a:r>
                        <a:rPr lang="ru-RU" sz="12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күн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8 </a:t>
                      </a:r>
                      <a:r>
                        <a:rPr lang="ru-RU" sz="12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ақпан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ж,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сауаттылық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апталығының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ашылуы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5-7 </a:t>
                      </a:r>
                      <a:r>
                        <a:rPr lang="ru-RU" sz="1600" b="1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сыныптар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12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Толеранттылық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бейбітшілікке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апаратын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».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Баланың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құқықтары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мектеп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оқушыларының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міндеттері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мен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жауапкершілігі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туралы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Конвенция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бойынша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баланың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құқықтары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туралы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баяндама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жасау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Құқықтық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сауаттылықты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800" dirty="0" err="1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арттыру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"Құқық негізі" пәнінің мұғалімдері, 5-11 сынып оқушылары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қабат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фойесі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(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бастауыш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мектеп,5,9, 11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сынып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ZOOM (6-7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сынып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12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ХАБАРЛАНДЫРУ: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"Бала құқығы", "планетадағы балалар", "мен - салауатты өмір салтын қолдаймын"тақырыптарында электрондық презентациялар конкурсы.(таңдау тақырыбы)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Жұмыстарды әлеуметтік желілерде жариялау. 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Байқаудың мәні жеке немесе топта орындалған оқушылардың шығармашылық жұмыстары болып табылады.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5-7 </a:t>
                      </a:r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сынып оқушылары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08.02.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2021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Апта соңына дейін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664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00" dirty="0">
                          <a:effectLst/>
                        </a:rPr>
                        <a:t>8-9 классы</a:t>
                      </a:r>
                      <a:endParaRPr lang="ru-RU" sz="3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8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882360"/>
              </p:ext>
            </p:extLst>
          </p:nvPr>
        </p:nvGraphicFramePr>
        <p:xfrm>
          <a:off x="55990" y="0"/>
          <a:ext cx="9108503" cy="1205964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2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6971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95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980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267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5185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7006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сауаттылық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апталығы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навигатор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03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ақпан</a:t>
                      </a:r>
                      <a:r>
                        <a:rPr lang="kk-KZ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2021 жыл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03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</a:t>
                      </a:r>
                      <a:r>
                        <a:rPr lang="ru-RU" sz="12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күн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8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ақпан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ж,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ҚҰҚЫҚТЫҚ САУАТТЫЛЫҚ АПТАЛЫҒЫНЫҢ АШЫЛУЫ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03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8-9</a:t>
                      </a:r>
                      <a:r>
                        <a:rPr lang="kk-KZ" sz="1800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сыныптар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2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ХАБАРЛАНДЫРУ: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"Мектеп – заң аумағы" жедел іздестіру қызметі (парақшалар шығару)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Жұмыстарды әлеуметтік желілерде жариялау. 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Байқаудың мәні жеке немесе топта орындалған оқушылардың шығармашылық жұмыстары болып табылады.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8-9</a:t>
                      </a: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сынып оқушылары</a:t>
                      </a: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+ </a:t>
                      </a: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ата -аналары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08.02.2021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Өткізу мерзімі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11.02.2021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94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Сынып сағаттарының тақырыптары: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"Жасөспірім және заң»;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"Әкімшілік және қылмыстық жауапкершілік»;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"Жасөспірімнің құқықтары мен міндеттері»,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"Жасөспірім мен ересек арасындағы қарым-қатынас»,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"Өз әлеміңді жаса»,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"Адам өзіне жау болған кезде»,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"Өз іс-әрекеттеріңізге жауапты болуды қалай үйренуге болады?»,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"Біз оқушыларға  арналған ережелерді қалай орындаймыз?»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"Оқушылардың мінез-құлық ережелері. Олар не үшін қажет?» </a:t>
                      </a:r>
                      <a:endParaRPr lang="ru-RU" sz="1800" kern="1200" dirty="0" smtClean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таңдау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тақырыбы</a:t>
                      </a: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Сынып</a:t>
                      </a:r>
                      <a:r>
                        <a:rPr lang="kk-KZ" sz="18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Calibri"/>
                          <a:ea typeface="Times New Roman"/>
                          <a:cs typeface="Times New Roman"/>
                        </a:rPr>
                        <a:t> сағаттары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8-9 </a:t>
                      </a:r>
                      <a:r>
                        <a:rPr lang="kk-KZ" sz="180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сынып оқушылары 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08.02.2021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Онлайн </a:t>
                      </a:r>
                      <a:r>
                        <a:rPr lang="kk-KZ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– 9</a:t>
                      </a:r>
                      <a:r>
                        <a:rPr lang="kk-KZ" sz="18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сынып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ZOOM (8 </a:t>
                      </a:r>
                      <a:r>
                        <a:rPr lang="kk-KZ" sz="18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сынып)</a:t>
                      </a:r>
                      <a:endParaRPr lang="ru-RU" sz="18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10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6449371"/>
              </p:ext>
            </p:extLst>
          </p:nvPr>
        </p:nvGraphicFramePr>
        <p:xfrm>
          <a:off x="77273" y="0"/>
          <a:ext cx="9066728" cy="6858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662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339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3306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61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67069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98942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сауаттылық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апталығы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</a:t>
                      </a:r>
                      <a:r>
                        <a:rPr lang="ru-RU" sz="1800" b="1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Құқықтық</a:t>
                      </a:r>
                      <a:r>
                        <a:rPr lang="ru-RU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навигатор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71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ақпан</a:t>
                      </a:r>
                      <a:r>
                        <a:rPr lang="kk-KZ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2021жыл</a:t>
                      </a:r>
                      <a:r>
                        <a:rPr lang="kk-KZ" sz="18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471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күн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–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 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baseline="0" dirty="0" err="1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ақпан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202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ж,</a:t>
                      </a:r>
                      <a:r>
                        <a:rPr lang="ru-RU" sz="1200" b="1" baseline="0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ҚҰҚЫҚТЫҚ САУАТТЫЛЫҚ АТАЛЫҒЫНЫҢ АШЫЛУЫ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152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947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10-11</a:t>
                      </a:r>
                      <a:r>
                        <a:rPr lang="ru-RU" sz="16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сыныптар</a:t>
                      </a:r>
                      <a:r>
                        <a:rPr lang="ru-RU" sz="1600" b="1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20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Ата</a:t>
                      </a:r>
                      <a:r>
                        <a:rPr lang="kk-KZ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– ана жиналысы: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«Отбасыдағы</a:t>
                      </a:r>
                      <a:r>
                        <a:rPr lang="kk-KZ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бала құқығы</a:t>
                      </a:r>
                      <a:r>
                        <a:rPr lang="kk-KZ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», «Отбасы</a:t>
                      </a:r>
                      <a:r>
                        <a:rPr lang="kk-KZ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kk-KZ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– қауіпсіздік</a:t>
                      </a:r>
                      <a:r>
                        <a:rPr lang="kk-KZ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территоиясы»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Жиналыс</a:t>
                      </a:r>
                      <a:r>
                        <a:rPr lang="kk-KZ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Психологтар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60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соц.педагогтар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</a:t>
                      </a:r>
                      <a:r>
                        <a:rPr lang="ru-RU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Сынып</a:t>
                      </a:r>
                      <a:r>
                        <a:rPr lang="ru-RU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16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жетекшілері</a:t>
                      </a:r>
                      <a:r>
                        <a:rPr lang="ru-RU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, </a:t>
                      </a:r>
                      <a:r>
                        <a:rPr lang="ru-RU" sz="1600" baseline="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ата-аналар</a:t>
                      </a:r>
                      <a:r>
                        <a:rPr lang="ru-RU" sz="1600" baseline="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12.02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ZOOM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08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/>
                        <a:t/>
                      </a:r>
                      <a:br>
                        <a:rPr lang="ru-RU" sz="1600" dirty="0" smtClean="0"/>
                      </a:br>
                      <a:r>
                        <a:rPr lang="ru-RU" sz="1800" b="0" i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«</a:t>
                      </a:r>
                      <a:r>
                        <a:rPr lang="ru-RU" sz="1800" b="0" i="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Мамандардан</a:t>
                      </a:r>
                      <a:r>
                        <a:rPr lang="ru-RU" sz="1800" b="0" i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сұраңыз</a:t>
                      </a:r>
                      <a:r>
                        <a:rPr lang="ru-RU" sz="1800" b="0" i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» </a:t>
                      </a:r>
                      <a:r>
                        <a:rPr lang="ru-RU" sz="1800" b="0" i="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заңгерлік</a:t>
                      </a:r>
                      <a:r>
                        <a:rPr lang="ru-RU" sz="1800" b="0" i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0" i="0" kern="1200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кеңес</a:t>
                      </a:r>
                      <a:r>
                        <a:rPr lang="ru-RU" sz="1800" b="0" i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600" dirty="0">
                        <a:solidFill>
                          <a:schemeClr val="bg2">
                            <a:lumMod val="50000"/>
                          </a:schemeClr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r>
                        <a:rPr lang="kk-KZ" sz="1800" b="0" i="0" kern="120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Кәмелетке толмағандар ісі жөніндегі инспектормен және әлеуметтік педагогпен кездесу.</a:t>
                      </a:r>
                    </a:p>
                    <a:p>
                      <a:r>
                        <a:rPr lang="kk-KZ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kk-KZ" sz="1800" b="0" i="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</a:b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Психолог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err="1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соц.педагог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12.02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ZOOM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2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103</TotalTime>
  <Words>568</Words>
  <Application>Microsoft Office PowerPoint</Application>
  <PresentationFormat>Экран (4:3)</PresentationFormat>
  <Paragraphs>120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0" baseType="lpstr">
      <vt:lpstr>Calibri</vt:lpstr>
      <vt:lpstr>Georgia</vt:lpstr>
      <vt:lpstr>Times New Roman</vt:lpstr>
      <vt:lpstr>Trebuchet MS</vt:lpstr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Пользователь Windows</cp:lastModifiedBy>
  <cp:revision>12</cp:revision>
  <dcterms:created xsi:type="dcterms:W3CDTF">2021-01-11T09:07:35Z</dcterms:created>
  <dcterms:modified xsi:type="dcterms:W3CDTF">2021-01-14T19:19:53Z</dcterms:modified>
</cp:coreProperties>
</file>