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2" r:id="rId4"/>
    <p:sldId id="260" r:id="rId5"/>
    <p:sldId id="263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5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78E2-9802-4820-8FA6-CE5EBAA18565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45F7-B1A0-4263-A98E-B627E575B38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78E2-9802-4820-8FA6-CE5EBAA18565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45F7-B1A0-4263-A98E-B627E575B38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78E2-9802-4820-8FA6-CE5EBAA18565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45F7-B1A0-4263-A98E-B627E575B38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78E2-9802-4820-8FA6-CE5EBAA18565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45F7-B1A0-4263-A98E-B627E575B38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78E2-9802-4820-8FA6-CE5EBAA18565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45F7-B1A0-4263-A98E-B627E575B38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78E2-9802-4820-8FA6-CE5EBAA18565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45F7-B1A0-4263-A98E-B627E575B384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78E2-9802-4820-8FA6-CE5EBAA18565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45F7-B1A0-4263-A98E-B627E575B384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78E2-9802-4820-8FA6-CE5EBAA18565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45F7-B1A0-4263-A98E-B627E575B38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78E2-9802-4820-8FA6-CE5EBAA18565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45F7-B1A0-4263-A98E-B627E575B38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78E2-9802-4820-8FA6-CE5EBAA18565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45F7-B1A0-4263-A98E-B627E575B38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F78E2-9802-4820-8FA6-CE5EBAA18565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A645F7-B1A0-4263-A98E-B627E575B384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F9CF78E2-9802-4820-8FA6-CE5EBAA18565}" type="datetimeFigureOut">
              <a:rPr lang="ru-RU" smtClean="0"/>
              <a:t>11.01.2021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9A645F7-B1A0-4263-A98E-B627E575B38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764704"/>
            <a:ext cx="8208912" cy="5400600"/>
          </a:xfrm>
        </p:spPr>
        <p:txBody>
          <a:bodyPr>
            <a:normAutofit fontScale="70000" lnSpcReduction="20000"/>
          </a:bodyPr>
          <a:lstStyle/>
          <a:p>
            <a:pPr algn="ctr"/>
            <a:r>
              <a:rPr lang="ru-RU" sz="3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Неделя </a:t>
            </a:r>
            <a:r>
              <a:rPr lang="ru-RU" sz="3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правовой грамотности </a:t>
            </a:r>
          </a:p>
          <a:p>
            <a:pPr algn="ctr"/>
            <a:r>
              <a:rPr lang="ru-RU" sz="3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Правовой навигатор</a:t>
            </a:r>
            <a:r>
              <a:rPr lang="ru-RU" sz="3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8-13 февраля 2021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года</a:t>
            </a:r>
          </a:p>
          <a:p>
            <a:pPr algn="just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правового сознания и формирование правовой культуры, повышение правовой грамотности, воспитание уважения к закону.</a:t>
            </a:r>
          </a:p>
          <a:p>
            <a:pPr algn="just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Задачи:</a:t>
            </a:r>
          </a:p>
          <a:p>
            <a:pPr algn="just"/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- расширить 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знания учащихся о правах и обязанностях, их роли в жизни человека и общества;</a:t>
            </a:r>
          </a:p>
          <a:p>
            <a:pPr algn="just"/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- дать 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представление о правах и обязанностях, институтах общества;</a:t>
            </a:r>
          </a:p>
          <a:p>
            <a:pPr marL="342900" indent="-342900" algn="just">
              <a:buFontTx/>
              <a:buChar char="-"/>
            </a:pP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функциональной правовой грамотности, позволяющей анализировать вопросы и происходящие изменения в сфере социального общества</a:t>
            </a: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Ожидаемый результат: </a:t>
            </a:r>
          </a:p>
          <a:p>
            <a:pPr marL="342900" indent="-342900" algn="just">
              <a:buFontTx/>
              <a:buChar char="-"/>
            </a:pP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чащиеся с 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интересом изучают  </a:t>
            </a: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правовую 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литературу;</a:t>
            </a:r>
          </a:p>
          <a:p>
            <a:pPr marL="342900" indent="-342900" algn="just">
              <a:buFontTx/>
              <a:buChar char="-"/>
            </a:pP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учащихся повышается зона ответственности;</a:t>
            </a:r>
            <a:endParaRPr lang="ru-RU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одители принимают права и обязанности согласно возрасту;</a:t>
            </a:r>
            <a:endParaRPr lang="ru-RU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Tx/>
              <a:buChar char="-"/>
            </a:pP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сформирована </a:t>
            </a: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функциональная правовая грамотность, позволяющая </a:t>
            </a:r>
            <a:r>
              <a:rPr lang="ru-RU" b="1" dirty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анализировать вопросы и происходящие изменения в сфере социального </a:t>
            </a:r>
            <a:r>
              <a:rPr lang="ru-RU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общества.</a:t>
            </a:r>
            <a:endParaRPr lang="ru-RU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/>
              <a:t> </a:t>
            </a:r>
          </a:p>
          <a:p>
            <a:pPr algn="ctr"/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9874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4824151"/>
              </p:ext>
            </p:extLst>
          </p:nvPr>
        </p:nvGraphicFramePr>
        <p:xfrm>
          <a:off x="0" y="-66436"/>
          <a:ext cx="9144000" cy="6858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0414"/>
                <a:gridCol w="3317187"/>
                <a:gridCol w="1416284"/>
                <a:gridCol w="1302643"/>
                <a:gridCol w="829714"/>
                <a:gridCol w="1657758"/>
              </a:tblGrid>
              <a:tr h="716585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Неделя правовой грамотности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«Правовой навигатор»</a:t>
                      </a:r>
                      <a:endParaRPr lang="ru-RU" sz="18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8292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8-13 февраля 2021 года</a:t>
                      </a:r>
                      <a:endParaRPr lang="kk-KZ" sz="18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8292">
                <a:tc gridSpan="6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І день – 8 февраля 202</a:t>
                      </a:r>
                      <a:r>
                        <a:rPr lang="kk-KZ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r>
                        <a:rPr lang="kk-KZ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ОТКРЫТИЕ НЕДЕЛИ ПРАВОВОЙ  ГРАМОТНОСТИ 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8292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1-4 классы </a:t>
                      </a:r>
                      <a:endParaRPr lang="ru-RU" sz="18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57559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№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Наименование мероприятия</a:t>
                      </a:r>
                      <a:endParaRPr lang="ru-RU" sz="1800" b="1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Форма </a:t>
                      </a:r>
                      <a:endParaRPr lang="ru-RU" sz="1800" b="1" dirty="0" smtClean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проведения</a:t>
                      </a:r>
                      <a:endParaRPr lang="ru-RU" sz="1800" b="1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Участники</a:t>
                      </a:r>
                      <a:endParaRPr lang="ru-RU" sz="1800" b="1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Место проведения</a:t>
                      </a:r>
                      <a:endParaRPr lang="ru-RU" sz="1800" b="1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Ссылка, алгоритм проведения или положение</a:t>
                      </a:r>
                      <a:endParaRPr lang="ru-RU" sz="1800" b="1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</a:tr>
              <a:tr h="158004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«Мир прав детей»</a:t>
                      </a:r>
                      <a:endParaRPr lang="ru-RU" sz="16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Линейка, посвященная открытию недели</a:t>
                      </a:r>
                      <a:endParaRPr lang="ru-RU" sz="1600" b="1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классные руководители учащиеся 1-4 классов</a:t>
                      </a:r>
                      <a:endParaRPr lang="ru-RU" sz="1600" b="1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08.02</a:t>
                      </a:r>
                      <a:r>
                        <a:rPr lang="ru-RU" sz="1600" b="1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</a:t>
                      </a:r>
                      <a:endParaRPr lang="ru-RU" sz="16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Фойе 1 этажа (начальная школа)</a:t>
                      </a:r>
                      <a:endParaRPr lang="ru-RU" sz="1600" b="1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Можно радиолинейка</a:t>
                      </a:r>
                      <a:endParaRPr lang="ru-RU" sz="1600" b="1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19108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b="1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АНОНС</a:t>
                      </a:r>
                      <a:endParaRPr lang="ru-RU" sz="16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Конкурса рисунков «Правовой мир глазами детей» «Мир глазами детей», «Я рисую мир», «Моя семья», «Мои права», «Разноцветный мир детства</a:t>
                      </a:r>
                      <a:r>
                        <a:rPr lang="ru-RU" sz="1600" b="1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6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Публикация работ в соц. сетях</a:t>
                      </a:r>
                      <a:r>
                        <a:rPr lang="kk-KZ" sz="1600" b="1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ru-RU" sz="16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Учащиеся 1-4 классов</a:t>
                      </a:r>
                      <a:endParaRPr lang="ru-RU" sz="16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08.02</a:t>
                      </a:r>
                      <a:r>
                        <a:rPr lang="ru-RU" sz="1600" b="1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</a:t>
                      </a:r>
                      <a:endParaRPr lang="ru-RU" sz="16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 конца недели</a:t>
                      </a:r>
                      <a:endParaRPr lang="ru-RU" sz="1600" b="1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6029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0009338"/>
              </p:ext>
            </p:extLst>
          </p:nvPr>
        </p:nvGraphicFramePr>
        <p:xfrm>
          <a:off x="0" y="26480"/>
          <a:ext cx="9144000" cy="69975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20414"/>
                <a:gridCol w="2295402"/>
                <a:gridCol w="2438069"/>
                <a:gridCol w="1302643"/>
                <a:gridCol w="829714"/>
                <a:gridCol w="1657758"/>
              </a:tblGrid>
              <a:tr h="520253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Неделя правовой грамотности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«Правовой навигатор»</a:t>
                      </a:r>
                      <a:endParaRPr lang="ru-RU" sz="18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0126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8-13 февраля 2021 года</a:t>
                      </a:r>
                      <a:endParaRPr lang="kk-KZ" sz="18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0126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І день – 8 февраля 202</a:t>
                      </a:r>
                      <a:r>
                        <a:rPr lang="kk-KZ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r>
                        <a:rPr lang="kk-KZ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ОТКРЫТИЕ НЕДЕЛИ </a:t>
                      </a: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ПРАВОВОЙ  ГРАМОТНОСТИ 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4683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1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1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5-7 классы</a:t>
                      </a:r>
                      <a:endParaRPr lang="ru-RU" sz="1600" b="1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6122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«Толерантность – дорога к миру».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Проведение линейки, выступление по теме Права ребенка по Конвенции о правах ребенка, обязанности и ответственности школьников. Повышение правовой грамотности.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Учителя  предмета «Основа право», учащиеся 5-11 классов</a:t>
                      </a:r>
                      <a:endParaRPr lang="ru-RU" sz="160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08.02</a:t>
                      </a:r>
                      <a:r>
                        <a:rPr lang="ru-RU" sz="1600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Фойе 1 этажа (начальная школа,5,9,11 класс).</a:t>
                      </a:r>
                      <a:endParaRPr lang="ru-RU" sz="160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ZOOM</a:t>
                      </a:r>
                      <a:r>
                        <a:rPr lang="ru-RU" sz="160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(6-7 класс)</a:t>
                      </a:r>
                      <a:endParaRPr lang="ru-RU" sz="160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60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1225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АНОНС</a:t>
                      </a:r>
                      <a:endParaRPr lang="ru-RU" sz="160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Конкурс электронных презентаций на темы: «Права ребенка», «Дети на планете», «Я - за здоровый образ жизни».(тема на выбор)</a:t>
                      </a:r>
                      <a:endParaRPr lang="ru-RU" sz="160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Публикация работ в соц. сетях.</a:t>
                      </a:r>
                      <a:endParaRPr lang="ru-RU" sz="160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Предметом конкурса являются творческие работы учащихся, выполненные индивидуально или в группах.</a:t>
                      </a:r>
                      <a:endParaRPr lang="ru-RU" sz="160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Учащиеся 5-7 классов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08.02</a:t>
                      </a:r>
                      <a:r>
                        <a:rPr lang="ru-RU" sz="1600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2021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До конца недели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19664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300" dirty="0">
                          <a:effectLst/>
                        </a:rPr>
                        <a:t>8-9 классы</a:t>
                      </a:r>
                      <a:endParaRPr lang="ru-RU" sz="300" dirty="0"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8488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9378849"/>
              </p:ext>
            </p:extLst>
          </p:nvPr>
        </p:nvGraphicFramePr>
        <p:xfrm>
          <a:off x="55990" y="0"/>
          <a:ext cx="9108503" cy="6858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15262"/>
                <a:gridCol w="2697105"/>
                <a:gridCol w="2019514"/>
                <a:gridCol w="1298005"/>
                <a:gridCol w="826760"/>
                <a:gridCol w="1651857"/>
              </a:tblGrid>
              <a:tr h="700600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Неделя правовой грамотности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«Правовой навигатор»</a:t>
                      </a:r>
                      <a:endParaRPr lang="ru-RU" sz="18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0300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8-13 февраля 2021 года</a:t>
                      </a:r>
                      <a:endParaRPr lang="kk-KZ" sz="18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0300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І день – 8 февраля 202</a:t>
                      </a:r>
                      <a:r>
                        <a:rPr lang="kk-KZ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r>
                        <a:rPr lang="kk-KZ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ОТКРЫТИЕ НЕДЕЛИ </a:t>
                      </a:r>
                      <a:r>
                        <a:rPr lang="ru-RU" sz="1200" b="1" dirty="0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ПРАВОВОЙ  ГРАМОТНОСТИ 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0300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8-9 классы</a:t>
                      </a:r>
                      <a:endParaRPr lang="ru-RU" sz="18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1205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АНОНС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Оперативка «Школа – территория закона» (выпуск листовок)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Публикация работ в соц. сетях.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Предметом конкурса являются творческие работы учащихся, выполненные индивидуально или в группах.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Учащиеся 8-9 классов + родители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08.02.2021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Срок сдачи 11.02.2021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69444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Темы классных часов: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«Подросток и закон»;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«Административная и уголовная ответственность»;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«Права и обязанности подростка»,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 «Отношение между подростком и взрослым»,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«Создай свой мир</a:t>
                      </a:r>
                      <a:r>
                        <a:rPr lang="ru-RU" sz="1600" dirty="0" smtClean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»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Классные часы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Учащиеся 8-9 классов 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08.02.2021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Онлайн - 9 класс.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solidFill>
                            <a:srgbClr val="0070C0"/>
                          </a:solidFill>
                          <a:effectLst/>
                          <a:latin typeface="Times New Roman"/>
                          <a:ea typeface="Times New Roman"/>
                          <a:cs typeface="Times New Roman"/>
                        </a:rPr>
                        <a:t>ZOOM (8 класс)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0103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8756117"/>
              </p:ext>
            </p:extLst>
          </p:nvPr>
        </p:nvGraphicFramePr>
        <p:xfrm>
          <a:off x="77273" y="0"/>
          <a:ext cx="9066728" cy="685800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76621"/>
                <a:gridCol w="2433930"/>
                <a:gridCol w="2016224"/>
                <a:gridCol w="1633068"/>
                <a:gridCol w="836189"/>
                <a:gridCol w="1670696"/>
              </a:tblGrid>
              <a:tr h="989425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Неделя правовой грамотности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«Правовой навигатор»</a:t>
                      </a:r>
                      <a:endParaRPr lang="ru-RU" sz="18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4713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8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8-13 февраля 2021 года</a:t>
                      </a:r>
                      <a:endParaRPr lang="kk-KZ" sz="1800" b="1" dirty="0"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4713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І день – 8 февраля 202</a:t>
                      </a:r>
                      <a:r>
                        <a:rPr lang="kk-KZ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lang="ru-RU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</a:t>
                      </a:r>
                      <a:r>
                        <a:rPr lang="kk-KZ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.</a:t>
                      </a:r>
                      <a:r>
                        <a:rPr lang="ru-RU" sz="1200" b="1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ОТКРЫТИЕ НЕДЕЛИ </a:t>
                      </a:r>
                      <a:r>
                        <a:rPr lang="ru-RU" sz="1200" b="1" smtClean="0"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ПРАВОВОЙ  ГРАМОТНОСТИ </a:t>
                      </a:r>
                      <a:endParaRPr lang="ru-RU" sz="1200" b="1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5152">
                <a:tc gridSpan="6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9471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  <a:endParaRPr lang="ru-RU" sz="1600" b="1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10-11 классы</a:t>
                      </a:r>
                      <a:endParaRPr lang="ru-RU" sz="1600" b="1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2090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Родительское собрание «Права ребенка в семье», «Семья – территория безопасности. Как понимать своего ребенка»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Собрание</a:t>
                      </a:r>
                      <a:endParaRPr lang="ru-RU" sz="160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Психологи, соц.педагог, 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Кл.рук-ли, родители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12.02</a:t>
                      </a:r>
                      <a:r>
                        <a:rPr lang="ru-RU" sz="1600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платформе ZOOM</a:t>
                      </a:r>
                    </a:p>
                  </a:txBody>
                  <a:tcPr marL="68580" marR="68580" marT="0" marB="0"/>
                </a:tc>
              </a:tr>
              <a:tr h="25083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b="1" dirty="0"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600" b="1" dirty="0"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16913" marR="16913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Юридическая консультация “Спросите у знатоков”. 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kk-KZ" sz="16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Встреча с инспектором по делам несовершеннолетних и социальным педагогом.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Психологи, </a:t>
                      </a:r>
                      <a:r>
                        <a:rPr lang="ru-RU" sz="1600" dirty="0" err="1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соц.педагог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12.02</a:t>
                      </a:r>
                      <a:r>
                        <a:rPr lang="ru-RU" sz="1600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2021</a:t>
                      </a:r>
                      <a:endParaRPr lang="ru-RU" sz="1600" dirty="0">
                        <a:solidFill>
                          <a:srgbClr val="0070C0"/>
                        </a:solidFill>
                        <a:effectLst/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70C0"/>
                          </a:solidFill>
                          <a:effectLst/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 платформе ZOOM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78215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46</TotalTime>
  <Words>581</Words>
  <Application>Microsoft Office PowerPoint</Application>
  <PresentationFormat>Экран (4:3)</PresentationFormat>
  <Paragraphs>113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Воздушный поток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Svetlana</dc:creator>
  <cp:lastModifiedBy>Svetlana</cp:lastModifiedBy>
  <cp:revision>7</cp:revision>
  <dcterms:created xsi:type="dcterms:W3CDTF">2021-01-11T09:07:35Z</dcterms:created>
  <dcterms:modified xsi:type="dcterms:W3CDTF">2021-01-11T11:44:12Z</dcterms:modified>
</cp:coreProperties>
</file>