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4" r:id="rId2"/>
    <p:sldId id="272" r:id="rId3"/>
    <p:sldId id="273" r:id="rId4"/>
    <p:sldId id="266" r:id="rId5"/>
    <p:sldId id="268" r:id="rId6"/>
    <p:sldId id="270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535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380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28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56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009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537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789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85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303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08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296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F78E2-9802-4820-8FA6-CE5EBAA18565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645F7-B1A0-4263-A98E-B627E575B3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09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isa.e-wd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&quot;управление образования карагандинской области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281866"/>
            <a:ext cx="1944215" cy="100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priemnaya\Desktop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299377"/>
            <a:ext cx="1368152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90;p13"/>
          <p:cNvSpPr txBox="1"/>
          <p:nvPr/>
        </p:nvSpPr>
        <p:spPr>
          <a:xfrm>
            <a:off x="0" y="2363384"/>
            <a:ext cx="12192000" cy="105082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65300" tIns="32650" rIns="65300" bIns="32650" anchor="t" anchorCtr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 </a:t>
            </a:r>
            <a:r>
              <a:rPr lang="ru-RU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Халықаралық зерттеулер</a:t>
            </a:r>
            <a:r>
              <a:rPr lang="kk-KZ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іне</a:t>
            </a:r>
            <a:r>
              <a:rPr lang="ru-RU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дайындық.</a:t>
            </a:r>
            <a:r>
              <a:rPr 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kk-KZ" sz="32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Мектептегі білім сапасы</a:t>
            </a:r>
            <a:r>
              <a:rPr lang="ru-RU" sz="3200" b="1">
                <a:solidFill>
                  <a:schemeClr val="bg1"/>
                </a:solidFill>
                <a:latin typeface="Century Gothic" panose="020B0502020202020204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chemeClr val="bg1"/>
              </a:solidFill>
              <a:latin typeface="Century Gothic" panose="020B0502020202020204" pitchFamily="34" charset="0"/>
              <a:cs typeface="Arial" pitchFamily="34" charset="0"/>
            </a:endParaRPr>
          </a:p>
        </p:txBody>
      </p:sp>
      <p:cxnSp>
        <p:nvCxnSpPr>
          <p:cNvPr id="6" name="Google Shape;91;p13"/>
          <p:cNvCxnSpPr/>
          <p:nvPr/>
        </p:nvCxnSpPr>
        <p:spPr>
          <a:xfrm>
            <a:off x="1914128" y="1988840"/>
            <a:ext cx="7972500" cy="0"/>
          </a:xfrm>
          <a:prstGeom prst="straightConnector1">
            <a:avLst/>
          </a:prstGeom>
          <a:noFill/>
          <a:ln w="28575" cap="flat" cmpd="sng">
            <a:solidFill>
              <a:srgbClr val="002060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7" name="Google Shape;92;p13"/>
          <p:cNvCxnSpPr/>
          <p:nvPr/>
        </p:nvCxnSpPr>
        <p:spPr>
          <a:xfrm>
            <a:off x="1914128" y="4941168"/>
            <a:ext cx="7972500" cy="0"/>
          </a:xfrm>
          <a:prstGeom prst="straightConnector1">
            <a:avLst/>
          </a:prstGeom>
          <a:noFill/>
          <a:ln w="28575" cap="flat" cmpd="sng">
            <a:solidFill>
              <a:srgbClr val="002060"/>
            </a:solidFill>
            <a:prstDash val="solid"/>
            <a:miter lim="800000"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64219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F1C14C-FF43-4F8F-87D5-4756573BE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063" y="365125"/>
            <a:ext cx="10578737" cy="51444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PISA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зерттеуін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ұйымдастырудың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ерекшеліктері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(2021ж.)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C7EF0C-339D-41E3-AA14-837835EDD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3840" y="1158240"/>
            <a:ext cx="7022238" cy="538460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циклінде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басым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бағыттар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анықталады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сауаттылығы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2009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2018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жылдары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математикалық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сауаттылық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2012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жаратылыстану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сауаттылығы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2015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PISA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 зерттеуінің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келесі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циклінде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басым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бағыт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математикалық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сауаттылық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елдердің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жүйелерінің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математиканы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кәсіби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өмірінің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аспектілерінде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қолдануға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қаншалықты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тиімді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дайындайтындығын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өлшейді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Мұнда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құраушысы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математикалық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пайымдау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өзгерістерге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қазіргі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математикалық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сауаттылық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аясында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бағаланатын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ойлау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дағдыларын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маңызды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318B960-A85B-4D02-8570-21AB81B8F67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91" y="1243473"/>
            <a:ext cx="4259580" cy="43783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526742" y="5662539"/>
            <a:ext cx="44625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 Narrow" panose="020B0606020202030204" pitchFamily="34" charset="0"/>
              </a:rPr>
              <a:t>PISA -2021 </a:t>
            </a:r>
            <a:r>
              <a:rPr lang="ru-RU" dirty="0" err="1">
                <a:latin typeface="Arial Narrow" panose="020B0606020202030204" pitchFamily="34" charset="0"/>
              </a:rPr>
              <a:t>зерттеуінің</a:t>
            </a:r>
            <a:r>
              <a:rPr lang="ru-RU" dirty="0">
                <a:latin typeface="Arial Narrow" panose="020B0606020202030204" pitchFamily="34" charset="0"/>
              </a:rPr>
              <a:t> «</a:t>
            </a:r>
            <a:r>
              <a:rPr lang="ru-RU" dirty="0" err="1">
                <a:latin typeface="Arial Narrow" panose="020B0606020202030204" pitchFamily="34" charset="0"/>
              </a:rPr>
              <a:t>Математикалық</a:t>
            </a:r>
            <a:r>
              <a:rPr lang="ru-RU" dirty="0">
                <a:latin typeface="Arial Narrow" panose="020B0606020202030204" pitchFamily="34" charset="0"/>
              </a:rPr>
              <a:t> </a:t>
            </a:r>
            <a:r>
              <a:rPr lang="ru-RU" dirty="0" err="1">
                <a:latin typeface="Arial Narrow" panose="020B0606020202030204" pitchFamily="34" charset="0"/>
              </a:rPr>
              <a:t>сауаттылық</a:t>
            </a:r>
            <a:r>
              <a:rPr lang="ru-RU" dirty="0">
                <a:latin typeface="Arial Narrow" panose="020B0606020202030204" pitchFamily="34" charset="0"/>
              </a:rPr>
              <a:t>» </a:t>
            </a:r>
            <a:r>
              <a:rPr lang="ru-RU" dirty="0" err="1">
                <a:latin typeface="Arial Narrow" panose="020B0606020202030204" pitchFamily="34" charset="0"/>
              </a:rPr>
              <a:t>бағытының</a:t>
            </a:r>
            <a:r>
              <a:rPr lang="ru-RU" dirty="0">
                <a:latin typeface="Arial Narrow" panose="020B0606020202030204" pitchFamily="34" charset="0"/>
              </a:rPr>
              <a:t> </a:t>
            </a:r>
            <a:r>
              <a:rPr lang="ru-RU" dirty="0" err="1">
                <a:latin typeface="Arial Narrow" panose="020B0606020202030204" pitchFamily="34" charset="0"/>
              </a:rPr>
              <a:t>тұжырымдамасы</a:t>
            </a:r>
            <a:r>
              <a:rPr lang="ru-RU" dirty="0">
                <a:latin typeface="Arial Narrow" panose="020B0606020202030204" pitchFamily="34" charset="0"/>
              </a:rPr>
              <a:t> (</a:t>
            </a:r>
            <a:r>
              <a:rPr lang="kk-KZ" u="sng" dirty="0">
                <a:latin typeface="Arial Narrow" panose="020B0606020202030204" pitchFamily="34" charset="0"/>
                <a:hlinkClick r:id="rId3"/>
              </a:rPr>
              <a:t>https://pisa.e-wd.org/</a:t>
            </a:r>
            <a:r>
              <a:rPr lang="kk-KZ" dirty="0">
                <a:latin typeface="Arial Narrow" panose="020B0606020202030204" pitchFamily="34" charset="0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6553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3C79F4-77F4-459C-9600-85F442D6C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894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PISA </a:t>
            </a:r>
            <a:r>
              <a:rPr lang="kk-KZ" sz="31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  <a:r>
              <a:rPr lang="kk-KZ" sz="3100" b="1" dirty="0">
                <a:latin typeface="Arial" panose="020B0604020202020204" pitchFamily="34" charset="0"/>
                <a:cs typeface="Arial" panose="020B0604020202020204" pitchFamily="34" charset="0"/>
              </a:rPr>
              <a:t> зерттеуінің</a:t>
            </a:r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3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бағыты</a:t>
            </a:r>
            <a:r>
              <a:rPr lang="ru-RU" sz="3100" b="1" dirty="0">
                <a:latin typeface="Arial" panose="020B0604020202020204" pitchFamily="34" charset="0"/>
                <a:cs typeface="Arial" panose="020B0604020202020204" pitchFamily="34" charset="0"/>
              </a:rPr>
              <a:t> – «</a:t>
            </a:r>
            <a:r>
              <a:rPr lang="ru-RU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Сыни</a:t>
            </a:r>
            <a:r>
              <a:rPr lang="ru-RU" sz="3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ойлау</a:t>
            </a:r>
            <a:r>
              <a:rPr lang="ru-RU" sz="3100" b="1" dirty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156675-7ECC-4EC6-8695-06E667A6E450}"/>
              </a:ext>
            </a:extLst>
          </p:cNvPr>
          <p:cNvSpPr txBox="1"/>
          <p:nvPr/>
        </p:nvSpPr>
        <p:spPr>
          <a:xfrm>
            <a:off x="499366" y="1095483"/>
            <a:ext cx="665455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>
                <a:latin typeface="Arial Narrow" panose="020B0606020202030204" pitchFamily="34" charset="0"/>
              </a:rPr>
              <a:t>Математикалық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сауаттылықтан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басқа</a:t>
            </a:r>
            <a:r>
              <a:rPr lang="ru-RU" sz="2400" dirty="0"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latin typeface="Arial Narrow" panose="020B0606020202030204" pitchFamily="34" charset="0"/>
              </a:rPr>
              <a:t>қаржылық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сауаттылық</a:t>
            </a:r>
            <a:r>
              <a:rPr lang="ru-RU" sz="2400" dirty="0">
                <a:latin typeface="Arial Narrow" panose="020B0606020202030204" pitchFamily="34" charset="0"/>
              </a:rPr>
              <a:t> (2012 </a:t>
            </a:r>
            <a:r>
              <a:rPr lang="ru-RU" sz="2400" dirty="0" err="1">
                <a:latin typeface="Arial Narrow" panose="020B0606020202030204" pitchFamily="34" charset="0"/>
              </a:rPr>
              <a:t>жылдан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бастап</a:t>
            </a:r>
            <a:r>
              <a:rPr lang="ru-RU" sz="2400" dirty="0">
                <a:latin typeface="Arial Narrow" panose="020B0606020202030204" pitchFamily="34" charset="0"/>
              </a:rPr>
              <a:t>), </a:t>
            </a:r>
            <a:r>
              <a:rPr lang="ru-RU" sz="2400" dirty="0" err="1">
                <a:latin typeface="Arial Narrow" panose="020B0606020202030204" pitchFamily="34" charset="0"/>
              </a:rPr>
              <a:t>проблемаларды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шешу</a:t>
            </a:r>
            <a:r>
              <a:rPr lang="ru-RU" sz="2400" dirty="0">
                <a:latin typeface="Arial Narrow" panose="020B0606020202030204" pitchFamily="34" charset="0"/>
              </a:rPr>
              <a:t> (2015 </a:t>
            </a:r>
            <a:r>
              <a:rPr lang="ru-RU" sz="2400" dirty="0" err="1">
                <a:latin typeface="Arial Narrow" panose="020B0606020202030204" pitchFamily="34" charset="0"/>
              </a:rPr>
              <a:t>жылдан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бастап</a:t>
            </a:r>
            <a:r>
              <a:rPr lang="ru-RU" sz="2400" dirty="0">
                <a:latin typeface="Arial Narrow" panose="020B0606020202030204" pitchFamily="34" charset="0"/>
              </a:rPr>
              <a:t>), </a:t>
            </a:r>
            <a:r>
              <a:rPr lang="ru-RU" sz="2400" dirty="0" err="1">
                <a:latin typeface="Arial Narrow" panose="020B0606020202030204" pitchFamily="34" charset="0"/>
              </a:rPr>
              <a:t>жаһандық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құзыреттер</a:t>
            </a:r>
            <a:r>
              <a:rPr lang="ru-RU" sz="2400" dirty="0">
                <a:latin typeface="Arial Narrow" panose="020B0606020202030204" pitchFamily="34" charset="0"/>
              </a:rPr>
              <a:t> (2018 </a:t>
            </a:r>
            <a:r>
              <a:rPr lang="ru-RU" sz="2400" dirty="0" err="1">
                <a:latin typeface="Arial Narrow" panose="020B0606020202030204" pitchFamily="34" charset="0"/>
              </a:rPr>
              <a:t>жылдан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бастап</a:t>
            </a:r>
            <a:r>
              <a:rPr lang="ru-RU" sz="2400" dirty="0">
                <a:latin typeface="Arial Narrow" panose="020B0606020202030204" pitchFamily="34" charset="0"/>
              </a:rPr>
              <a:t>) </a:t>
            </a:r>
            <a:r>
              <a:rPr lang="ru-RU" sz="2400" dirty="0" err="1">
                <a:latin typeface="Arial Narrow" panose="020B0606020202030204" pitchFamily="34" charset="0"/>
              </a:rPr>
              <a:t>сияқты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жаңа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бағыттар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қосылды</a:t>
            </a:r>
            <a:r>
              <a:rPr lang="ru-RU" sz="2400" dirty="0">
                <a:latin typeface="Arial Narrow" panose="020B0606020202030204" pitchFamily="34" charset="0"/>
              </a:rPr>
              <a:t>. </a:t>
            </a:r>
            <a:r>
              <a:rPr lang="ru-RU" sz="2400" dirty="0" err="1">
                <a:latin typeface="Arial Narrow" panose="020B0606020202030204" pitchFamily="34" charset="0"/>
              </a:rPr>
              <a:t>Сондай-ақ</a:t>
            </a:r>
            <a:r>
              <a:rPr lang="ru-RU" sz="2400" dirty="0">
                <a:latin typeface="Arial Narrow" panose="020B0606020202030204" pitchFamily="34" charset="0"/>
              </a:rPr>
              <a:t>, 2021 </a:t>
            </a:r>
            <a:r>
              <a:rPr lang="ru-RU" sz="2400" dirty="0" err="1">
                <a:latin typeface="Arial Narrow" panose="020B0606020202030204" pitchFamily="34" charset="0"/>
              </a:rPr>
              <a:t>жылдың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жаңа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кезеңінде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алғаш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рет</a:t>
            </a:r>
            <a:r>
              <a:rPr lang="ru-RU" sz="2400" dirty="0">
                <a:latin typeface="Arial Narrow" panose="020B0606020202030204" pitchFamily="34" charset="0"/>
              </a:rPr>
              <a:t> 15 </a:t>
            </a:r>
            <a:r>
              <a:rPr lang="ru-RU" sz="2400" dirty="0" err="1">
                <a:latin typeface="Arial Narrow" panose="020B0606020202030204" pitchFamily="34" charset="0"/>
              </a:rPr>
              <a:t>жастағы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оқушылардың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сыни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ойлауы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зерттеледі</a:t>
            </a:r>
            <a:r>
              <a:rPr lang="ru-RU" sz="2400" dirty="0">
                <a:latin typeface="Arial Narrow" panose="020B0606020202030204" pitchFamily="34" charset="0"/>
              </a:rPr>
              <a:t>.</a:t>
            </a:r>
          </a:p>
          <a:p>
            <a:r>
              <a:rPr lang="ru-RU" sz="2400" dirty="0" err="1">
                <a:latin typeface="Arial Narrow" panose="020B0606020202030204" pitchFamily="34" charset="0"/>
              </a:rPr>
              <a:t>Сыни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ойлау</a:t>
            </a:r>
            <a:r>
              <a:rPr lang="ru-RU" sz="2400" dirty="0">
                <a:latin typeface="Arial Narrow" panose="020B0606020202030204" pitchFamily="34" charset="0"/>
              </a:rPr>
              <a:t> - </a:t>
            </a:r>
            <a:r>
              <a:rPr lang="ru-RU" sz="2400" dirty="0" err="1">
                <a:latin typeface="Arial Narrow" panose="020B0606020202030204" pitchFamily="34" charset="0"/>
              </a:rPr>
              <a:t>инновациялық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және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тиімді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шешімдер</a:t>
            </a:r>
            <a:r>
              <a:rPr lang="ru-RU" sz="2400" dirty="0"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latin typeface="Arial Narrow" panose="020B0606020202030204" pitchFamily="34" charset="0"/>
              </a:rPr>
              <a:t>жаңа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білім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алуға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немесе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қиялды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әсерлі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білдіруге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бағытталған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идеяларды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әзірлеу</a:t>
            </a:r>
            <a:r>
              <a:rPr lang="ru-RU" sz="2400" dirty="0">
                <a:latin typeface="Arial Narrow" panose="020B0606020202030204" pitchFamily="34" charset="0"/>
              </a:rPr>
              <a:t>, </a:t>
            </a:r>
            <a:r>
              <a:rPr lang="ru-RU" sz="2400" dirty="0" err="1">
                <a:latin typeface="Arial Narrow" panose="020B0606020202030204" pitchFamily="34" charset="0"/>
              </a:rPr>
              <a:t>бағалау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және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жетілдіру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процесіне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нәтижелі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қатысу</a:t>
            </a:r>
            <a:r>
              <a:rPr lang="ru-RU" sz="2400" dirty="0">
                <a:latin typeface="Arial Narrow" panose="020B0606020202030204" pitchFamily="34" charset="0"/>
              </a:rPr>
              <a:t> </a:t>
            </a:r>
            <a:r>
              <a:rPr lang="ru-RU" sz="2400" dirty="0" err="1">
                <a:latin typeface="Arial Narrow" panose="020B0606020202030204" pitchFamily="34" charset="0"/>
              </a:rPr>
              <a:t>қабілеті</a:t>
            </a:r>
            <a:r>
              <a:rPr lang="ru-RU" sz="2400" dirty="0">
                <a:latin typeface="Arial Narrow" panose="020B0606020202030204" pitchFamily="34" charset="0"/>
              </a:rPr>
              <a:t> (ЭЫДҰ).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19734" t="9838" r="36941" b="8219"/>
          <a:stretch/>
        </p:blipFill>
        <p:spPr>
          <a:xfrm>
            <a:off x="7395099" y="1853227"/>
            <a:ext cx="4297535" cy="4572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395099" y="1095483"/>
            <a:ext cx="41991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Сыни</a:t>
            </a:r>
            <a:r>
              <a:rPr lang="ru-RU" i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ойлауды</a:t>
            </a:r>
            <a:r>
              <a:rPr lang="ru-RU" i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бағалаудың</a:t>
            </a:r>
            <a:r>
              <a:rPr lang="ru-RU" i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төрт</a:t>
            </a:r>
            <a:r>
              <a:rPr lang="ru-RU" i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ұсынылған</a:t>
            </a:r>
            <a:r>
              <a:rPr lang="ru-RU" i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мазмұндық</a:t>
            </a:r>
            <a:r>
              <a:rPr lang="ru-RU" i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Arial Narrow" panose="020B0606020202030204" pitchFamily="34" charset="0"/>
              </a:rPr>
              <a:t>саласы</a:t>
            </a:r>
            <a:r>
              <a:rPr lang="ru-RU" i="1" dirty="0">
                <a:solidFill>
                  <a:srgbClr val="000000"/>
                </a:solidFill>
                <a:latin typeface="Arial Narrow" panose="020B0606020202030204" pitchFamily="34" charset="0"/>
              </a:rPr>
              <a:t>: </a:t>
            </a:r>
            <a:endParaRPr lang="ru-RU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286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2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3200" b="1" dirty="0">
                <a:latin typeface="Arial" panose="020B0604020202020204" pitchFamily="34" charset="0"/>
                <a:cs typeface="Arial" panose="020B0604020202020204" pitchFamily="34" charset="0"/>
              </a:rPr>
              <a:t>ЗЕЙІН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» ЖОБАСЫ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649680BE-DA28-4747-9CF8-5E7719AD93B2}"/>
              </a:ext>
            </a:extLst>
          </p:cNvPr>
          <p:cNvCxnSpPr/>
          <p:nvPr/>
        </p:nvCxnSpPr>
        <p:spPr>
          <a:xfrm>
            <a:off x="140916" y="1052736"/>
            <a:ext cx="11854456" cy="0"/>
          </a:xfrm>
          <a:prstGeom prst="line">
            <a:avLst/>
          </a:prstGeom>
          <a:ln w="28575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435903" y="1454830"/>
            <a:ext cx="7727092" cy="456072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8992" tIns="24497" rIns="48992" bIns="24497" anchor="ctr"/>
          <a:lstStyle>
            <a:defPPr>
              <a:defRPr lang="en-US"/>
            </a:defPPr>
            <a:lvl1pPr marL="0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342813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685622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28433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241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14054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056863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399676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742486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>
                <a:latin typeface="Century Gothic" panose="020B0502020202020204" pitchFamily="34" charset="0"/>
              </a:rPr>
              <a:t>	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4, 5-8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сынып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оқушыларының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жаратылыстану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математикалық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қаржылық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сауаттылық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саласында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функционалдық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дағдыларын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зерделеу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РISA,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TIMSS 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Халықаралық салыстырмалы зерттеулеріне дайындық жасау мақсатында </a:t>
            </a:r>
            <a:r>
              <a:rPr lang="kk-K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облыс көлемінде</a:t>
            </a:r>
            <a:r>
              <a:rPr lang="kk-KZ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«Зейін» жобасы </a:t>
            </a:r>
            <a:r>
              <a:rPr lang="kk-KZ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 асырылуда.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Жобаның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асырылу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мерзімі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2020 - 2025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жж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Сәуір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айында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PISA, TIMSS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зерттеулерін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апробациядан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өткізу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жоспарлануда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kk-KZ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8472264" cy="18864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719736" y="6669360"/>
            <a:ext cx="8472264" cy="1886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Google Shape;1627;p34"/>
          <p:cNvGrpSpPr/>
          <p:nvPr/>
        </p:nvGrpSpPr>
        <p:grpSpPr>
          <a:xfrm>
            <a:off x="8616280" y="1929429"/>
            <a:ext cx="3096344" cy="2952328"/>
            <a:chOff x="1023150" y="238100"/>
            <a:chExt cx="5572825" cy="5237725"/>
          </a:xfrm>
        </p:grpSpPr>
        <p:sp>
          <p:nvSpPr>
            <p:cNvPr id="10" name="Google Shape;1628;p34"/>
            <p:cNvSpPr/>
            <p:nvPr/>
          </p:nvSpPr>
          <p:spPr>
            <a:xfrm>
              <a:off x="2916200" y="1401125"/>
              <a:ext cx="1101750" cy="1227975"/>
            </a:xfrm>
            <a:custGeom>
              <a:avLst/>
              <a:gdLst/>
              <a:ahLst/>
              <a:cxnLst/>
              <a:rect l="l" t="t" r="r" b="b"/>
              <a:pathLst>
                <a:path w="44070" h="49119" extrusionOk="0">
                  <a:moveTo>
                    <a:pt x="16555" y="1"/>
                  </a:moveTo>
                  <a:lnTo>
                    <a:pt x="1" y="35918"/>
                  </a:lnTo>
                  <a:lnTo>
                    <a:pt x="27019" y="49119"/>
                  </a:lnTo>
                  <a:lnTo>
                    <a:pt x="44070" y="13673"/>
                  </a:lnTo>
                  <a:lnTo>
                    <a:pt x="16555" y="1"/>
                  </a:lnTo>
                  <a:close/>
                </a:path>
              </a:pathLst>
            </a:custGeom>
            <a:solidFill>
              <a:srgbClr val="B07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629;p34"/>
            <p:cNvSpPr/>
            <p:nvPr/>
          </p:nvSpPr>
          <p:spPr>
            <a:xfrm>
              <a:off x="2935350" y="1351375"/>
              <a:ext cx="1073650" cy="1238425"/>
            </a:xfrm>
            <a:custGeom>
              <a:avLst/>
              <a:gdLst/>
              <a:ahLst/>
              <a:cxnLst/>
              <a:rect l="l" t="t" r="r" b="b"/>
              <a:pathLst>
                <a:path w="42946" h="49537" extrusionOk="0">
                  <a:moveTo>
                    <a:pt x="16722" y="1"/>
                  </a:moveTo>
                  <a:lnTo>
                    <a:pt x="1" y="36884"/>
                  </a:lnTo>
                  <a:lnTo>
                    <a:pt x="25894" y="49536"/>
                  </a:lnTo>
                  <a:lnTo>
                    <a:pt x="42946" y="14090"/>
                  </a:lnTo>
                  <a:lnTo>
                    <a:pt x="1672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630;p34"/>
            <p:cNvSpPr/>
            <p:nvPr/>
          </p:nvSpPr>
          <p:spPr>
            <a:xfrm>
              <a:off x="3001100" y="1315175"/>
              <a:ext cx="1101775" cy="1227975"/>
            </a:xfrm>
            <a:custGeom>
              <a:avLst/>
              <a:gdLst/>
              <a:ahLst/>
              <a:cxnLst/>
              <a:rect l="l" t="t" r="r" b="b"/>
              <a:pathLst>
                <a:path w="44071" h="49119" extrusionOk="0">
                  <a:moveTo>
                    <a:pt x="16555" y="1"/>
                  </a:moveTo>
                  <a:lnTo>
                    <a:pt x="0" y="35918"/>
                  </a:lnTo>
                  <a:lnTo>
                    <a:pt x="27019" y="49119"/>
                  </a:lnTo>
                  <a:lnTo>
                    <a:pt x="44070" y="13673"/>
                  </a:lnTo>
                  <a:lnTo>
                    <a:pt x="165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631;p34"/>
            <p:cNvSpPr/>
            <p:nvPr/>
          </p:nvSpPr>
          <p:spPr>
            <a:xfrm>
              <a:off x="2916200" y="1305450"/>
              <a:ext cx="498775" cy="993625"/>
            </a:xfrm>
            <a:custGeom>
              <a:avLst/>
              <a:gdLst/>
              <a:ahLst/>
              <a:cxnLst/>
              <a:rect l="l" t="t" r="r" b="b"/>
              <a:pathLst>
                <a:path w="19951" h="39745" extrusionOk="0">
                  <a:moveTo>
                    <a:pt x="18567" y="1"/>
                  </a:moveTo>
                  <a:cubicBezTo>
                    <a:pt x="17414" y="1"/>
                    <a:pt x="17184" y="1083"/>
                    <a:pt x="17184" y="1083"/>
                  </a:cubicBezTo>
                  <a:cubicBezTo>
                    <a:pt x="9066" y="17883"/>
                    <a:pt x="7277" y="22093"/>
                    <a:pt x="1" y="39745"/>
                  </a:cubicBezTo>
                  <a:cubicBezTo>
                    <a:pt x="647" y="39116"/>
                    <a:pt x="3397" y="36308"/>
                    <a:pt x="3397" y="36308"/>
                  </a:cubicBezTo>
                  <a:lnTo>
                    <a:pt x="19951" y="390"/>
                  </a:lnTo>
                  <a:cubicBezTo>
                    <a:pt x="19384" y="108"/>
                    <a:pt x="18930" y="1"/>
                    <a:pt x="18567" y="1"/>
                  </a:cubicBezTo>
                  <a:close/>
                </a:path>
              </a:pathLst>
            </a:custGeom>
            <a:solidFill>
              <a:srgbClr val="B07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632;p34"/>
            <p:cNvSpPr/>
            <p:nvPr/>
          </p:nvSpPr>
          <p:spPr>
            <a:xfrm>
              <a:off x="2960175" y="2259050"/>
              <a:ext cx="608975" cy="298525"/>
            </a:xfrm>
            <a:custGeom>
              <a:avLst/>
              <a:gdLst/>
              <a:ahLst/>
              <a:cxnLst/>
              <a:rect l="l" t="t" r="r" b="b"/>
              <a:pathLst>
                <a:path w="24359" h="11941" extrusionOk="0">
                  <a:moveTo>
                    <a:pt x="36" y="1"/>
                  </a:moveTo>
                  <a:cubicBezTo>
                    <a:pt x="25" y="1"/>
                    <a:pt x="19" y="3"/>
                    <a:pt x="17" y="7"/>
                  </a:cubicBezTo>
                  <a:cubicBezTo>
                    <a:pt x="0" y="44"/>
                    <a:pt x="328" y="236"/>
                    <a:pt x="930" y="563"/>
                  </a:cubicBezTo>
                  <a:cubicBezTo>
                    <a:pt x="1533" y="892"/>
                    <a:pt x="2410" y="1352"/>
                    <a:pt x="3499" y="1915"/>
                  </a:cubicBezTo>
                  <a:cubicBezTo>
                    <a:pt x="5678" y="3041"/>
                    <a:pt x="8701" y="4569"/>
                    <a:pt x="12053" y="6226"/>
                  </a:cubicBezTo>
                  <a:cubicBezTo>
                    <a:pt x="15406" y="7884"/>
                    <a:pt x="18456" y="9356"/>
                    <a:pt x="20681" y="10388"/>
                  </a:cubicBezTo>
                  <a:cubicBezTo>
                    <a:pt x="22778" y="11366"/>
                    <a:pt x="24147" y="11940"/>
                    <a:pt x="24323" y="11940"/>
                  </a:cubicBezTo>
                  <a:cubicBezTo>
                    <a:pt x="24333" y="11940"/>
                    <a:pt x="24339" y="11938"/>
                    <a:pt x="24341" y="11934"/>
                  </a:cubicBezTo>
                  <a:cubicBezTo>
                    <a:pt x="24359" y="11897"/>
                    <a:pt x="24030" y="11705"/>
                    <a:pt x="23428" y="11378"/>
                  </a:cubicBezTo>
                  <a:cubicBezTo>
                    <a:pt x="22827" y="11049"/>
                    <a:pt x="21948" y="10589"/>
                    <a:pt x="20859" y="10026"/>
                  </a:cubicBezTo>
                  <a:cubicBezTo>
                    <a:pt x="18681" y="8901"/>
                    <a:pt x="15660" y="7373"/>
                    <a:pt x="12306" y="5715"/>
                  </a:cubicBezTo>
                  <a:cubicBezTo>
                    <a:pt x="8952" y="4057"/>
                    <a:pt x="5902" y="2585"/>
                    <a:pt x="3677" y="1553"/>
                  </a:cubicBezTo>
                  <a:cubicBezTo>
                    <a:pt x="1580" y="575"/>
                    <a:pt x="211" y="1"/>
                    <a:pt x="36" y="1"/>
                  </a:cubicBezTo>
                  <a:close/>
                </a:path>
              </a:pathLst>
            </a:custGeom>
            <a:solidFill>
              <a:srgbClr val="DECF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633;p34"/>
            <p:cNvSpPr/>
            <p:nvPr/>
          </p:nvSpPr>
          <p:spPr>
            <a:xfrm>
              <a:off x="2973675" y="2241050"/>
              <a:ext cx="316125" cy="154800"/>
            </a:xfrm>
            <a:custGeom>
              <a:avLst/>
              <a:gdLst/>
              <a:ahLst/>
              <a:cxnLst/>
              <a:rect l="l" t="t" r="r" b="b"/>
              <a:pathLst>
                <a:path w="12645" h="6192" extrusionOk="0">
                  <a:moveTo>
                    <a:pt x="70" y="1"/>
                  </a:moveTo>
                  <a:cubicBezTo>
                    <a:pt x="49" y="1"/>
                    <a:pt x="37" y="5"/>
                    <a:pt x="33" y="13"/>
                  </a:cubicBezTo>
                  <a:cubicBezTo>
                    <a:pt x="0" y="85"/>
                    <a:pt x="681" y="476"/>
                    <a:pt x="1796" y="1078"/>
                  </a:cubicBezTo>
                  <a:cubicBezTo>
                    <a:pt x="2912" y="1678"/>
                    <a:pt x="4464" y="2488"/>
                    <a:pt x="6195" y="3351"/>
                  </a:cubicBezTo>
                  <a:cubicBezTo>
                    <a:pt x="7926" y="4215"/>
                    <a:pt x="9508" y="4968"/>
                    <a:pt x="10673" y="5477"/>
                  </a:cubicBezTo>
                  <a:cubicBezTo>
                    <a:pt x="11709" y="5933"/>
                    <a:pt x="12414" y="6191"/>
                    <a:pt x="12577" y="6191"/>
                  </a:cubicBezTo>
                  <a:cubicBezTo>
                    <a:pt x="12596" y="6191"/>
                    <a:pt x="12608" y="6188"/>
                    <a:pt x="12612" y="6180"/>
                  </a:cubicBezTo>
                  <a:cubicBezTo>
                    <a:pt x="12645" y="6108"/>
                    <a:pt x="11964" y="5715"/>
                    <a:pt x="10848" y="5115"/>
                  </a:cubicBezTo>
                  <a:cubicBezTo>
                    <a:pt x="9732" y="4514"/>
                    <a:pt x="8180" y="3705"/>
                    <a:pt x="6449" y="2842"/>
                  </a:cubicBezTo>
                  <a:cubicBezTo>
                    <a:pt x="4719" y="1977"/>
                    <a:pt x="3136" y="1226"/>
                    <a:pt x="1972" y="715"/>
                  </a:cubicBezTo>
                  <a:cubicBezTo>
                    <a:pt x="938" y="260"/>
                    <a:pt x="236" y="1"/>
                    <a:pt x="70" y="1"/>
                  </a:cubicBezTo>
                  <a:close/>
                </a:path>
              </a:pathLst>
            </a:custGeom>
            <a:solidFill>
              <a:srgbClr val="DECF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34;p34"/>
            <p:cNvSpPr/>
            <p:nvPr/>
          </p:nvSpPr>
          <p:spPr>
            <a:xfrm>
              <a:off x="3332000" y="1765650"/>
              <a:ext cx="461075" cy="262175"/>
            </a:xfrm>
            <a:custGeom>
              <a:avLst/>
              <a:gdLst/>
              <a:ahLst/>
              <a:cxnLst/>
              <a:rect l="l" t="t" r="r" b="b"/>
              <a:pathLst>
                <a:path w="18443" h="10487" extrusionOk="0">
                  <a:moveTo>
                    <a:pt x="1279" y="0"/>
                  </a:moveTo>
                  <a:lnTo>
                    <a:pt x="1" y="1933"/>
                  </a:lnTo>
                  <a:lnTo>
                    <a:pt x="17886" y="10486"/>
                  </a:lnTo>
                  <a:lnTo>
                    <a:pt x="18442" y="8665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rgbClr val="B07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635;p34"/>
            <p:cNvSpPr/>
            <p:nvPr/>
          </p:nvSpPr>
          <p:spPr>
            <a:xfrm>
              <a:off x="3264075" y="2251225"/>
              <a:ext cx="142575" cy="116875"/>
            </a:xfrm>
            <a:custGeom>
              <a:avLst/>
              <a:gdLst/>
              <a:ahLst/>
              <a:cxnLst/>
              <a:rect l="l" t="t" r="r" b="b"/>
              <a:pathLst>
                <a:path w="5703" h="4675" extrusionOk="0">
                  <a:moveTo>
                    <a:pt x="1130" y="1"/>
                  </a:moveTo>
                  <a:lnTo>
                    <a:pt x="1" y="1544"/>
                  </a:lnTo>
                  <a:lnTo>
                    <a:pt x="5041" y="4675"/>
                  </a:lnTo>
                  <a:lnTo>
                    <a:pt x="5703" y="2506"/>
                  </a:lnTo>
                  <a:lnTo>
                    <a:pt x="1130" y="1"/>
                  </a:lnTo>
                  <a:close/>
                </a:path>
              </a:pathLst>
            </a:custGeom>
            <a:solidFill>
              <a:srgbClr val="B07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636;p34"/>
            <p:cNvSpPr/>
            <p:nvPr/>
          </p:nvSpPr>
          <p:spPr>
            <a:xfrm>
              <a:off x="3527575" y="1613500"/>
              <a:ext cx="199825" cy="201600"/>
            </a:xfrm>
            <a:custGeom>
              <a:avLst/>
              <a:gdLst/>
              <a:ahLst/>
              <a:cxnLst/>
              <a:rect l="l" t="t" r="r" b="b"/>
              <a:pathLst>
                <a:path w="7993" h="8064" extrusionOk="0">
                  <a:moveTo>
                    <a:pt x="4540" y="1"/>
                  </a:moveTo>
                  <a:lnTo>
                    <a:pt x="2837" y="2271"/>
                  </a:lnTo>
                  <a:lnTo>
                    <a:pt x="0" y="2156"/>
                  </a:lnTo>
                  <a:lnTo>
                    <a:pt x="1633" y="4477"/>
                  </a:lnTo>
                  <a:lnTo>
                    <a:pt x="647" y="7138"/>
                  </a:lnTo>
                  <a:lnTo>
                    <a:pt x="3360" y="6303"/>
                  </a:lnTo>
                  <a:lnTo>
                    <a:pt x="5586" y="8063"/>
                  </a:lnTo>
                  <a:lnTo>
                    <a:pt x="5629" y="5225"/>
                  </a:lnTo>
                  <a:lnTo>
                    <a:pt x="7992" y="3653"/>
                  </a:lnTo>
                  <a:lnTo>
                    <a:pt x="5306" y="2735"/>
                  </a:lnTo>
                  <a:lnTo>
                    <a:pt x="4540" y="1"/>
                  </a:lnTo>
                  <a:close/>
                </a:path>
              </a:pathLst>
            </a:custGeom>
            <a:solidFill>
              <a:srgbClr val="B07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637;p34"/>
            <p:cNvSpPr/>
            <p:nvPr/>
          </p:nvSpPr>
          <p:spPr>
            <a:xfrm>
              <a:off x="1826150" y="3809800"/>
              <a:ext cx="156225" cy="232075"/>
            </a:xfrm>
            <a:custGeom>
              <a:avLst/>
              <a:gdLst/>
              <a:ahLst/>
              <a:cxnLst/>
              <a:rect l="l" t="t" r="r" b="b"/>
              <a:pathLst>
                <a:path w="6249" h="9283" extrusionOk="0">
                  <a:moveTo>
                    <a:pt x="4008" y="1"/>
                  </a:moveTo>
                  <a:lnTo>
                    <a:pt x="2" y="2938"/>
                  </a:lnTo>
                  <a:lnTo>
                    <a:pt x="1" y="2938"/>
                  </a:lnTo>
                  <a:cubicBezTo>
                    <a:pt x="1" y="2938"/>
                    <a:pt x="527" y="7113"/>
                    <a:pt x="2943" y="9282"/>
                  </a:cubicBezTo>
                  <a:lnTo>
                    <a:pt x="2335" y="4957"/>
                  </a:lnTo>
                  <a:lnTo>
                    <a:pt x="2335" y="4957"/>
                  </a:lnTo>
                  <a:cubicBezTo>
                    <a:pt x="2335" y="4957"/>
                    <a:pt x="5111" y="7123"/>
                    <a:pt x="6137" y="7123"/>
                  </a:cubicBezTo>
                  <a:cubicBezTo>
                    <a:pt x="6177" y="7123"/>
                    <a:pt x="6214" y="7120"/>
                    <a:pt x="6248" y="7113"/>
                  </a:cubicBezTo>
                  <a:cubicBezTo>
                    <a:pt x="6248" y="7113"/>
                    <a:pt x="3378" y="2286"/>
                    <a:pt x="4008" y="1"/>
                  </a:cubicBezTo>
                  <a:close/>
                </a:path>
              </a:pathLst>
            </a:custGeom>
            <a:solidFill>
              <a:srgbClr val="3540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638;p34"/>
            <p:cNvSpPr/>
            <p:nvPr/>
          </p:nvSpPr>
          <p:spPr>
            <a:xfrm>
              <a:off x="1023150" y="2158375"/>
              <a:ext cx="629225" cy="254425"/>
            </a:xfrm>
            <a:custGeom>
              <a:avLst/>
              <a:gdLst/>
              <a:ahLst/>
              <a:cxnLst/>
              <a:rect l="l" t="t" r="r" b="b"/>
              <a:pathLst>
                <a:path w="25169" h="10177" extrusionOk="0">
                  <a:moveTo>
                    <a:pt x="24325" y="0"/>
                  </a:moveTo>
                  <a:lnTo>
                    <a:pt x="0" y="9698"/>
                  </a:lnTo>
                  <a:lnTo>
                    <a:pt x="1316" y="10176"/>
                  </a:lnTo>
                  <a:lnTo>
                    <a:pt x="25169" y="1379"/>
                  </a:lnTo>
                  <a:lnTo>
                    <a:pt x="24325" y="0"/>
                  </a:lnTo>
                  <a:close/>
                </a:path>
              </a:pathLst>
            </a:custGeom>
            <a:solidFill>
              <a:srgbClr val="B57D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639;p34"/>
            <p:cNvSpPr/>
            <p:nvPr/>
          </p:nvSpPr>
          <p:spPr>
            <a:xfrm>
              <a:off x="1363100" y="2157075"/>
              <a:ext cx="1042825" cy="1804450"/>
            </a:xfrm>
            <a:custGeom>
              <a:avLst/>
              <a:gdLst/>
              <a:ahLst/>
              <a:cxnLst/>
              <a:rect l="l" t="t" r="r" b="b"/>
              <a:pathLst>
                <a:path w="41713" h="72178" extrusionOk="0">
                  <a:moveTo>
                    <a:pt x="32792" y="0"/>
                  </a:moveTo>
                  <a:lnTo>
                    <a:pt x="0" y="11546"/>
                  </a:lnTo>
                  <a:lnTo>
                    <a:pt x="14055" y="72177"/>
                  </a:lnTo>
                  <a:lnTo>
                    <a:pt x="41713" y="52798"/>
                  </a:lnTo>
                  <a:lnTo>
                    <a:pt x="3279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640;p34"/>
            <p:cNvSpPr/>
            <p:nvPr/>
          </p:nvSpPr>
          <p:spPr>
            <a:xfrm>
              <a:off x="1826150" y="2157075"/>
              <a:ext cx="153675" cy="71575"/>
            </a:xfrm>
            <a:custGeom>
              <a:avLst/>
              <a:gdLst/>
              <a:ahLst/>
              <a:cxnLst/>
              <a:rect l="l" t="t" r="r" b="b"/>
              <a:pathLst>
                <a:path w="6147" h="2863" extrusionOk="0">
                  <a:moveTo>
                    <a:pt x="5772" y="0"/>
                  </a:moveTo>
                  <a:lnTo>
                    <a:pt x="1" y="2862"/>
                  </a:lnTo>
                  <a:lnTo>
                    <a:pt x="6146" y="1130"/>
                  </a:lnTo>
                  <a:lnTo>
                    <a:pt x="5772" y="0"/>
                  </a:lnTo>
                  <a:close/>
                </a:path>
              </a:pathLst>
            </a:custGeom>
            <a:solidFill>
              <a:srgbClr val="D8C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641;p34"/>
            <p:cNvSpPr/>
            <p:nvPr/>
          </p:nvSpPr>
          <p:spPr>
            <a:xfrm>
              <a:off x="1056050" y="2157075"/>
              <a:ext cx="1085125" cy="288650"/>
            </a:xfrm>
            <a:custGeom>
              <a:avLst/>
              <a:gdLst/>
              <a:ahLst/>
              <a:cxnLst/>
              <a:rect l="l" t="t" r="r" b="b"/>
              <a:pathLst>
                <a:path w="43405" h="11546" extrusionOk="0">
                  <a:moveTo>
                    <a:pt x="36576" y="0"/>
                  </a:moveTo>
                  <a:lnTo>
                    <a:pt x="27724" y="52"/>
                  </a:lnTo>
                  <a:lnTo>
                    <a:pt x="0" y="9924"/>
                  </a:lnTo>
                  <a:lnTo>
                    <a:pt x="12282" y="11546"/>
                  </a:lnTo>
                  <a:lnTo>
                    <a:pt x="43404" y="587"/>
                  </a:lnTo>
                  <a:lnTo>
                    <a:pt x="39367" y="450"/>
                  </a:lnTo>
                  <a:lnTo>
                    <a:pt x="30805" y="2862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EC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642;p34"/>
            <p:cNvSpPr/>
            <p:nvPr/>
          </p:nvSpPr>
          <p:spPr>
            <a:xfrm>
              <a:off x="1065975" y="2157075"/>
              <a:ext cx="612825" cy="252925"/>
            </a:xfrm>
            <a:custGeom>
              <a:avLst/>
              <a:gdLst/>
              <a:ahLst/>
              <a:cxnLst/>
              <a:rect l="l" t="t" r="r" b="b"/>
              <a:pathLst>
                <a:path w="24513" h="10117" extrusionOk="0">
                  <a:moveTo>
                    <a:pt x="24007" y="0"/>
                  </a:moveTo>
                  <a:lnTo>
                    <a:pt x="1" y="10117"/>
                  </a:lnTo>
                  <a:lnTo>
                    <a:pt x="24512" y="1055"/>
                  </a:lnTo>
                  <a:lnTo>
                    <a:pt x="24007" y="0"/>
                  </a:lnTo>
                  <a:close/>
                </a:path>
              </a:pathLst>
            </a:custGeom>
            <a:solidFill>
              <a:srgbClr val="D8C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643;p34"/>
            <p:cNvSpPr/>
            <p:nvPr/>
          </p:nvSpPr>
          <p:spPr>
            <a:xfrm>
              <a:off x="1349850" y="2221650"/>
              <a:ext cx="495550" cy="191175"/>
            </a:xfrm>
            <a:custGeom>
              <a:avLst/>
              <a:gdLst/>
              <a:ahLst/>
              <a:cxnLst/>
              <a:rect l="l" t="t" r="r" b="b"/>
              <a:pathLst>
                <a:path w="19822" h="7647" extrusionOk="0">
                  <a:moveTo>
                    <a:pt x="19821" y="0"/>
                  </a:moveTo>
                  <a:cubicBezTo>
                    <a:pt x="19814" y="0"/>
                    <a:pt x="15381" y="1708"/>
                    <a:pt x="9910" y="3819"/>
                  </a:cubicBezTo>
                  <a:cubicBezTo>
                    <a:pt x="4436" y="5930"/>
                    <a:pt x="0" y="7644"/>
                    <a:pt x="1" y="7646"/>
                  </a:cubicBezTo>
                  <a:cubicBezTo>
                    <a:pt x="1" y="7646"/>
                    <a:pt x="1" y="7646"/>
                    <a:pt x="1" y="7646"/>
                  </a:cubicBezTo>
                  <a:cubicBezTo>
                    <a:pt x="6" y="7646"/>
                    <a:pt x="4442" y="5937"/>
                    <a:pt x="9912" y="3826"/>
                  </a:cubicBezTo>
                  <a:cubicBezTo>
                    <a:pt x="15386" y="1715"/>
                    <a:pt x="19821" y="3"/>
                    <a:pt x="19821" y="0"/>
                  </a:cubicBezTo>
                  <a:cubicBezTo>
                    <a:pt x="19821" y="0"/>
                    <a:pt x="19821" y="0"/>
                    <a:pt x="19821" y="0"/>
                  </a:cubicBezTo>
                  <a:close/>
                </a:path>
              </a:pathLst>
            </a:custGeom>
            <a:solidFill>
              <a:srgbClr val="D8C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644;p34"/>
            <p:cNvSpPr/>
            <p:nvPr/>
          </p:nvSpPr>
          <p:spPr>
            <a:xfrm>
              <a:off x="1294925" y="2155725"/>
              <a:ext cx="608350" cy="259325"/>
            </a:xfrm>
            <a:custGeom>
              <a:avLst/>
              <a:gdLst/>
              <a:ahLst/>
              <a:cxnLst/>
              <a:rect l="l" t="t" r="r" b="b"/>
              <a:pathLst>
                <a:path w="24334" h="10373" extrusionOk="0">
                  <a:moveTo>
                    <a:pt x="24332" y="1"/>
                  </a:moveTo>
                  <a:cubicBezTo>
                    <a:pt x="24328" y="1"/>
                    <a:pt x="18882" y="2320"/>
                    <a:pt x="12166" y="5184"/>
                  </a:cubicBezTo>
                  <a:cubicBezTo>
                    <a:pt x="5447" y="8049"/>
                    <a:pt x="1" y="10370"/>
                    <a:pt x="2" y="10372"/>
                  </a:cubicBezTo>
                  <a:cubicBezTo>
                    <a:pt x="2" y="10372"/>
                    <a:pt x="2" y="10372"/>
                    <a:pt x="2" y="10372"/>
                  </a:cubicBezTo>
                  <a:cubicBezTo>
                    <a:pt x="9" y="10372"/>
                    <a:pt x="5452" y="8053"/>
                    <a:pt x="12169" y="5190"/>
                  </a:cubicBezTo>
                  <a:cubicBezTo>
                    <a:pt x="18887" y="2327"/>
                    <a:pt x="24333" y="3"/>
                    <a:pt x="24332" y="1"/>
                  </a:cubicBezTo>
                  <a:cubicBezTo>
                    <a:pt x="24332" y="1"/>
                    <a:pt x="24332" y="1"/>
                    <a:pt x="24332" y="1"/>
                  </a:cubicBezTo>
                  <a:close/>
                </a:path>
              </a:pathLst>
            </a:custGeom>
            <a:solidFill>
              <a:srgbClr val="D8C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645;p34"/>
            <p:cNvSpPr/>
            <p:nvPr/>
          </p:nvSpPr>
          <p:spPr>
            <a:xfrm>
              <a:off x="1023150" y="2400825"/>
              <a:ext cx="691350" cy="1560700"/>
            </a:xfrm>
            <a:custGeom>
              <a:avLst/>
              <a:gdLst/>
              <a:ahLst/>
              <a:cxnLst/>
              <a:rect l="l" t="t" r="r" b="b"/>
              <a:pathLst>
                <a:path w="27654" h="62428" extrusionOk="0">
                  <a:moveTo>
                    <a:pt x="0" y="0"/>
                  </a:moveTo>
                  <a:cubicBezTo>
                    <a:pt x="0" y="1392"/>
                    <a:pt x="12881" y="60011"/>
                    <a:pt x="12881" y="60011"/>
                  </a:cubicBezTo>
                  <a:lnTo>
                    <a:pt x="27653" y="62427"/>
                  </a:lnTo>
                  <a:lnTo>
                    <a:pt x="13598" y="17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646;p34"/>
            <p:cNvSpPr/>
            <p:nvPr/>
          </p:nvSpPr>
          <p:spPr>
            <a:xfrm>
              <a:off x="1156975" y="2689125"/>
              <a:ext cx="376325" cy="1020050"/>
            </a:xfrm>
            <a:custGeom>
              <a:avLst/>
              <a:gdLst/>
              <a:ahLst/>
              <a:cxnLst/>
              <a:rect l="l" t="t" r="r" b="b"/>
              <a:pathLst>
                <a:path w="15053" h="40802" extrusionOk="0">
                  <a:moveTo>
                    <a:pt x="0" y="0"/>
                  </a:moveTo>
                  <a:lnTo>
                    <a:pt x="9557" y="40092"/>
                  </a:lnTo>
                  <a:lnTo>
                    <a:pt x="15053" y="40801"/>
                  </a:lnTo>
                  <a:lnTo>
                    <a:pt x="15053" y="40801"/>
                  </a:lnTo>
                  <a:lnTo>
                    <a:pt x="5520" y="1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647;p34"/>
            <p:cNvSpPr/>
            <p:nvPr/>
          </p:nvSpPr>
          <p:spPr>
            <a:xfrm>
              <a:off x="1130450" y="2612900"/>
              <a:ext cx="166225" cy="46300"/>
            </a:xfrm>
            <a:custGeom>
              <a:avLst/>
              <a:gdLst/>
              <a:ahLst/>
              <a:cxnLst/>
              <a:rect l="l" t="t" r="r" b="b"/>
              <a:pathLst>
                <a:path w="6649" h="1852" extrusionOk="0">
                  <a:moveTo>
                    <a:pt x="961" y="0"/>
                  </a:moveTo>
                  <a:cubicBezTo>
                    <a:pt x="438" y="0"/>
                    <a:pt x="105" y="76"/>
                    <a:pt x="72" y="229"/>
                  </a:cubicBezTo>
                  <a:cubicBezTo>
                    <a:pt x="0" y="566"/>
                    <a:pt x="1397" y="1151"/>
                    <a:pt x="3194" y="1536"/>
                  </a:cubicBezTo>
                  <a:cubicBezTo>
                    <a:pt x="4170" y="1745"/>
                    <a:pt x="5063" y="1852"/>
                    <a:pt x="5686" y="1852"/>
                  </a:cubicBezTo>
                  <a:cubicBezTo>
                    <a:pt x="6210" y="1852"/>
                    <a:pt x="6543" y="1777"/>
                    <a:pt x="6576" y="1623"/>
                  </a:cubicBezTo>
                  <a:cubicBezTo>
                    <a:pt x="6649" y="1286"/>
                    <a:pt x="5251" y="701"/>
                    <a:pt x="3455" y="317"/>
                  </a:cubicBezTo>
                  <a:cubicBezTo>
                    <a:pt x="2478" y="107"/>
                    <a:pt x="1584" y="0"/>
                    <a:pt x="961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648;p34"/>
            <p:cNvSpPr/>
            <p:nvPr/>
          </p:nvSpPr>
          <p:spPr>
            <a:xfrm>
              <a:off x="1652350" y="2653525"/>
              <a:ext cx="547950" cy="464325"/>
            </a:xfrm>
            <a:custGeom>
              <a:avLst/>
              <a:gdLst/>
              <a:ahLst/>
              <a:cxnLst/>
              <a:rect l="l" t="t" r="r" b="b"/>
              <a:pathLst>
                <a:path w="21918" h="18573" extrusionOk="0">
                  <a:moveTo>
                    <a:pt x="20458" y="0"/>
                  </a:moveTo>
                  <a:lnTo>
                    <a:pt x="1" y="8145"/>
                  </a:lnTo>
                  <a:lnTo>
                    <a:pt x="2485" y="18572"/>
                  </a:lnTo>
                  <a:lnTo>
                    <a:pt x="21917" y="8766"/>
                  </a:lnTo>
                  <a:lnTo>
                    <a:pt x="20458" y="0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649;p34"/>
            <p:cNvSpPr/>
            <p:nvPr/>
          </p:nvSpPr>
          <p:spPr>
            <a:xfrm>
              <a:off x="1734975" y="2935000"/>
              <a:ext cx="494750" cy="263725"/>
            </a:xfrm>
            <a:custGeom>
              <a:avLst/>
              <a:gdLst/>
              <a:ahLst/>
              <a:cxnLst/>
              <a:rect l="l" t="t" r="r" b="b"/>
              <a:pathLst>
                <a:path w="19790" h="10549" extrusionOk="0">
                  <a:moveTo>
                    <a:pt x="19542" y="0"/>
                  </a:moveTo>
                  <a:cubicBezTo>
                    <a:pt x="18881" y="0"/>
                    <a:pt x="14629" y="2014"/>
                    <a:pt x="9600" y="4724"/>
                  </a:cubicBezTo>
                  <a:cubicBezTo>
                    <a:pt x="4224" y="7622"/>
                    <a:pt x="1" y="10215"/>
                    <a:pt x="163" y="10519"/>
                  </a:cubicBezTo>
                  <a:cubicBezTo>
                    <a:pt x="174" y="10539"/>
                    <a:pt x="202" y="10548"/>
                    <a:pt x="248" y="10548"/>
                  </a:cubicBezTo>
                  <a:cubicBezTo>
                    <a:pt x="908" y="10548"/>
                    <a:pt x="5163" y="8533"/>
                    <a:pt x="10192" y="5823"/>
                  </a:cubicBezTo>
                  <a:cubicBezTo>
                    <a:pt x="15564" y="2927"/>
                    <a:pt x="19790" y="332"/>
                    <a:pt x="19626" y="29"/>
                  </a:cubicBezTo>
                  <a:cubicBezTo>
                    <a:pt x="19616" y="10"/>
                    <a:pt x="19587" y="0"/>
                    <a:pt x="19542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650;p34"/>
            <p:cNvSpPr/>
            <p:nvPr/>
          </p:nvSpPr>
          <p:spPr>
            <a:xfrm>
              <a:off x="1407075" y="3735775"/>
              <a:ext cx="127675" cy="35775"/>
            </a:xfrm>
            <a:custGeom>
              <a:avLst/>
              <a:gdLst/>
              <a:ahLst/>
              <a:cxnLst/>
              <a:rect l="l" t="t" r="r" b="b"/>
              <a:pathLst>
                <a:path w="5107" h="1431" extrusionOk="0">
                  <a:moveTo>
                    <a:pt x="1195" y="0"/>
                  </a:moveTo>
                  <a:cubicBezTo>
                    <a:pt x="560" y="0"/>
                    <a:pt x="127" y="90"/>
                    <a:pt x="78" y="296"/>
                  </a:cubicBezTo>
                  <a:cubicBezTo>
                    <a:pt x="0" y="627"/>
                    <a:pt x="1067" y="1161"/>
                    <a:pt x="2473" y="1343"/>
                  </a:cubicBezTo>
                  <a:cubicBezTo>
                    <a:pt x="2925" y="1402"/>
                    <a:pt x="3351" y="1430"/>
                    <a:pt x="3722" y="1430"/>
                  </a:cubicBezTo>
                  <a:cubicBezTo>
                    <a:pt x="4482" y="1430"/>
                    <a:pt x="5010" y="1310"/>
                    <a:pt x="5049" y="1082"/>
                  </a:cubicBezTo>
                  <a:cubicBezTo>
                    <a:pt x="5107" y="743"/>
                    <a:pt x="4020" y="286"/>
                    <a:pt x="2642" y="107"/>
                  </a:cubicBezTo>
                  <a:cubicBezTo>
                    <a:pt x="2108" y="38"/>
                    <a:pt x="1608" y="0"/>
                    <a:pt x="1195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651;p34"/>
            <p:cNvSpPr/>
            <p:nvPr/>
          </p:nvSpPr>
          <p:spPr>
            <a:xfrm>
              <a:off x="1844050" y="3070875"/>
              <a:ext cx="293200" cy="140675"/>
            </a:xfrm>
            <a:custGeom>
              <a:avLst/>
              <a:gdLst/>
              <a:ahLst/>
              <a:cxnLst/>
              <a:rect l="l" t="t" r="r" b="b"/>
              <a:pathLst>
                <a:path w="11728" h="5627" extrusionOk="0">
                  <a:moveTo>
                    <a:pt x="11394" y="1"/>
                  </a:moveTo>
                  <a:cubicBezTo>
                    <a:pt x="10697" y="1"/>
                    <a:pt x="8286" y="824"/>
                    <a:pt x="5552" y="2144"/>
                  </a:cubicBezTo>
                  <a:cubicBezTo>
                    <a:pt x="2379" y="3673"/>
                    <a:pt x="1" y="5276"/>
                    <a:pt x="163" y="5575"/>
                  </a:cubicBezTo>
                  <a:cubicBezTo>
                    <a:pt x="182" y="5610"/>
                    <a:pt x="232" y="5626"/>
                    <a:pt x="311" y="5626"/>
                  </a:cubicBezTo>
                  <a:cubicBezTo>
                    <a:pt x="929" y="5626"/>
                    <a:pt x="3306" y="4610"/>
                    <a:pt x="6093" y="3267"/>
                  </a:cubicBezTo>
                  <a:cubicBezTo>
                    <a:pt x="9234" y="1750"/>
                    <a:pt x="11728" y="384"/>
                    <a:pt x="11591" y="65"/>
                  </a:cubicBezTo>
                  <a:cubicBezTo>
                    <a:pt x="11573" y="22"/>
                    <a:pt x="11506" y="1"/>
                    <a:pt x="11394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652;p34"/>
            <p:cNvSpPr/>
            <p:nvPr/>
          </p:nvSpPr>
          <p:spPr>
            <a:xfrm>
              <a:off x="1750125" y="2413500"/>
              <a:ext cx="152075" cy="53375"/>
            </a:xfrm>
            <a:custGeom>
              <a:avLst/>
              <a:gdLst/>
              <a:ahLst/>
              <a:cxnLst/>
              <a:rect l="l" t="t" r="r" b="b"/>
              <a:pathLst>
                <a:path w="6083" h="2135" extrusionOk="0">
                  <a:moveTo>
                    <a:pt x="5382" y="1"/>
                  </a:moveTo>
                  <a:cubicBezTo>
                    <a:pt x="4806" y="1"/>
                    <a:pt x="3879" y="166"/>
                    <a:pt x="2863" y="470"/>
                  </a:cubicBezTo>
                  <a:cubicBezTo>
                    <a:pt x="1238" y="959"/>
                    <a:pt x="1" y="1622"/>
                    <a:pt x="100" y="1952"/>
                  </a:cubicBezTo>
                  <a:cubicBezTo>
                    <a:pt x="137" y="2075"/>
                    <a:pt x="357" y="2135"/>
                    <a:pt x="703" y="2135"/>
                  </a:cubicBezTo>
                  <a:cubicBezTo>
                    <a:pt x="1280" y="2135"/>
                    <a:pt x="2207" y="1970"/>
                    <a:pt x="3222" y="1665"/>
                  </a:cubicBezTo>
                  <a:cubicBezTo>
                    <a:pt x="4847" y="1177"/>
                    <a:pt x="6082" y="513"/>
                    <a:pt x="5984" y="183"/>
                  </a:cubicBezTo>
                  <a:cubicBezTo>
                    <a:pt x="5947" y="60"/>
                    <a:pt x="5727" y="1"/>
                    <a:pt x="5382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653;p34"/>
            <p:cNvSpPr/>
            <p:nvPr/>
          </p:nvSpPr>
          <p:spPr>
            <a:xfrm>
              <a:off x="1372375" y="2349725"/>
              <a:ext cx="97900" cy="44100"/>
            </a:xfrm>
            <a:custGeom>
              <a:avLst/>
              <a:gdLst/>
              <a:ahLst/>
              <a:cxnLst/>
              <a:rect l="l" t="t" r="r" b="b"/>
              <a:pathLst>
                <a:path w="3916" h="1764" extrusionOk="0">
                  <a:moveTo>
                    <a:pt x="1" y="1292"/>
                  </a:moveTo>
                  <a:lnTo>
                    <a:pt x="1" y="1292"/>
                  </a:lnTo>
                  <a:cubicBezTo>
                    <a:pt x="1" y="1292"/>
                    <a:pt x="1" y="1292"/>
                    <a:pt x="0" y="1292"/>
                  </a:cubicBezTo>
                  <a:lnTo>
                    <a:pt x="1" y="1292"/>
                  </a:lnTo>
                  <a:close/>
                  <a:moveTo>
                    <a:pt x="3032" y="1"/>
                  </a:moveTo>
                  <a:lnTo>
                    <a:pt x="1" y="1292"/>
                  </a:lnTo>
                  <a:lnTo>
                    <a:pt x="1" y="1292"/>
                  </a:lnTo>
                  <a:cubicBezTo>
                    <a:pt x="117" y="1243"/>
                    <a:pt x="219" y="1222"/>
                    <a:pt x="308" y="1222"/>
                  </a:cubicBezTo>
                  <a:cubicBezTo>
                    <a:pt x="766" y="1222"/>
                    <a:pt x="896" y="1763"/>
                    <a:pt x="896" y="1763"/>
                  </a:cubicBezTo>
                  <a:lnTo>
                    <a:pt x="897" y="1763"/>
                  </a:lnTo>
                  <a:lnTo>
                    <a:pt x="3787" y="882"/>
                  </a:lnTo>
                  <a:cubicBezTo>
                    <a:pt x="3915" y="258"/>
                    <a:pt x="3032" y="1"/>
                    <a:pt x="3032" y="1"/>
                  </a:cubicBezTo>
                  <a:close/>
                </a:path>
              </a:pathLst>
            </a:custGeom>
            <a:solidFill>
              <a:srgbClr val="3540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654;p34"/>
            <p:cNvSpPr/>
            <p:nvPr/>
          </p:nvSpPr>
          <p:spPr>
            <a:xfrm>
              <a:off x="1056050" y="2391700"/>
              <a:ext cx="307075" cy="54025"/>
            </a:xfrm>
            <a:custGeom>
              <a:avLst/>
              <a:gdLst/>
              <a:ahLst/>
              <a:cxnLst/>
              <a:rect l="l" t="t" r="r" b="b"/>
              <a:pathLst>
                <a:path w="12283" h="2161" extrusionOk="0">
                  <a:moveTo>
                    <a:pt x="5910" y="0"/>
                  </a:moveTo>
                  <a:cubicBezTo>
                    <a:pt x="2902" y="0"/>
                    <a:pt x="0" y="539"/>
                    <a:pt x="0" y="539"/>
                  </a:cubicBezTo>
                  <a:lnTo>
                    <a:pt x="12282" y="2161"/>
                  </a:lnTo>
                  <a:cubicBezTo>
                    <a:pt x="11481" y="448"/>
                    <a:pt x="8652" y="0"/>
                    <a:pt x="59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655;p34"/>
            <p:cNvSpPr/>
            <p:nvPr/>
          </p:nvSpPr>
          <p:spPr>
            <a:xfrm>
              <a:off x="5016200" y="2021575"/>
              <a:ext cx="168425" cy="250200"/>
            </a:xfrm>
            <a:custGeom>
              <a:avLst/>
              <a:gdLst/>
              <a:ahLst/>
              <a:cxnLst/>
              <a:rect l="l" t="t" r="r" b="b"/>
              <a:pathLst>
                <a:path w="6737" h="10008" extrusionOk="0">
                  <a:moveTo>
                    <a:pt x="2417" y="0"/>
                  </a:moveTo>
                  <a:lnTo>
                    <a:pt x="2417" y="0"/>
                  </a:lnTo>
                  <a:cubicBezTo>
                    <a:pt x="3095" y="2466"/>
                    <a:pt x="0" y="7669"/>
                    <a:pt x="0" y="7669"/>
                  </a:cubicBezTo>
                  <a:cubicBezTo>
                    <a:pt x="37" y="7676"/>
                    <a:pt x="77" y="7680"/>
                    <a:pt x="120" y="7680"/>
                  </a:cubicBezTo>
                  <a:cubicBezTo>
                    <a:pt x="1227" y="7680"/>
                    <a:pt x="4219" y="5345"/>
                    <a:pt x="4220" y="5344"/>
                  </a:cubicBezTo>
                  <a:lnTo>
                    <a:pt x="4220" y="5344"/>
                  </a:lnTo>
                  <a:lnTo>
                    <a:pt x="3564" y="10008"/>
                  </a:lnTo>
                  <a:cubicBezTo>
                    <a:pt x="6169" y="7669"/>
                    <a:pt x="6736" y="3168"/>
                    <a:pt x="6736" y="3168"/>
                  </a:cubicBezTo>
                  <a:lnTo>
                    <a:pt x="2417" y="0"/>
                  </a:lnTo>
                  <a:close/>
                </a:path>
              </a:pathLst>
            </a:custGeom>
            <a:solidFill>
              <a:srgbClr val="3B1D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656;p34"/>
            <p:cNvSpPr/>
            <p:nvPr/>
          </p:nvSpPr>
          <p:spPr>
            <a:xfrm>
              <a:off x="5372050" y="240950"/>
              <a:ext cx="678450" cy="274325"/>
            </a:xfrm>
            <a:custGeom>
              <a:avLst/>
              <a:gdLst/>
              <a:ahLst/>
              <a:cxnLst/>
              <a:rect l="l" t="t" r="r" b="b"/>
              <a:pathLst>
                <a:path w="27138" h="10973" extrusionOk="0">
                  <a:moveTo>
                    <a:pt x="908" y="1"/>
                  </a:moveTo>
                  <a:lnTo>
                    <a:pt x="0" y="1487"/>
                  </a:lnTo>
                  <a:lnTo>
                    <a:pt x="25718" y="10972"/>
                  </a:lnTo>
                  <a:lnTo>
                    <a:pt x="27137" y="10456"/>
                  </a:lnTo>
                  <a:lnTo>
                    <a:pt x="908" y="1"/>
                  </a:lnTo>
                  <a:close/>
                </a:path>
              </a:pathLst>
            </a:custGeom>
            <a:solidFill>
              <a:srgbClr val="DB7F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657;p34"/>
            <p:cNvSpPr/>
            <p:nvPr/>
          </p:nvSpPr>
          <p:spPr>
            <a:xfrm>
              <a:off x="4559500" y="239525"/>
              <a:ext cx="1124450" cy="1945650"/>
            </a:xfrm>
            <a:custGeom>
              <a:avLst/>
              <a:gdLst/>
              <a:ahLst/>
              <a:cxnLst/>
              <a:rect l="l" t="t" r="r" b="b"/>
              <a:pathLst>
                <a:path w="44978" h="77826" extrusionOk="0">
                  <a:moveTo>
                    <a:pt x="9620" y="1"/>
                  </a:moveTo>
                  <a:lnTo>
                    <a:pt x="1" y="56930"/>
                  </a:lnTo>
                  <a:lnTo>
                    <a:pt x="29822" y="77825"/>
                  </a:lnTo>
                  <a:lnTo>
                    <a:pt x="44977" y="12450"/>
                  </a:lnTo>
                  <a:lnTo>
                    <a:pt x="962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658;p34"/>
            <p:cNvSpPr/>
            <p:nvPr/>
          </p:nvSpPr>
          <p:spPr>
            <a:xfrm>
              <a:off x="5018950" y="239525"/>
              <a:ext cx="165675" cy="77175"/>
            </a:xfrm>
            <a:custGeom>
              <a:avLst/>
              <a:gdLst/>
              <a:ahLst/>
              <a:cxnLst/>
              <a:rect l="l" t="t" r="r" b="b"/>
              <a:pathLst>
                <a:path w="6627" h="3087" extrusionOk="0">
                  <a:moveTo>
                    <a:pt x="405" y="1"/>
                  </a:moveTo>
                  <a:lnTo>
                    <a:pt x="0" y="1220"/>
                  </a:lnTo>
                  <a:lnTo>
                    <a:pt x="6626" y="3087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rgbClr val="D8C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659;p34"/>
            <p:cNvSpPr/>
            <p:nvPr/>
          </p:nvSpPr>
          <p:spPr>
            <a:xfrm>
              <a:off x="4845000" y="239525"/>
              <a:ext cx="1170000" cy="311275"/>
            </a:xfrm>
            <a:custGeom>
              <a:avLst/>
              <a:gdLst/>
              <a:ahLst/>
              <a:cxnLst/>
              <a:rect l="l" t="t" r="r" b="b"/>
              <a:pathLst>
                <a:path w="46800" h="12451" extrusionOk="0">
                  <a:moveTo>
                    <a:pt x="7363" y="1"/>
                  </a:moveTo>
                  <a:lnTo>
                    <a:pt x="13584" y="3087"/>
                  </a:lnTo>
                  <a:lnTo>
                    <a:pt x="4353" y="486"/>
                  </a:lnTo>
                  <a:lnTo>
                    <a:pt x="0" y="634"/>
                  </a:lnTo>
                  <a:lnTo>
                    <a:pt x="33557" y="12450"/>
                  </a:lnTo>
                  <a:lnTo>
                    <a:pt x="46800" y="10701"/>
                  </a:lnTo>
                  <a:lnTo>
                    <a:pt x="16907" y="58"/>
                  </a:lnTo>
                  <a:lnTo>
                    <a:pt x="7363" y="1"/>
                  </a:lnTo>
                  <a:close/>
                </a:path>
              </a:pathLst>
            </a:custGeom>
            <a:solidFill>
              <a:srgbClr val="EC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660;p34"/>
            <p:cNvSpPr/>
            <p:nvPr/>
          </p:nvSpPr>
          <p:spPr>
            <a:xfrm>
              <a:off x="5343550" y="239525"/>
              <a:ext cx="660750" cy="272750"/>
            </a:xfrm>
            <a:custGeom>
              <a:avLst/>
              <a:gdLst/>
              <a:ahLst/>
              <a:cxnLst/>
              <a:rect l="l" t="t" r="r" b="b"/>
              <a:pathLst>
                <a:path w="26430" h="10910" extrusionOk="0">
                  <a:moveTo>
                    <a:pt x="545" y="1"/>
                  </a:moveTo>
                  <a:lnTo>
                    <a:pt x="0" y="1138"/>
                  </a:lnTo>
                  <a:lnTo>
                    <a:pt x="26430" y="10909"/>
                  </a:lnTo>
                  <a:lnTo>
                    <a:pt x="545" y="1"/>
                  </a:lnTo>
                  <a:close/>
                </a:path>
              </a:pathLst>
            </a:custGeom>
            <a:solidFill>
              <a:srgbClr val="D8C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661;p34"/>
            <p:cNvSpPr/>
            <p:nvPr/>
          </p:nvSpPr>
          <p:spPr>
            <a:xfrm>
              <a:off x="5163900" y="309150"/>
              <a:ext cx="534300" cy="206125"/>
            </a:xfrm>
            <a:custGeom>
              <a:avLst/>
              <a:gdLst/>
              <a:ahLst/>
              <a:cxnLst/>
              <a:rect l="l" t="t" r="r" b="b"/>
              <a:pathLst>
                <a:path w="21372" h="8245" extrusionOk="0">
                  <a:moveTo>
                    <a:pt x="2" y="1"/>
                  </a:moveTo>
                  <a:cubicBezTo>
                    <a:pt x="2" y="1"/>
                    <a:pt x="2" y="1"/>
                    <a:pt x="2" y="1"/>
                  </a:cubicBezTo>
                  <a:cubicBezTo>
                    <a:pt x="1" y="3"/>
                    <a:pt x="4784" y="1850"/>
                    <a:pt x="10684" y="4125"/>
                  </a:cubicBezTo>
                  <a:cubicBezTo>
                    <a:pt x="16582" y="6401"/>
                    <a:pt x="21364" y="8244"/>
                    <a:pt x="21372" y="8244"/>
                  </a:cubicBezTo>
                  <a:cubicBezTo>
                    <a:pt x="21372" y="8244"/>
                    <a:pt x="21372" y="8244"/>
                    <a:pt x="21372" y="8244"/>
                  </a:cubicBezTo>
                  <a:cubicBezTo>
                    <a:pt x="21372" y="8242"/>
                    <a:pt x="16587" y="6395"/>
                    <a:pt x="10687" y="4118"/>
                  </a:cubicBezTo>
                  <a:cubicBezTo>
                    <a:pt x="4791" y="1844"/>
                    <a:pt x="8" y="1"/>
                    <a:pt x="2" y="1"/>
                  </a:cubicBezTo>
                  <a:close/>
                </a:path>
              </a:pathLst>
            </a:custGeom>
            <a:solidFill>
              <a:srgbClr val="D8C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662;p34"/>
            <p:cNvSpPr/>
            <p:nvPr/>
          </p:nvSpPr>
          <p:spPr>
            <a:xfrm>
              <a:off x="5101525" y="238100"/>
              <a:ext cx="655875" cy="279600"/>
            </a:xfrm>
            <a:custGeom>
              <a:avLst/>
              <a:gdLst/>
              <a:ahLst/>
              <a:cxnLst/>
              <a:rect l="l" t="t" r="r" b="b"/>
              <a:pathLst>
                <a:path w="26235" h="11184" extrusionOk="0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0" y="3"/>
                    <a:pt x="5872" y="2508"/>
                    <a:pt x="13116" y="5595"/>
                  </a:cubicBezTo>
                  <a:cubicBezTo>
                    <a:pt x="20357" y="8683"/>
                    <a:pt x="26228" y="11184"/>
                    <a:pt x="26234" y="11184"/>
                  </a:cubicBezTo>
                  <a:cubicBezTo>
                    <a:pt x="26234" y="11184"/>
                    <a:pt x="26234" y="11184"/>
                    <a:pt x="26234" y="11184"/>
                  </a:cubicBezTo>
                  <a:cubicBezTo>
                    <a:pt x="26235" y="11182"/>
                    <a:pt x="20364" y="8678"/>
                    <a:pt x="13118" y="5588"/>
                  </a:cubicBezTo>
                  <a:cubicBezTo>
                    <a:pt x="5879" y="2502"/>
                    <a:pt x="7" y="1"/>
                    <a:pt x="1" y="1"/>
                  </a:cubicBezTo>
                  <a:close/>
                </a:path>
              </a:pathLst>
            </a:custGeom>
            <a:solidFill>
              <a:srgbClr val="D8C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663;p34"/>
            <p:cNvSpPr/>
            <p:nvPr/>
          </p:nvSpPr>
          <p:spPr>
            <a:xfrm>
              <a:off x="5305025" y="502375"/>
              <a:ext cx="745475" cy="1682800"/>
            </a:xfrm>
            <a:custGeom>
              <a:avLst/>
              <a:gdLst/>
              <a:ahLst/>
              <a:cxnLst/>
              <a:rect l="l" t="t" r="r" b="b"/>
              <a:pathLst>
                <a:path w="29819" h="67312" extrusionOk="0">
                  <a:moveTo>
                    <a:pt x="29818" y="1"/>
                  </a:moveTo>
                  <a:lnTo>
                    <a:pt x="15156" y="1936"/>
                  </a:lnTo>
                  <a:lnTo>
                    <a:pt x="1" y="67311"/>
                  </a:lnTo>
                  <a:lnTo>
                    <a:pt x="1" y="67311"/>
                  </a:lnTo>
                  <a:lnTo>
                    <a:pt x="15929" y="64706"/>
                  </a:lnTo>
                  <a:cubicBezTo>
                    <a:pt x="15929" y="64706"/>
                    <a:pt x="29818" y="1501"/>
                    <a:pt x="298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664;p34"/>
            <p:cNvSpPr/>
            <p:nvPr/>
          </p:nvSpPr>
          <p:spPr>
            <a:xfrm>
              <a:off x="5500425" y="813225"/>
              <a:ext cx="405775" cy="1099825"/>
            </a:xfrm>
            <a:custGeom>
              <a:avLst/>
              <a:gdLst/>
              <a:ahLst/>
              <a:cxnLst/>
              <a:rect l="l" t="t" r="r" b="b"/>
              <a:pathLst>
                <a:path w="16231" h="43993" extrusionOk="0">
                  <a:moveTo>
                    <a:pt x="16230" y="0"/>
                  </a:moveTo>
                  <a:lnTo>
                    <a:pt x="10278" y="1298"/>
                  </a:lnTo>
                  <a:lnTo>
                    <a:pt x="0" y="43993"/>
                  </a:lnTo>
                  <a:lnTo>
                    <a:pt x="5925" y="43229"/>
                  </a:lnTo>
                  <a:lnTo>
                    <a:pt x="16230" y="0"/>
                  </a:lnTo>
                  <a:close/>
                </a:path>
              </a:pathLst>
            </a:custGeom>
            <a:solidFill>
              <a:srgbClr val="3B1D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665;p34"/>
            <p:cNvSpPr/>
            <p:nvPr/>
          </p:nvSpPr>
          <p:spPr>
            <a:xfrm>
              <a:off x="5755550" y="731050"/>
              <a:ext cx="179225" cy="49925"/>
            </a:xfrm>
            <a:custGeom>
              <a:avLst/>
              <a:gdLst/>
              <a:ahLst/>
              <a:cxnLst/>
              <a:rect l="l" t="t" r="r" b="b"/>
              <a:pathLst>
                <a:path w="7169" h="1997" extrusionOk="0">
                  <a:moveTo>
                    <a:pt x="6131" y="0"/>
                  </a:moveTo>
                  <a:cubicBezTo>
                    <a:pt x="5459" y="0"/>
                    <a:pt x="4496" y="116"/>
                    <a:pt x="3445" y="341"/>
                  </a:cubicBezTo>
                  <a:cubicBezTo>
                    <a:pt x="1508" y="756"/>
                    <a:pt x="0" y="1386"/>
                    <a:pt x="79" y="1749"/>
                  </a:cubicBezTo>
                  <a:cubicBezTo>
                    <a:pt x="114" y="1915"/>
                    <a:pt x="474" y="1996"/>
                    <a:pt x="1038" y="1996"/>
                  </a:cubicBezTo>
                  <a:cubicBezTo>
                    <a:pt x="1711" y="1996"/>
                    <a:pt x="2673" y="1881"/>
                    <a:pt x="3726" y="1655"/>
                  </a:cubicBezTo>
                  <a:cubicBezTo>
                    <a:pt x="5661" y="1240"/>
                    <a:pt x="7168" y="609"/>
                    <a:pt x="7091" y="248"/>
                  </a:cubicBezTo>
                  <a:cubicBezTo>
                    <a:pt x="7056" y="82"/>
                    <a:pt x="6696" y="0"/>
                    <a:pt x="6131" y="0"/>
                  </a:cubicBezTo>
                  <a:close/>
                </a:path>
              </a:pathLst>
            </a:custGeom>
            <a:solidFill>
              <a:srgbClr val="3B1D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666;p34"/>
            <p:cNvSpPr/>
            <p:nvPr/>
          </p:nvSpPr>
          <p:spPr>
            <a:xfrm>
              <a:off x="4781250" y="774825"/>
              <a:ext cx="590825" cy="500675"/>
            </a:xfrm>
            <a:custGeom>
              <a:avLst/>
              <a:gdLst/>
              <a:ahLst/>
              <a:cxnLst/>
              <a:rect l="l" t="t" r="r" b="b"/>
              <a:pathLst>
                <a:path w="23633" h="20027" extrusionOk="0">
                  <a:moveTo>
                    <a:pt x="1573" y="0"/>
                  </a:moveTo>
                  <a:lnTo>
                    <a:pt x="1" y="9451"/>
                  </a:lnTo>
                  <a:lnTo>
                    <a:pt x="20952" y="20027"/>
                  </a:lnTo>
                  <a:lnTo>
                    <a:pt x="23632" y="8784"/>
                  </a:lnTo>
                  <a:lnTo>
                    <a:pt x="1573" y="0"/>
                  </a:lnTo>
                  <a:close/>
                </a:path>
              </a:pathLst>
            </a:custGeom>
            <a:solidFill>
              <a:srgbClr val="3B1D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667;p34"/>
            <p:cNvSpPr/>
            <p:nvPr/>
          </p:nvSpPr>
          <p:spPr>
            <a:xfrm>
              <a:off x="4749500" y="1078300"/>
              <a:ext cx="533475" cy="284350"/>
            </a:xfrm>
            <a:custGeom>
              <a:avLst/>
              <a:gdLst/>
              <a:ahLst/>
              <a:cxnLst/>
              <a:rect l="l" t="t" r="r" b="b"/>
              <a:pathLst>
                <a:path w="21339" h="11374" extrusionOk="0">
                  <a:moveTo>
                    <a:pt x="267" y="1"/>
                  </a:moveTo>
                  <a:cubicBezTo>
                    <a:pt x="218" y="1"/>
                    <a:pt x="187" y="11"/>
                    <a:pt x="176" y="32"/>
                  </a:cubicBezTo>
                  <a:cubicBezTo>
                    <a:pt x="0" y="358"/>
                    <a:pt x="4556" y="3157"/>
                    <a:pt x="10349" y="6280"/>
                  </a:cubicBezTo>
                  <a:cubicBezTo>
                    <a:pt x="15770" y="9201"/>
                    <a:pt x="20358" y="11374"/>
                    <a:pt x="21070" y="11374"/>
                  </a:cubicBezTo>
                  <a:cubicBezTo>
                    <a:pt x="21119" y="11374"/>
                    <a:pt x="21150" y="11364"/>
                    <a:pt x="21161" y="11342"/>
                  </a:cubicBezTo>
                  <a:cubicBezTo>
                    <a:pt x="21338" y="11016"/>
                    <a:pt x="16784" y="8220"/>
                    <a:pt x="10987" y="5096"/>
                  </a:cubicBezTo>
                  <a:cubicBezTo>
                    <a:pt x="5564" y="2173"/>
                    <a:pt x="979" y="1"/>
                    <a:pt x="267" y="1"/>
                  </a:cubicBezTo>
                  <a:close/>
                </a:path>
              </a:pathLst>
            </a:custGeom>
            <a:solidFill>
              <a:srgbClr val="3B1D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668;p34"/>
            <p:cNvSpPr/>
            <p:nvPr/>
          </p:nvSpPr>
          <p:spPr>
            <a:xfrm>
              <a:off x="5498850" y="1941775"/>
              <a:ext cx="137675" cy="38550"/>
            </a:xfrm>
            <a:custGeom>
              <a:avLst/>
              <a:gdLst/>
              <a:ahLst/>
              <a:cxnLst/>
              <a:rect l="l" t="t" r="r" b="b"/>
              <a:pathLst>
                <a:path w="5507" h="1542" extrusionOk="0">
                  <a:moveTo>
                    <a:pt x="4217" y="0"/>
                  </a:moveTo>
                  <a:cubicBezTo>
                    <a:pt x="3772" y="0"/>
                    <a:pt x="3233" y="41"/>
                    <a:pt x="2658" y="115"/>
                  </a:cubicBezTo>
                  <a:cubicBezTo>
                    <a:pt x="1172" y="308"/>
                    <a:pt x="0" y="799"/>
                    <a:pt x="63" y="1166"/>
                  </a:cubicBezTo>
                  <a:cubicBezTo>
                    <a:pt x="105" y="1412"/>
                    <a:pt x="673" y="1541"/>
                    <a:pt x="1491" y="1541"/>
                  </a:cubicBezTo>
                  <a:cubicBezTo>
                    <a:pt x="1892" y="1541"/>
                    <a:pt x="2352" y="1510"/>
                    <a:pt x="2840" y="1447"/>
                  </a:cubicBezTo>
                  <a:cubicBezTo>
                    <a:pt x="4355" y="1251"/>
                    <a:pt x="5507" y="675"/>
                    <a:pt x="5421" y="318"/>
                  </a:cubicBezTo>
                  <a:cubicBezTo>
                    <a:pt x="5370" y="96"/>
                    <a:pt x="4902" y="0"/>
                    <a:pt x="4217" y="0"/>
                  </a:cubicBezTo>
                  <a:close/>
                </a:path>
              </a:pathLst>
            </a:custGeom>
            <a:solidFill>
              <a:srgbClr val="3B1D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669;p34"/>
            <p:cNvSpPr/>
            <p:nvPr/>
          </p:nvSpPr>
          <p:spPr>
            <a:xfrm>
              <a:off x="4849200" y="1224825"/>
              <a:ext cx="316150" cy="151700"/>
            </a:xfrm>
            <a:custGeom>
              <a:avLst/>
              <a:gdLst/>
              <a:ahLst/>
              <a:cxnLst/>
              <a:rect l="l" t="t" r="r" b="b"/>
              <a:pathLst>
                <a:path w="12646" h="6068" extrusionOk="0">
                  <a:moveTo>
                    <a:pt x="359" y="1"/>
                  </a:moveTo>
                  <a:cubicBezTo>
                    <a:pt x="240" y="1"/>
                    <a:pt x="167" y="23"/>
                    <a:pt x="148" y="70"/>
                  </a:cubicBezTo>
                  <a:cubicBezTo>
                    <a:pt x="1" y="415"/>
                    <a:pt x="2689" y="1888"/>
                    <a:pt x="6076" y="3525"/>
                  </a:cubicBezTo>
                  <a:cubicBezTo>
                    <a:pt x="9082" y="4972"/>
                    <a:pt x="11644" y="6068"/>
                    <a:pt x="12311" y="6068"/>
                  </a:cubicBezTo>
                  <a:cubicBezTo>
                    <a:pt x="12396" y="6068"/>
                    <a:pt x="12450" y="6050"/>
                    <a:pt x="12470" y="6013"/>
                  </a:cubicBezTo>
                  <a:cubicBezTo>
                    <a:pt x="12645" y="5690"/>
                    <a:pt x="10081" y="3961"/>
                    <a:pt x="6660" y="2314"/>
                  </a:cubicBezTo>
                  <a:cubicBezTo>
                    <a:pt x="3711" y="889"/>
                    <a:pt x="1110" y="1"/>
                    <a:pt x="359" y="1"/>
                  </a:cubicBezTo>
                  <a:close/>
                </a:path>
              </a:pathLst>
            </a:custGeom>
            <a:solidFill>
              <a:srgbClr val="3B1D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670;p34"/>
            <p:cNvSpPr/>
            <p:nvPr/>
          </p:nvSpPr>
          <p:spPr>
            <a:xfrm>
              <a:off x="5102650" y="516025"/>
              <a:ext cx="163925" cy="57575"/>
            </a:xfrm>
            <a:custGeom>
              <a:avLst/>
              <a:gdLst/>
              <a:ahLst/>
              <a:cxnLst/>
              <a:rect l="l" t="t" r="r" b="b"/>
              <a:pathLst>
                <a:path w="6557" h="2303" extrusionOk="0">
                  <a:moveTo>
                    <a:pt x="756" y="1"/>
                  </a:moveTo>
                  <a:cubicBezTo>
                    <a:pt x="384" y="1"/>
                    <a:pt x="147" y="65"/>
                    <a:pt x="107" y="198"/>
                  </a:cubicBezTo>
                  <a:cubicBezTo>
                    <a:pt x="0" y="554"/>
                    <a:pt x="1333" y="1269"/>
                    <a:pt x="3085" y="1796"/>
                  </a:cubicBezTo>
                  <a:cubicBezTo>
                    <a:pt x="4180" y="2125"/>
                    <a:pt x="5180" y="2302"/>
                    <a:pt x="5801" y="2302"/>
                  </a:cubicBezTo>
                  <a:cubicBezTo>
                    <a:pt x="6174" y="2302"/>
                    <a:pt x="6411" y="2239"/>
                    <a:pt x="6451" y="2105"/>
                  </a:cubicBezTo>
                  <a:cubicBezTo>
                    <a:pt x="6556" y="1749"/>
                    <a:pt x="5225" y="1034"/>
                    <a:pt x="3472" y="508"/>
                  </a:cubicBezTo>
                  <a:cubicBezTo>
                    <a:pt x="2377" y="179"/>
                    <a:pt x="1378" y="1"/>
                    <a:pt x="756" y="1"/>
                  </a:cubicBezTo>
                  <a:close/>
                </a:path>
              </a:pathLst>
            </a:custGeom>
            <a:solidFill>
              <a:srgbClr val="3B1D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671;p34"/>
            <p:cNvSpPr/>
            <p:nvPr/>
          </p:nvSpPr>
          <p:spPr>
            <a:xfrm>
              <a:off x="5568375" y="447250"/>
              <a:ext cx="105550" cy="47550"/>
            </a:xfrm>
            <a:custGeom>
              <a:avLst/>
              <a:gdLst/>
              <a:ahLst/>
              <a:cxnLst/>
              <a:rect l="l" t="t" r="r" b="b"/>
              <a:pathLst>
                <a:path w="4222" h="1902" extrusionOk="0">
                  <a:moveTo>
                    <a:pt x="954" y="1"/>
                  </a:moveTo>
                  <a:cubicBezTo>
                    <a:pt x="954" y="1"/>
                    <a:pt x="0" y="278"/>
                    <a:pt x="139" y="951"/>
                  </a:cubicBezTo>
                  <a:lnTo>
                    <a:pt x="3256" y="1902"/>
                  </a:lnTo>
                  <a:cubicBezTo>
                    <a:pt x="3256" y="1902"/>
                    <a:pt x="3396" y="1319"/>
                    <a:pt x="3890" y="1319"/>
                  </a:cubicBezTo>
                  <a:cubicBezTo>
                    <a:pt x="3986" y="1319"/>
                    <a:pt x="4096" y="1341"/>
                    <a:pt x="4221" y="1394"/>
                  </a:cubicBezTo>
                  <a:lnTo>
                    <a:pt x="954" y="1"/>
                  </a:lnTo>
                  <a:close/>
                </a:path>
              </a:pathLst>
            </a:custGeom>
            <a:solidFill>
              <a:srgbClr val="2F13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672;p34"/>
            <p:cNvSpPr/>
            <p:nvPr/>
          </p:nvSpPr>
          <p:spPr>
            <a:xfrm>
              <a:off x="5683925" y="492525"/>
              <a:ext cx="331075" cy="58275"/>
            </a:xfrm>
            <a:custGeom>
              <a:avLst/>
              <a:gdLst/>
              <a:ahLst/>
              <a:cxnLst/>
              <a:rect l="l" t="t" r="r" b="b"/>
              <a:pathLst>
                <a:path w="13243" h="2331" extrusionOk="0">
                  <a:moveTo>
                    <a:pt x="6874" y="0"/>
                  </a:moveTo>
                  <a:cubicBezTo>
                    <a:pt x="3917" y="0"/>
                    <a:pt x="864" y="483"/>
                    <a:pt x="0" y="2330"/>
                  </a:cubicBezTo>
                  <a:lnTo>
                    <a:pt x="13243" y="581"/>
                  </a:lnTo>
                  <a:cubicBezTo>
                    <a:pt x="13243" y="581"/>
                    <a:pt x="10116" y="0"/>
                    <a:pt x="6874" y="0"/>
                  </a:cubicBezTo>
                  <a:close/>
                </a:path>
              </a:pathLst>
            </a:custGeom>
            <a:solidFill>
              <a:srgbClr val="DB94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673;p34"/>
            <p:cNvSpPr/>
            <p:nvPr/>
          </p:nvSpPr>
          <p:spPr>
            <a:xfrm>
              <a:off x="4081700" y="4650825"/>
              <a:ext cx="1754125" cy="825000"/>
            </a:xfrm>
            <a:custGeom>
              <a:avLst/>
              <a:gdLst/>
              <a:ahLst/>
              <a:cxnLst/>
              <a:rect l="l" t="t" r="r" b="b"/>
              <a:pathLst>
                <a:path w="70165" h="33000" extrusionOk="0">
                  <a:moveTo>
                    <a:pt x="55273" y="1"/>
                  </a:moveTo>
                  <a:lnTo>
                    <a:pt x="1" y="19690"/>
                  </a:lnTo>
                  <a:lnTo>
                    <a:pt x="2399" y="32999"/>
                  </a:lnTo>
                  <a:lnTo>
                    <a:pt x="70165" y="12425"/>
                  </a:lnTo>
                  <a:lnTo>
                    <a:pt x="5527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674;p34"/>
            <p:cNvSpPr/>
            <p:nvPr/>
          </p:nvSpPr>
          <p:spPr>
            <a:xfrm>
              <a:off x="4165925" y="4658525"/>
              <a:ext cx="1545450" cy="738250"/>
            </a:xfrm>
            <a:custGeom>
              <a:avLst/>
              <a:gdLst/>
              <a:ahLst/>
              <a:cxnLst/>
              <a:rect l="l" t="t" r="r" b="b"/>
              <a:pathLst>
                <a:path w="61818" h="29530" extrusionOk="0">
                  <a:moveTo>
                    <a:pt x="61817" y="0"/>
                  </a:moveTo>
                  <a:lnTo>
                    <a:pt x="0" y="18919"/>
                  </a:lnTo>
                  <a:lnTo>
                    <a:pt x="0" y="29530"/>
                  </a:lnTo>
                  <a:lnTo>
                    <a:pt x="61817" y="11645"/>
                  </a:lnTo>
                  <a:lnTo>
                    <a:pt x="61817" y="0"/>
                  </a:lnTo>
                  <a:close/>
                </a:path>
              </a:pathLst>
            </a:custGeom>
            <a:solidFill>
              <a:srgbClr val="CEC4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675;p34"/>
            <p:cNvSpPr/>
            <p:nvPr/>
          </p:nvSpPr>
          <p:spPr>
            <a:xfrm>
              <a:off x="2930975" y="3150425"/>
              <a:ext cx="2826625" cy="1981075"/>
            </a:xfrm>
            <a:custGeom>
              <a:avLst/>
              <a:gdLst/>
              <a:ahLst/>
              <a:cxnLst/>
              <a:rect l="l" t="t" r="r" b="b"/>
              <a:pathLst>
                <a:path w="113065" h="79243" extrusionOk="0">
                  <a:moveTo>
                    <a:pt x="63703" y="1"/>
                  </a:moveTo>
                  <a:lnTo>
                    <a:pt x="0" y="17747"/>
                  </a:lnTo>
                  <a:lnTo>
                    <a:pt x="41947" y="73627"/>
                  </a:lnTo>
                  <a:lnTo>
                    <a:pt x="49398" y="79243"/>
                  </a:lnTo>
                  <a:lnTo>
                    <a:pt x="113064" y="60074"/>
                  </a:lnTo>
                  <a:lnTo>
                    <a:pt x="6370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676;p34"/>
            <p:cNvSpPr/>
            <p:nvPr/>
          </p:nvSpPr>
          <p:spPr>
            <a:xfrm>
              <a:off x="3769850" y="4969900"/>
              <a:ext cx="396075" cy="505925"/>
            </a:xfrm>
            <a:custGeom>
              <a:avLst/>
              <a:gdLst/>
              <a:ahLst/>
              <a:cxnLst/>
              <a:rect l="l" t="t" r="r" b="b"/>
              <a:pathLst>
                <a:path w="15843" h="20237" extrusionOk="0">
                  <a:moveTo>
                    <a:pt x="10365" y="0"/>
                  </a:moveTo>
                  <a:lnTo>
                    <a:pt x="1" y="4455"/>
                  </a:lnTo>
                  <a:lnTo>
                    <a:pt x="14873" y="20236"/>
                  </a:lnTo>
                  <a:lnTo>
                    <a:pt x="15843" y="6464"/>
                  </a:lnTo>
                  <a:lnTo>
                    <a:pt x="1036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677;p34"/>
            <p:cNvSpPr/>
            <p:nvPr/>
          </p:nvSpPr>
          <p:spPr>
            <a:xfrm>
              <a:off x="3837850" y="5021225"/>
              <a:ext cx="202350" cy="231100"/>
            </a:xfrm>
            <a:custGeom>
              <a:avLst/>
              <a:gdLst/>
              <a:ahLst/>
              <a:cxnLst/>
              <a:rect l="l" t="t" r="r" b="b"/>
              <a:pathLst>
                <a:path w="8094" h="9244" extrusionOk="0">
                  <a:moveTo>
                    <a:pt x="2868" y="0"/>
                  </a:moveTo>
                  <a:lnTo>
                    <a:pt x="0" y="1232"/>
                  </a:lnTo>
                  <a:lnTo>
                    <a:pt x="7645" y="9243"/>
                  </a:lnTo>
                  <a:lnTo>
                    <a:pt x="8093" y="5261"/>
                  </a:lnTo>
                  <a:lnTo>
                    <a:pt x="286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678;p34"/>
            <p:cNvSpPr/>
            <p:nvPr/>
          </p:nvSpPr>
          <p:spPr>
            <a:xfrm>
              <a:off x="4239600" y="4777075"/>
              <a:ext cx="1471800" cy="448925"/>
            </a:xfrm>
            <a:custGeom>
              <a:avLst/>
              <a:gdLst/>
              <a:ahLst/>
              <a:cxnLst/>
              <a:rect l="l" t="t" r="r" b="b"/>
              <a:pathLst>
                <a:path w="58872" h="17957" extrusionOk="0">
                  <a:moveTo>
                    <a:pt x="58870" y="1"/>
                  </a:moveTo>
                  <a:cubicBezTo>
                    <a:pt x="58853" y="1"/>
                    <a:pt x="45679" y="4016"/>
                    <a:pt x="29435" y="8971"/>
                  </a:cubicBezTo>
                  <a:cubicBezTo>
                    <a:pt x="13176" y="13930"/>
                    <a:pt x="0" y="17953"/>
                    <a:pt x="1" y="17956"/>
                  </a:cubicBezTo>
                  <a:cubicBezTo>
                    <a:pt x="1" y="17956"/>
                    <a:pt x="1" y="17956"/>
                    <a:pt x="1" y="17956"/>
                  </a:cubicBezTo>
                  <a:cubicBezTo>
                    <a:pt x="18" y="17956"/>
                    <a:pt x="13189" y="13942"/>
                    <a:pt x="29439" y="8986"/>
                  </a:cubicBezTo>
                  <a:cubicBezTo>
                    <a:pt x="45693" y="4028"/>
                    <a:pt x="58871" y="4"/>
                    <a:pt x="58870" y="1"/>
                  </a:cubicBezTo>
                  <a:cubicBezTo>
                    <a:pt x="58870" y="1"/>
                    <a:pt x="58870" y="1"/>
                    <a:pt x="58870" y="1"/>
                  </a:cubicBezTo>
                  <a:close/>
                </a:path>
              </a:pathLst>
            </a:custGeom>
            <a:solidFill>
              <a:srgbClr val="A092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679;p34"/>
            <p:cNvSpPr/>
            <p:nvPr/>
          </p:nvSpPr>
          <p:spPr>
            <a:xfrm>
              <a:off x="4250225" y="4872050"/>
              <a:ext cx="1461150" cy="380250"/>
            </a:xfrm>
            <a:custGeom>
              <a:avLst/>
              <a:gdLst/>
              <a:ahLst/>
              <a:cxnLst/>
              <a:rect l="l" t="t" r="r" b="b"/>
              <a:pathLst>
                <a:path w="58446" h="15210" extrusionOk="0">
                  <a:moveTo>
                    <a:pt x="58445" y="0"/>
                  </a:moveTo>
                  <a:cubicBezTo>
                    <a:pt x="58445" y="0"/>
                    <a:pt x="58433" y="3"/>
                    <a:pt x="58407" y="9"/>
                  </a:cubicBezTo>
                  <a:lnTo>
                    <a:pt x="58293" y="36"/>
                  </a:lnTo>
                  <a:lnTo>
                    <a:pt x="57849" y="144"/>
                  </a:lnTo>
                  <a:lnTo>
                    <a:pt x="56138" y="559"/>
                  </a:lnTo>
                  <a:lnTo>
                    <a:pt x="49849" y="2085"/>
                  </a:lnTo>
                  <a:lnTo>
                    <a:pt x="45506" y="3141"/>
                  </a:lnTo>
                  <a:lnTo>
                    <a:pt x="40523" y="4360"/>
                  </a:lnTo>
                  <a:cubicBezTo>
                    <a:pt x="37015" y="5223"/>
                    <a:pt x="33160" y="6178"/>
                    <a:pt x="29119" y="7203"/>
                  </a:cubicBezTo>
                  <a:cubicBezTo>
                    <a:pt x="25077" y="8230"/>
                    <a:pt x="21232" y="9232"/>
                    <a:pt x="17741" y="10163"/>
                  </a:cubicBezTo>
                  <a:lnTo>
                    <a:pt x="15192" y="10852"/>
                  </a:lnTo>
                  <a:lnTo>
                    <a:pt x="14578" y="11018"/>
                  </a:lnTo>
                  <a:cubicBezTo>
                    <a:pt x="14374" y="11073"/>
                    <a:pt x="14172" y="11127"/>
                    <a:pt x="13972" y="11183"/>
                  </a:cubicBezTo>
                  <a:lnTo>
                    <a:pt x="12790" y="11509"/>
                  </a:lnTo>
                  <a:lnTo>
                    <a:pt x="10550" y="12129"/>
                  </a:lnTo>
                  <a:lnTo>
                    <a:pt x="8486" y="12714"/>
                  </a:lnTo>
                  <a:lnTo>
                    <a:pt x="7525" y="12987"/>
                  </a:lnTo>
                  <a:lnTo>
                    <a:pt x="7062" y="13118"/>
                  </a:lnTo>
                  <a:cubicBezTo>
                    <a:pt x="6909" y="13161"/>
                    <a:pt x="6761" y="13205"/>
                    <a:pt x="6613" y="13248"/>
                  </a:cubicBezTo>
                  <a:lnTo>
                    <a:pt x="4943" y="13735"/>
                  </a:lnTo>
                  <a:lnTo>
                    <a:pt x="3490" y="14159"/>
                  </a:lnTo>
                  <a:lnTo>
                    <a:pt x="2272" y="14525"/>
                  </a:lnTo>
                  <a:lnTo>
                    <a:pt x="588" y="15031"/>
                  </a:lnTo>
                  <a:lnTo>
                    <a:pt x="150" y="15164"/>
                  </a:lnTo>
                  <a:lnTo>
                    <a:pt x="38" y="15197"/>
                  </a:lnTo>
                  <a:lnTo>
                    <a:pt x="1" y="15209"/>
                  </a:lnTo>
                  <a:lnTo>
                    <a:pt x="39" y="15199"/>
                  </a:lnTo>
                  <a:lnTo>
                    <a:pt x="150" y="15165"/>
                  </a:lnTo>
                  <a:lnTo>
                    <a:pt x="589" y="15035"/>
                  </a:lnTo>
                  <a:lnTo>
                    <a:pt x="2274" y="14531"/>
                  </a:lnTo>
                  <a:lnTo>
                    <a:pt x="3492" y="14166"/>
                  </a:lnTo>
                  <a:lnTo>
                    <a:pt x="4945" y="13743"/>
                  </a:lnTo>
                  <a:lnTo>
                    <a:pt x="6615" y="13258"/>
                  </a:lnTo>
                  <a:cubicBezTo>
                    <a:pt x="6762" y="13216"/>
                    <a:pt x="6913" y="13171"/>
                    <a:pt x="7064" y="13128"/>
                  </a:cubicBezTo>
                  <a:lnTo>
                    <a:pt x="7527" y="12997"/>
                  </a:lnTo>
                  <a:lnTo>
                    <a:pt x="8489" y="12725"/>
                  </a:lnTo>
                  <a:lnTo>
                    <a:pt x="10552" y="12141"/>
                  </a:lnTo>
                  <a:lnTo>
                    <a:pt x="12794" y="11522"/>
                  </a:lnTo>
                  <a:lnTo>
                    <a:pt x="13975" y="11196"/>
                  </a:lnTo>
                  <a:cubicBezTo>
                    <a:pt x="14174" y="11140"/>
                    <a:pt x="14377" y="11086"/>
                    <a:pt x="14580" y="11031"/>
                  </a:cubicBezTo>
                  <a:lnTo>
                    <a:pt x="15195" y="10865"/>
                  </a:lnTo>
                  <a:lnTo>
                    <a:pt x="17744" y="10177"/>
                  </a:lnTo>
                  <a:cubicBezTo>
                    <a:pt x="21236" y="9246"/>
                    <a:pt x="25080" y="8245"/>
                    <a:pt x="29122" y="7218"/>
                  </a:cubicBezTo>
                  <a:cubicBezTo>
                    <a:pt x="33164" y="6194"/>
                    <a:pt x="37018" y="5238"/>
                    <a:pt x="40526" y="4373"/>
                  </a:cubicBezTo>
                  <a:lnTo>
                    <a:pt x="45509" y="3154"/>
                  </a:lnTo>
                  <a:lnTo>
                    <a:pt x="49852" y="2095"/>
                  </a:lnTo>
                  <a:lnTo>
                    <a:pt x="56140" y="564"/>
                  </a:lnTo>
                  <a:lnTo>
                    <a:pt x="57849" y="146"/>
                  </a:lnTo>
                  <a:lnTo>
                    <a:pt x="58293" y="37"/>
                  </a:lnTo>
                  <a:lnTo>
                    <a:pt x="58407" y="10"/>
                  </a:lnTo>
                  <a:lnTo>
                    <a:pt x="58445" y="0"/>
                  </a:lnTo>
                  <a:close/>
                </a:path>
              </a:pathLst>
            </a:custGeom>
            <a:solidFill>
              <a:srgbClr val="A092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680;p34"/>
            <p:cNvSpPr/>
            <p:nvPr/>
          </p:nvSpPr>
          <p:spPr>
            <a:xfrm>
              <a:off x="2495125" y="3223650"/>
              <a:ext cx="4100850" cy="2103025"/>
            </a:xfrm>
            <a:custGeom>
              <a:avLst/>
              <a:gdLst/>
              <a:ahLst/>
              <a:cxnLst/>
              <a:rect l="l" t="t" r="r" b="b"/>
              <a:pathLst>
                <a:path w="164034" h="84121" extrusionOk="0">
                  <a:moveTo>
                    <a:pt x="116600" y="0"/>
                  </a:moveTo>
                  <a:lnTo>
                    <a:pt x="1" y="26638"/>
                  </a:lnTo>
                  <a:lnTo>
                    <a:pt x="29911" y="84121"/>
                  </a:lnTo>
                  <a:lnTo>
                    <a:pt x="83186" y="61221"/>
                  </a:lnTo>
                  <a:lnTo>
                    <a:pt x="85289" y="65894"/>
                  </a:lnTo>
                  <a:lnTo>
                    <a:pt x="113563" y="57716"/>
                  </a:lnTo>
                  <a:lnTo>
                    <a:pt x="109823" y="52108"/>
                  </a:lnTo>
                  <a:lnTo>
                    <a:pt x="109823" y="52108"/>
                  </a:lnTo>
                  <a:lnTo>
                    <a:pt x="164034" y="53977"/>
                  </a:lnTo>
                  <a:lnTo>
                    <a:pt x="1166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681;p34"/>
            <p:cNvSpPr/>
            <p:nvPr/>
          </p:nvSpPr>
          <p:spPr>
            <a:xfrm>
              <a:off x="2582775" y="3539100"/>
              <a:ext cx="3984000" cy="1407875"/>
            </a:xfrm>
            <a:custGeom>
              <a:avLst/>
              <a:gdLst/>
              <a:ahLst/>
              <a:cxnLst/>
              <a:rect l="l" t="t" r="r" b="b"/>
              <a:pathLst>
                <a:path w="159360" h="56315" extrusionOk="0">
                  <a:moveTo>
                    <a:pt x="5374" y="1"/>
                  </a:moveTo>
                  <a:lnTo>
                    <a:pt x="0" y="2104"/>
                  </a:lnTo>
                  <a:lnTo>
                    <a:pt x="30610" y="56314"/>
                  </a:lnTo>
                  <a:cubicBezTo>
                    <a:pt x="30610" y="56314"/>
                    <a:pt x="69326" y="39721"/>
                    <a:pt x="86796" y="39721"/>
                  </a:cubicBezTo>
                  <a:cubicBezTo>
                    <a:pt x="86917" y="39721"/>
                    <a:pt x="87038" y="39722"/>
                    <a:pt x="87157" y="39724"/>
                  </a:cubicBezTo>
                  <a:lnTo>
                    <a:pt x="85989" y="46734"/>
                  </a:lnTo>
                  <a:lnTo>
                    <a:pt x="85989" y="46734"/>
                  </a:lnTo>
                  <a:lnTo>
                    <a:pt x="102930" y="42294"/>
                  </a:lnTo>
                  <a:lnTo>
                    <a:pt x="99542" y="37154"/>
                  </a:lnTo>
                  <a:cubicBezTo>
                    <a:pt x="99542" y="37154"/>
                    <a:pt x="122098" y="32300"/>
                    <a:pt x="142883" y="32300"/>
                  </a:cubicBezTo>
                  <a:cubicBezTo>
                    <a:pt x="148690" y="32300"/>
                    <a:pt x="154359" y="32679"/>
                    <a:pt x="159359" y="33648"/>
                  </a:cubicBezTo>
                  <a:cubicBezTo>
                    <a:pt x="159359" y="33648"/>
                    <a:pt x="152116" y="19629"/>
                    <a:pt x="142302" y="17993"/>
                  </a:cubicBezTo>
                  <a:cubicBezTo>
                    <a:pt x="132488" y="16357"/>
                    <a:pt x="5374" y="1"/>
                    <a:pt x="5374" y="1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682;p34"/>
            <p:cNvSpPr/>
            <p:nvPr/>
          </p:nvSpPr>
          <p:spPr>
            <a:xfrm>
              <a:off x="4884375" y="3036700"/>
              <a:ext cx="1571425" cy="1466300"/>
            </a:xfrm>
            <a:custGeom>
              <a:avLst/>
              <a:gdLst/>
              <a:ahLst/>
              <a:cxnLst/>
              <a:rect l="l" t="t" r="r" b="b"/>
              <a:pathLst>
                <a:path w="62857" h="58652" extrusionOk="0">
                  <a:moveTo>
                    <a:pt x="18927" y="1"/>
                  </a:moveTo>
                  <a:lnTo>
                    <a:pt x="0" y="58651"/>
                  </a:lnTo>
                  <a:cubicBezTo>
                    <a:pt x="19357" y="44493"/>
                    <a:pt x="45999" y="42843"/>
                    <a:pt x="57362" y="42843"/>
                  </a:cubicBezTo>
                  <a:cubicBezTo>
                    <a:pt x="60814" y="42843"/>
                    <a:pt x="62856" y="42996"/>
                    <a:pt x="62856" y="42996"/>
                  </a:cubicBezTo>
                  <a:lnTo>
                    <a:pt x="27339" y="1"/>
                  </a:lnTo>
                  <a:close/>
                </a:path>
              </a:pathLst>
            </a:custGeom>
            <a:solidFill>
              <a:srgbClr val="CEC4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683;p34"/>
            <p:cNvSpPr/>
            <p:nvPr/>
          </p:nvSpPr>
          <p:spPr>
            <a:xfrm>
              <a:off x="2599750" y="3317100"/>
              <a:ext cx="2284650" cy="1349475"/>
            </a:xfrm>
            <a:custGeom>
              <a:avLst/>
              <a:gdLst/>
              <a:ahLst/>
              <a:cxnLst/>
              <a:rect l="l" t="t" r="r" b="b"/>
              <a:pathLst>
                <a:path w="91386" h="53979" extrusionOk="0">
                  <a:moveTo>
                    <a:pt x="28986" y="1"/>
                  </a:moveTo>
                  <a:cubicBezTo>
                    <a:pt x="19023" y="1"/>
                    <a:pt x="8901" y="1169"/>
                    <a:pt x="957" y="4674"/>
                  </a:cubicBezTo>
                  <a:cubicBezTo>
                    <a:pt x="1" y="5096"/>
                    <a:pt x="33670" y="53978"/>
                    <a:pt x="33670" y="53978"/>
                  </a:cubicBezTo>
                  <a:cubicBezTo>
                    <a:pt x="33670" y="53978"/>
                    <a:pt x="57555" y="45240"/>
                    <a:pt x="77154" y="45240"/>
                  </a:cubicBezTo>
                  <a:cubicBezTo>
                    <a:pt x="82381" y="45240"/>
                    <a:pt x="87302" y="45861"/>
                    <a:pt x="91385" y="47435"/>
                  </a:cubicBezTo>
                  <a:lnTo>
                    <a:pt x="68213" y="4674"/>
                  </a:lnTo>
                  <a:cubicBezTo>
                    <a:pt x="68213" y="4674"/>
                    <a:pt x="48914" y="1"/>
                    <a:pt x="28986" y="1"/>
                  </a:cubicBezTo>
                  <a:close/>
                </a:path>
              </a:pathLst>
            </a:custGeom>
            <a:solidFill>
              <a:srgbClr val="CEC4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684;p34"/>
            <p:cNvSpPr/>
            <p:nvPr/>
          </p:nvSpPr>
          <p:spPr>
            <a:xfrm>
              <a:off x="2758025" y="3155000"/>
              <a:ext cx="2126375" cy="1371375"/>
            </a:xfrm>
            <a:custGeom>
              <a:avLst/>
              <a:gdLst/>
              <a:ahLst/>
              <a:cxnLst/>
              <a:rect l="l" t="t" r="r" b="b"/>
              <a:pathLst>
                <a:path w="85055" h="54855" extrusionOk="0">
                  <a:moveTo>
                    <a:pt x="27387" y="1"/>
                  </a:moveTo>
                  <a:cubicBezTo>
                    <a:pt x="19225" y="1"/>
                    <a:pt x="9920" y="1377"/>
                    <a:pt x="1" y="5317"/>
                  </a:cubicBezTo>
                  <a:lnTo>
                    <a:pt x="30143" y="50647"/>
                  </a:lnTo>
                  <a:cubicBezTo>
                    <a:pt x="30143" y="50647"/>
                    <a:pt x="45395" y="46206"/>
                    <a:pt x="60291" y="46206"/>
                  </a:cubicBezTo>
                  <a:cubicBezTo>
                    <a:pt x="70268" y="46206"/>
                    <a:pt x="80087" y="48199"/>
                    <a:pt x="85054" y="54854"/>
                  </a:cubicBezTo>
                  <a:lnTo>
                    <a:pt x="59117" y="7420"/>
                  </a:lnTo>
                  <a:cubicBezTo>
                    <a:pt x="59117" y="7420"/>
                    <a:pt x="46333" y="1"/>
                    <a:pt x="27387" y="1"/>
                  </a:cubicBezTo>
                  <a:close/>
                </a:path>
              </a:pathLst>
            </a:custGeom>
            <a:solidFill>
              <a:srgbClr val="DED3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685;p34"/>
            <p:cNvSpPr/>
            <p:nvPr/>
          </p:nvSpPr>
          <p:spPr>
            <a:xfrm>
              <a:off x="2828125" y="2890350"/>
              <a:ext cx="2032900" cy="1577600"/>
            </a:xfrm>
            <a:custGeom>
              <a:avLst/>
              <a:gdLst/>
              <a:ahLst/>
              <a:cxnLst/>
              <a:rect l="l" t="t" r="r" b="b"/>
              <a:pathLst>
                <a:path w="81316" h="63104" extrusionOk="0">
                  <a:moveTo>
                    <a:pt x="22027" y="0"/>
                  </a:moveTo>
                  <a:cubicBezTo>
                    <a:pt x="15685" y="0"/>
                    <a:pt x="8368" y="1132"/>
                    <a:pt x="0" y="3986"/>
                  </a:cubicBezTo>
                  <a:lnTo>
                    <a:pt x="30843" y="50018"/>
                  </a:lnTo>
                  <a:lnTo>
                    <a:pt x="35751" y="48850"/>
                  </a:lnTo>
                  <a:cubicBezTo>
                    <a:pt x="35751" y="48850"/>
                    <a:pt x="42500" y="44933"/>
                    <a:pt x="51683" y="44933"/>
                  </a:cubicBezTo>
                  <a:cubicBezTo>
                    <a:pt x="60583" y="44933"/>
                    <a:pt x="71770" y="48612"/>
                    <a:pt x="81316" y="63104"/>
                  </a:cubicBezTo>
                  <a:lnTo>
                    <a:pt x="56313" y="16604"/>
                  </a:lnTo>
                  <a:cubicBezTo>
                    <a:pt x="56313" y="16604"/>
                    <a:pt x="46321" y="0"/>
                    <a:pt x="22027" y="0"/>
                  </a:cubicBezTo>
                  <a:close/>
                </a:path>
              </a:pathLst>
            </a:custGeom>
            <a:solidFill>
              <a:srgbClr val="E1DD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686;p34"/>
            <p:cNvSpPr/>
            <p:nvPr/>
          </p:nvSpPr>
          <p:spPr>
            <a:xfrm>
              <a:off x="4235950" y="2797225"/>
              <a:ext cx="1840125" cy="1705775"/>
            </a:xfrm>
            <a:custGeom>
              <a:avLst/>
              <a:gdLst/>
              <a:ahLst/>
              <a:cxnLst/>
              <a:rect l="l" t="t" r="r" b="b"/>
              <a:pathLst>
                <a:path w="73605" h="68231" extrusionOk="0">
                  <a:moveTo>
                    <a:pt x="41778" y="0"/>
                  </a:moveTo>
                  <a:cubicBezTo>
                    <a:pt x="40344" y="0"/>
                    <a:pt x="7997" y="224"/>
                    <a:pt x="0" y="20329"/>
                  </a:cubicBezTo>
                  <a:lnTo>
                    <a:pt x="25937" y="68230"/>
                  </a:lnTo>
                  <a:cubicBezTo>
                    <a:pt x="25937" y="68230"/>
                    <a:pt x="41095" y="40349"/>
                    <a:pt x="64879" y="40349"/>
                  </a:cubicBezTo>
                  <a:cubicBezTo>
                    <a:pt x="67672" y="40349"/>
                    <a:pt x="70584" y="40733"/>
                    <a:pt x="73605" y="41592"/>
                  </a:cubicBezTo>
                  <a:lnTo>
                    <a:pt x="41827" y="1"/>
                  </a:lnTo>
                  <a:cubicBezTo>
                    <a:pt x="41827" y="1"/>
                    <a:pt x="41810" y="0"/>
                    <a:pt x="41778" y="0"/>
                  </a:cubicBezTo>
                  <a:close/>
                </a:path>
              </a:pathLst>
            </a:custGeom>
            <a:solidFill>
              <a:srgbClr val="ECE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687;p34"/>
            <p:cNvSpPr/>
            <p:nvPr/>
          </p:nvSpPr>
          <p:spPr>
            <a:xfrm>
              <a:off x="2495125" y="3869575"/>
              <a:ext cx="2839075" cy="1457100"/>
            </a:xfrm>
            <a:custGeom>
              <a:avLst/>
              <a:gdLst/>
              <a:ahLst/>
              <a:cxnLst/>
              <a:rect l="l" t="t" r="r" b="b"/>
              <a:pathLst>
                <a:path w="113563" h="58284" extrusionOk="0">
                  <a:moveTo>
                    <a:pt x="3506" y="1"/>
                  </a:moveTo>
                  <a:lnTo>
                    <a:pt x="1" y="801"/>
                  </a:lnTo>
                  <a:lnTo>
                    <a:pt x="29911" y="58284"/>
                  </a:lnTo>
                  <a:lnTo>
                    <a:pt x="83186" y="35384"/>
                  </a:lnTo>
                  <a:lnTo>
                    <a:pt x="85289" y="40057"/>
                  </a:lnTo>
                  <a:lnTo>
                    <a:pt x="113563" y="31879"/>
                  </a:lnTo>
                  <a:lnTo>
                    <a:pt x="111856" y="29320"/>
                  </a:lnTo>
                  <a:lnTo>
                    <a:pt x="86467" y="37366"/>
                  </a:lnTo>
                  <a:lnTo>
                    <a:pt x="83186" y="31879"/>
                  </a:lnTo>
                  <a:lnTo>
                    <a:pt x="31972" y="54319"/>
                  </a:lnTo>
                  <a:lnTo>
                    <a:pt x="35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688;p34"/>
            <p:cNvSpPr/>
            <p:nvPr/>
          </p:nvSpPr>
          <p:spPr>
            <a:xfrm>
              <a:off x="5240700" y="4526350"/>
              <a:ext cx="1355275" cy="111950"/>
            </a:xfrm>
            <a:custGeom>
              <a:avLst/>
              <a:gdLst/>
              <a:ahLst/>
              <a:cxnLst/>
              <a:rect l="l" t="t" r="r" b="b"/>
              <a:pathLst>
                <a:path w="54211" h="4478" extrusionOk="0">
                  <a:moveTo>
                    <a:pt x="0" y="0"/>
                  </a:moveTo>
                  <a:lnTo>
                    <a:pt x="1196" y="1792"/>
                  </a:lnTo>
                  <a:lnTo>
                    <a:pt x="54211" y="4477"/>
                  </a:lnTo>
                  <a:lnTo>
                    <a:pt x="54211" y="1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689;p34"/>
            <p:cNvSpPr/>
            <p:nvPr/>
          </p:nvSpPr>
          <p:spPr>
            <a:xfrm>
              <a:off x="4462525" y="3048825"/>
              <a:ext cx="842950" cy="477425"/>
            </a:xfrm>
            <a:custGeom>
              <a:avLst/>
              <a:gdLst/>
              <a:ahLst/>
              <a:cxnLst/>
              <a:rect l="l" t="t" r="r" b="b"/>
              <a:pathLst>
                <a:path w="33718" h="19097" extrusionOk="0">
                  <a:moveTo>
                    <a:pt x="33500" y="1"/>
                  </a:moveTo>
                  <a:cubicBezTo>
                    <a:pt x="33250" y="1"/>
                    <a:pt x="32771" y="41"/>
                    <a:pt x="32096" y="129"/>
                  </a:cubicBezTo>
                  <a:cubicBezTo>
                    <a:pt x="31074" y="262"/>
                    <a:pt x="29602" y="502"/>
                    <a:pt x="27799" y="879"/>
                  </a:cubicBezTo>
                  <a:cubicBezTo>
                    <a:pt x="25996" y="1258"/>
                    <a:pt x="23862" y="1781"/>
                    <a:pt x="21524" y="2481"/>
                  </a:cubicBezTo>
                  <a:cubicBezTo>
                    <a:pt x="19188" y="3179"/>
                    <a:pt x="16647" y="4065"/>
                    <a:pt x="14066" y="5215"/>
                  </a:cubicBezTo>
                  <a:cubicBezTo>
                    <a:pt x="11483" y="6354"/>
                    <a:pt x="9112" y="7668"/>
                    <a:pt x="7116" y="9109"/>
                  </a:cubicBezTo>
                  <a:cubicBezTo>
                    <a:pt x="5117" y="10540"/>
                    <a:pt x="3499" y="12103"/>
                    <a:pt x="2385" y="13607"/>
                  </a:cubicBezTo>
                  <a:cubicBezTo>
                    <a:pt x="1266" y="15111"/>
                    <a:pt x="653" y="16518"/>
                    <a:pt x="342" y="17510"/>
                  </a:cubicBezTo>
                  <a:cubicBezTo>
                    <a:pt x="66" y="18516"/>
                    <a:pt x="0" y="19086"/>
                    <a:pt x="50" y="19096"/>
                  </a:cubicBezTo>
                  <a:cubicBezTo>
                    <a:pt x="51" y="19096"/>
                    <a:pt x="52" y="19096"/>
                    <a:pt x="53" y="19096"/>
                  </a:cubicBezTo>
                  <a:cubicBezTo>
                    <a:pt x="124" y="19096"/>
                    <a:pt x="302" y="18555"/>
                    <a:pt x="661" y="17625"/>
                  </a:cubicBezTo>
                  <a:cubicBezTo>
                    <a:pt x="1062" y="16696"/>
                    <a:pt x="1734" y="15387"/>
                    <a:pt x="2873" y="13988"/>
                  </a:cubicBezTo>
                  <a:cubicBezTo>
                    <a:pt x="5126" y="11158"/>
                    <a:pt x="9326" y="8225"/>
                    <a:pt x="14422" y="6014"/>
                  </a:cubicBezTo>
                  <a:cubicBezTo>
                    <a:pt x="19509" y="3757"/>
                    <a:pt x="24403" y="2402"/>
                    <a:pt x="27939" y="1482"/>
                  </a:cubicBezTo>
                  <a:cubicBezTo>
                    <a:pt x="31488" y="579"/>
                    <a:pt x="33717" y="152"/>
                    <a:pt x="33698" y="31"/>
                  </a:cubicBezTo>
                  <a:cubicBezTo>
                    <a:pt x="33696" y="11"/>
                    <a:pt x="33628" y="1"/>
                    <a:pt x="33500" y="1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690;p34"/>
            <p:cNvSpPr/>
            <p:nvPr/>
          </p:nvSpPr>
          <p:spPr>
            <a:xfrm>
              <a:off x="4531575" y="3153500"/>
              <a:ext cx="842950" cy="477400"/>
            </a:xfrm>
            <a:custGeom>
              <a:avLst/>
              <a:gdLst/>
              <a:ahLst/>
              <a:cxnLst/>
              <a:rect l="l" t="t" r="r" b="b"/>
              <a:pathLst>
                <a:path w="33718" h="19096" extrusionOk="0">
                  <a:moveTo>
                    <a:pt x="33503" y="1"/>
                  </a:moveTo>
                  <a:cubicBezTo>
                    <a:pt x="33254" y="1"/>
                    <a:pt x="32774" y="41"/>
                    <a:pt x="32096" y="129"/>
                  </a:cubicBezTo>
                  <a:cubicBezTo>
                    <a:pt x="31074" y="261"/>
                    <a:pt x="29602" y="502"/>
                    <a:pt x="27799" y="880"/>
                  </a:cubicBezTo>
                  <a:cubicBezTo>
                    <a:pt x="25996" y="1257"/>
                    <a:pt x="23862" y="1781"/>
                    <a:pt x="21525" y="2480"/>
                  </a:cubicBezTo>
                  <a:cubicBezTo>
                    <a:pt x="19188" y="3179"/>
                    <a:pt x="16648" y="4064"/>
                    <a:pt x="14066" y="5215"/>
                  </a:cubicBezTo>
                  <a:cubicBezTo>
                    <a:pt x="11483" y="6353"/>
                    <a:pt x="9113" y="7669"/>
                    <a:pt x="7117" y="9108"/>
                  </a:cubicBezTo>
                  <a:cubicBezTo>
                    <a:pt x="5117" y="10540"/>
                    <a:pt x="3500" y="12103"/>
                    <a:pt x="2387" y="13608"/>
                  </a:cubicBezTo>
                  <a:cubicBezTo>
                    <a:pt x="1266" y="15112"/>
                    <a:pt x="653" y="16518"/>
                    <a:pt x="342" y="17510"/>
                  </a:cubicBezTo>
                  <a:cubicBezTo>
                    <a:pt x="66" y="18515"/>
                    <a:pt x="0" y="19086"/>
                    <a:pt x="50" y="19095"/>
                  </a:cubicBezTo>
                  <a:cubicBezTo>
                    <a:pt x="51" y="19096"/>
                    <a:pt x="52" y="19096"/>
                    <a:pt x="53" y="19096"/>
                  </a:cubicBezTo>
                  <a:cubicBezTo>
                    <a:pt x="124" y="19096"/>
                    <a:pt x="302" y="18554"/>
                    <a:pt x="661" y="17626"/>
                  </a:cubicBezTo>
                  <a:cubicBezTo>
                    <a:pt x="1062" y="16695"/>
                    <a:pt x="1734" y="15387"/>
                    <a:pt x="2873" y="13987"/>
                  </a:cubicBezTo>
                  <a:cubicBezTo>
                    <a:pt x="5126" y="11158"/>
                    <a:pt x="9326" y="8226"/>
                    <a:pt x="14422" y="6013"/>
                  </a:cubicBezTo>
                  <a:cubicBezTo>
                    <a:pt x="19510" y="3757"/>
                    <a:pt x="24403" y="2403"/>
                    <a:pt x="27939" y="1481"/>
                  </a:cubicBezTo>
                  <a:cubicBezTo>
                    <a:pt x="31488" y="579"/>
                    <a:pt x="33717" y="152"/>
                    <a:pt x="33698" y="31"/>
                  </a:cubicBezTo>
                  <a:cubicBezTo>
                    <a:pt x="33696" y="11"/>
                    <a:pt x="33629" y="1"/>
                    <a:pt x="33503" y="1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691;p34"/>
            <p:cNvSpPr/>
            <p:nvPr/>
          </p:nvSpPr>
          <p:spPr>
            <a:xfrm>
              <a:off x="4613200" y="3286900"/>
              <a:ext cx="842925" cy="477400"/>
            </a:xfrm>
            <a:custGeom>
              <a:avLst/>
              <a:gdLst/>
              <a:ahLst/>
              <a:cxnLst/>
              <a:rect l="l" t="t" r="r" b="b"/>
              <a:pathLst>
                <a:path w="33717" h="19096" extrusionOk="0">
                  <a:moveTo>
                    <a:pt x="33500" y="1"/>
                  </a:moveTo>
                  <a:cubicBezTo>
                    <a:pt x="33250" y="1"/>
                    <a:pt x="32771" y="41"/>
                    <a:pt x="32096" y="129"/>
                  </a:cubicBezTo>
                  <a:cubicBezTo>
                    <a:pt x="31074" y="262"/>
                    <a:pt x="29602" y="501"/>
                    <a:pt x="27799" y="880"/>
                  </a:cubicBezTo>
                  <a:cubicBezTo>
                    <a:pt x="25996" y="1257"/>
                    <a:pt x="23862" y="1781"/>
                    <a:pt x="21525" y="2480"/>
                  </a:cubicBezTo>
                  <a:cubicBezTo>
                    <a:pt x="19188" y="3178"/>
                    <a:pt x="16647" y="4065"/>
                    <a:pt x="14066" y="5215"/>
                  </a:cubicBezTo>
                  <a:cubicBezTo>
                    <a:pt x="11483" y="6353"/>
                    <a:pt x="9112" y="7668"/>
                    <a:pt x="7116" y="9108"/>
                  </a:cubicBezTo>
                  <a:cubicBezTo>
                    <a:pt x="5117" y="10540"/>
                    <a:pt x="3499" y="12103"/>
                    <a:pt x="2385" y="13608"/>
                  </a:cubicBezTo>
                  <a:cubicBezTo>
                    <a:pt x="1266" y="15111"/>
                    <a:pt x="653" y="16518"/>
                    <a:pt x="341" y="17509"/>
                  </a:cubicBezTo>
                  <a:cubicBezTo>
                    <a:pt x="66" y="18515"/>
                    <a:pt x="0" y="19087"/>
                    <a:pt x="50" y="19095"/>
                  </a:cubicBezTo>
                  <a:cubicBezTo>
                    <a:pt x="51" y="19095"/>
                    <a:pt x="52" y="19095"/>
                    <a:pt x="53" y="19095"/>
                  </a:cubicBezTo>
                  <a:cubicBezTo>
                    <a:pt x="123" y="19095"/>
                    <a:pt x="302" y="18553"/>
                    <a:pt x="661" y="17626"/>
                  </a:cubicBezTo>
                  <a:cubicBezTo>
                    <a:pt x="1061" y="16695"/>
                    <a:pt x="1734" y="15387"/>
                    <a:pt x="2873" y="13987"/>
                  </a:cubicBezTo>
                  <a:cubicBezTo>
                    <a:pt x="5126" y="11157"/>
                    <a:pt x="9326" y="8226"/>
                    <a:pt x="14422" y="6013"/>
                  </a:cubicBezTo>
                  <a:cubicBezTo>
                    <a:pt x="19510" y="3757"/>
                    <a:pt x="24403" y="2403"/>
                    <a:pt x="27939" y="1481"/>
                  </a:cubicBezTo>
                  <a:cubicBezTo>
                    <a:pt x="31488" y="579"/>
                    <a:pt x="33716" y="153"/>
                    <a:pt x="33698" y="32"/>
                  </a:cubicBezTo>
                  <a:cubicBezTo>
                    <a:pt x="33696" y="11"/>
                    <a:pt x="33628" y="1"/>
                    <a:pt x="33500" y="1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692;p34"/>
            <p:cNvSpPr/>
            <p:nvPr/>
          </p:nvSpPr>
          <p:spPr>
            <a:xfrm>
              <a:off x="4710000" y="3411025"/>
              <a:ext cx="842925" cy="477425"/>
            </a:xfrm>
            <a:custGeom>
              <a:avLst/>
              <a:gdLst/>
              <a:ahLst/>
              <a:cxnLst/>
              <a:rect l="l" t="t" r="r" b="b"/>
              <a:pathLst>
                <a:path w="33717" h="19097" extrusionOk="0">
                  <a:moveTo>
                    <a:pt x="33500" y="0"/>
                  </a:moveTo>
                  <a:cubicBezTo>
                    <a:pt x="33250" y="0"/>
                    <a:pt x="32771" y="41"/>
                    <a:pt x="32095" y="129"/>
                  </a:cubicBezTo>
                  <a:cubicBezTo>
                    <a:pt x="31074" y="261"/>
                    <a:pt x="29602" y="501"/>
                    <a:pt x="27798" y="879"/>
                  </a:cubicBezTo>
                  <a:cubicBezTo>
                    <a:pt x="25996" y="1256"/>
                    <a:pt x="23861" y="1781"/>
                    <a:pt x="21525" y="2479"/>
                  </a:cubicBezTo>
                  <a:cubicBezTo>
                    <a:pt x="19187" y="3178"/>
                    <a:pt x="16647" y="4065"/>
                    <a:pt x="14066" y="5214"/>
                  </a:cubicBezTo>
                  <a:cubicBezTo>
                    <a:pt x="11483" y="6352"/>
                    <a:pt x="9112" y="7668"/>
                    <a:pt x="7116" y="9108"/>
                  </a:cubicBezTo>
                  <a:cubicBezTo>
                    <a:pt x="5117" y="10539"/>
                    <a:pt x="3499" y="12102"/>
                    <a:pt x="2386" y="13607"/>
                  </a:cubicBezTo>
                  <a:cubicBezTo>
                    <a:pt x="1266" y="15111"/>
                    <a:pt x="653" y="16517"/>
                    <a:pt x="341" y="17509"/>
                  </a:cubicBezTo>
                  <a:cubicBezTo>
                    <a:pt x="66" y="18515"/>
                    <a:pt x="1" y="19086"/>
                    <a:pt x="49" y="19096"/>
                  </a:cubicBezTo>
                  <a:cubicBezTo>
                    <a:pt x="50" y="19096"/>
                    <a:pt x="51" y="19096"/>
                    <a:pt x="52" y="19096"/>
                  </a:cubicBezTo>
                  <a:cubicBezTo>
                    <a:pt x="123" y="19096"/>
                    <a:pt x="302" y="18554"/>
                    <a:pt x="661" y="17625"/>
                  </a:cubicBezTo>
                  <a:cubicBezTo>
                    <a:pt x="1061" y="16694"/>
                    <a:pt x="1735" y="15386"/>
                    <a:pt x="2873" y="13987"/>
                  </a:cubicBezTo>
                  <a:cubicBezTo>
                    <a:pt x="5126" y="11157"/>
                    <a:pt x="9326" y="8225"/>
                    <a:pt x="14421" y="6013"/>
                  </a:cubicBezTo>
                  <a:cubicBezTo>
                    <a:pt x="19509" y="3756"/>
                    <a:pt x="24402" y="2402"/>
                    <a:pt x="27938" y="1481"/>
                  </a:cubicBezTo>
                  <a:cubicBezTo>
                    <a:pt x="31488" y="578"/>
                    <a:pt x="33716" y="152"/>
                    <a:pt x="33699" y="31"/>
                  </a:cubicBezTo>
                  <a:cubicBezTo>
                    <a:pt x="33696" y="11"/>
                    <a:pt x="33628" y="0"/>
                    <a:pt x="33500" y="0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693;p34"/>
            <p:cNvSpPr/>
            <p:nvPr/>
          </p:nvSpPr>
          <p:spPr>
            <a:xfrm>
              <a:off x="4818875" y="3553700"/>
              <a:ext cx="842925" cy="477400"/>
            </a:xfrm>
            <a:custGeom>
              <a:avLst/>
              <a:gdLst/>
              <a:ahLst/>
              <a:cxnLst/>
              <a:rect l="l" t="t" r="r" b="b"/>
              <a:pathLst>
                <a:path w="33717" h="19096" extrusionOk="0">
                  <a:moveTo>
                    <a:pt x="33499" y="0"/>
                  </a:moveTo>
                  <a:cubicBezTo>
                    <a:pt x="33250" y="0"/>
                    <a:pt x="32771" y="41"/>
                    <a:pt x="32095" y="128"/>
                  </a:cubicBezTo>
                  <a:cubicBezTo>
                    <a:pt x="31074" y="261"/>
                    <a:pt x="29602" y="501"/>
                    <a:pt x="27798" y="879"/>
                  </a:cubicBezTo>
                  <a:cubicBezTo>
                    <a:pt x="25996" y="1257"/>
                    <a:pt x="23861" y="1780"/>
                    <a:pt x="21525" y="2479"/>
                  </a:cubicBezTo>
                  <a:cubicBezTo>
                    <a:pt x="19187" y="3179"/>
                    <a:pt x="16647" y="4065"/>
                    <a:pt x="14066" y="5214"/>
                  </a:cubicBezTo>
                  <a:cubicBezTo>
                    <a:pt x="11483" y="6352"/>
                    <a:pt x="9112" y="7668"/>
                    <a:pt x="7116" y="9109"/>
                  </a:cubicBezTo>
                  <a:cubicBezTo>
                    <a:pt x="5117" y="10539"/>
                    <a:pt x="3499" y="12102"/>
                    <a:pt x="2385" y="13607"/>
                  </a:cubicBezTo>
                  <a:cubicBezTo>
                    <a:pt x="1266" y="15111"/>
                    <a:pt x="653" y="16517"/>
                    <a:pt x="341" y="17509"/>
                  </a:cubicBezTo>
                  <a:cubicBezTo>
                    <a:pt x="66" y="18514"/>
                    <a:pt x="0" y="19086"/>
                    <a:pt x="49" y="19096"/>
                  </a:cubicBezTo>
                  <a:cubicBezTo>
                    <a:pt x="50" y="19096"/>
                    <a:pt x="51" y="19096"/>
                    <a:pt x="52" y="19096"/>
                  </a:cubicBezTo>
                  <a:cubicBezTo>
                    <a:pt x="123" y="19096"/>
                    <a:pt x="302" y="18554"/>
                    <a:pt x="660" y="17625"/>
                  </a:cubicBezTo>
                  <a:cubicBezTo>
                    <a:pt x="1061" y="16695"/>
                    <a:pt x="1734" y="15387"/>
                    <a:pt x="2873" y="13986"/>
                  </a:cubicBezTo>
                  <a:cubicBezTo>
                    <a:pt x="5126" y="11157"/>
                    <a:pt x="9326" y="8225"/>
                    <a:pt x="14421" y="6013"/>
                  </a:cubicBezTo>
                  <a:cubicBezTo>
                    <a:pt x="19508" y="3756"/>
                    <a:pt x="24402" y="2402"/>
                    <a:pt x="27938" y="1482"/>
                  </a:cubicBezTo>
                  <a:cubicBezTo>
                    <a:pt x="31488" y="579"/>
                    <a:pt x="33716" y="152"/>
                    <a:pt x="33698" y="31"/>
                  </a:cubicBezTo>
                  <a:cubicBezTo>
                    <a:pt x="33695" y="11"/>
                    <a:pt x="33627" y="0"/>
                    <a:pt x="33499" y="0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694;p34"/>
            <p:cNvSpPr/>
            <p:nvPr/>
          </p:nvSpPr>
          <p:spPr>
            <a:xfrm>
              <a:off x="3409700" y="3391025"/>
              <a:ext cx="901025" cy="165050"/>
            </a:xfrm>
            <a:custGeom>
              <a:avLst/>
              <a:gdLst/>
              <a:ahLst/>
              <a:cxnLst/>
              <a:rect l="l" t="t" r="r" b="b"/>
              <a:pathLst>
                <a:path w="36041" h="6602" extrusionOk="0">
                  <a:moveTo>
                    <a:pt x="15454" y="1"/>
                  </a:moveTo>
                  <a:cubicBezTo>
                    <a:pt x="13909" y="1"/>
                    <a:pt x="12426" y="91"/>
                    <a:pt x="11038" y="242"/>
                  </a:cubicBezTo>
                  <a:cubicBezTo>
                    <a:pt x="9911" y="403"/>
                    <a:pt x="8839" y="535"/>
                    <a:pt x="7854" y="772"/>
                  </a:cubicBezTo>
                  <a:cubicBezTo>
                    <a:pt x="7361" y="883"/>
                    <a:pt x="6880" y="966"/>
                    <a:pt x="6428" y="1091"/>
                  </a:cubicBezTo>
                  <a:lnTo>
                    <a:pt x="5131" y="1461"/>
                  </a:lnTo>
                  <a:cubicBezTo>
                    <a:pt x="4299" y="1677"/>
                    <a:pt x="3579" y="1976"/>
                    <a:pt x="2939" y="2206"/>
                  </a:cubicBezTo>
                  <a:cubicBezTo>
                    <a:pt x="2621" y="2327"/>
                    <a:pt x="2322" y="2431"/>
                    <a:pt x="2054" y="2545"/>
                  </a:cubicBezTo>
                  <a:lnTo>
                    <a:pt x="1330" y="2883"/>
                  </a:lnTo>
                  <a:cubicBezTo>
                    <a:pt x="465" y="3293"/>
                    <a:pt x="1" y="3546"/>
                    <a:pt x="26" y="3601"/>
                  </a:cubicBezTo>
                  <a:cubicBezTo>
                    <a:pt x="31" y="3612"/>
                    <a:pt x="46" y="3617"/>
                    <a:pt x="73" y="3617"/>
                  </a:cubicBezTo>
                  <a:cubicBezTo>
                    <a:pt x="392" y="3617"/>
                    <a:pt x="2271" y="2824"/>
                    <a:pt x="5295" y="2058"/>
                  </a:cubicBezTo>
                  <a:lnTo>
                    <a:pt x="6582" y="1748"/>
                  </a:lnTo>
                  <a:cubicBezTo>
                    <a:pt x="7030" y="1642"/>
                    <a:pt x="7506" y="1577"/>
                    <a:pt x="7992" y="1484"/>
                  </a:cubicBezTo>
                  <a:cubicBezTo>
                    <a:pt x="8963" y="1281"/>
                    <a:pt x="10019" y="1179"/>
                    <a:pt x="11124" y="1042"/>
                  </a:cubicBezTo>
                  <a:cubicBezTo>
                    <a:pt x="12393" y="930"/>
                    <a:pt x="13739" y="863"/>
                    <a:pt x="15139" y="863"/>
                  </a:cubicBezTo>
                  <a:cubicBezTo>
                    <a:pt x="16185" y="863"/>
                    <a:pt x="17262" y="901"/>
                    <a:pt x="18359" y="985"/>
                  </a:cubicBezTo>
                  <a:cubicBezTo>
                    <a:pt x="20918" y="1213"/>
                    <a:pt x="23327" y="1676"/>
                    <a:pt x="25481" y="2235"/>
                  </a:cubicBezTo>
                  <a:cubicBezTo>
                    <a:pt x="26549" y="2553"/>
                    <a:pt x="27573" y="2827"/>
                    <a:pt x="28497" y="3188"/>
                  </a:cubicBezTo>
                  <a:cubicBezTo>
                    <a:pt x="28962" y="3360"/>
                    <a:pt x="29420" y="3502"/>
                    <a:pt x="29845" y="3680"/>
                  </a:cubicBezTo>
                  <a:lnTo>
                    <a:pt x="31064" y="4198"/>
                  </a:lnTo>
                  <a:cubicBezTo>
                    <a:pt x="33991" y="5485"/>
                    <a:pt x="35728" y="6601"/>
                    <a:pt x="35978" y="6601"/>
                  </a:cubicBezTo>
                  <a:cubicBezTo>
                    <a:pt x="35992" y="6601"/>
                    <a:pt x="36001" y="6598"/>
                    <a:pt x="36006" y="6590"/>
                  </a:cubicBezTo>
                  <a:cubicBezTo>
                    <a:pt x="36040" y="6539"/>
                    <a:pt x="35624" y="6214"/>
                    <a:pt x="34836" y="5665"/>
                  </a:cubicBezTo>
                  <a:lnTo>
                    <a:pt x="34179" y="5213"/>
                  </a:lnTo>
                  <a:cubicBezTo>
                    <a:pt x="33933" y="5057"/>
                    <a:pt x="33655" y="4905"/>
                    <a:pt x="33361" y="4733"/>
                  </a:cubicBezTo>
                  <a:cubicBezTo>
                    <a:pt x="32768" y="4400"/>
                    <a:pt x="32107" y="3986"/>
                    <a:pt x="31322" y="3637"/>
                  </a:cubicBezTo>
                  <a:lnTo>
                    <a:pt x="30104" y="3057"/>
                  </a:lnTo>
                  <a:cubicBezTo>
                    <a:pt x="29680" y="2860"/>
                    <a:pt x="29218" y="2698"/>
                    <a:pt x="28750" y="2508"/>
                  </a:cubicBezTo>
                  <a:cubicBezTo>
                    <a:pt x="27818" y="2111"/>
                    <a:pt x="26782" y="1805"/>
                    <a:pt x="25698" y="1460"/>
                  </a:cubicBezTo>
                  <a:cubicBezTo>
                    <a:pt x="23509" y="844"/>
                    <a:pt x="21048" y="346"/>
                    <a:pt x="18430" y="115"/>
                  </a:cubicBezTo>
                  <a:cubicBezTo>
                    <a:pt x="17419" y="36"/>
                    <a:pt x="16424" y="1"/>
                    <a:pt x="15454" y="1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695;p34"/>
            <p:cNvSpPr/>
            <p:nvPr/>
          </p:nvSpPr>
          <p:spPr>
            <a:xfrm>
              <a:off x="3488250" y="3503125"/>
              <a:ext cx="860850" cy="144675"/>
            </a:xfrm>
            <a:custGeom>
              <a:avLst/>
              <a:gdLst/>
              <a:ahLst/>
              <a:cxnLst/>
              <a:rect l="l" t="t" r="r" b="b"/>
              <a:pathLst>
                <a:path w="34434" h="5787" extrusionOk="0">
                  <a:moveTo>
                    <a:pt x="13847" y="1"/>
                  </a:moveTo>
                  <a:cubicBezTo>
                    <a:pt x="10245" y="1"/>
                    <a:pt x="7027" y="623"/>
                    <a:pt x="4689" y="1487"/>
                  </a:cubicBezTo>
                  <a:cubicBezTo>
                    <a:pt x="3143" y="2045"/>
                    <a:pt x="1954" y="2644"/>
                    <a:pt x="1175" y="3124"/>
                  </a:cubicBezTo>
                  <a:cubicBezTo>
                    <a:pt x="394" y="3601"/>
                    <a:pt x="1" y="3921"/>
                    <a:pt x="29" y="3966"/>
                  </a:cubicBezTo>
                  <a:cubicBezTo>
                    <a:pt x="34" y="3974"/>
                    <a:pt x="44" y="3978"/>
                    <a:pt x="59" y="3978"/>
                  </a:cubicBezTo>
                  <a:cubicBezTo>
                    <a:pt x="310" y="3978"/>
                    <a:pt x="1992" y="2956"/>
                    <a:pt x="4882" y="2076"/>
                  </a:cubicBezTo>
                  <a:cubicBezTo>
                    <a:pt x="7128" y="1368"/>
                    <a:pt x="10139" y="857"/>
                    <a:pt x="13514" y="857"/>
                  </a:cubicBezTo>
                  <a:cubicBezTo>
                    <a:pt x="14721" y="857"/>
                    <a:pt x="15975" y="922"/>
                    <a:pt x="17256" y="1067"/>
                  </a:cubicBezTo>
                  <a:cubicBezTo>
                    <a:pt x="22124" y="1617"/>
                    <a:pt x="26389" y="2998"/>
                    <a:pt x="29430" y="4062"/>
                  </a:cubicBezTo>
                  <a:cubicBezTo>
                    <a:pt x="32259" y="5066"/>
                    <a:pt x="34067" y="5786"/>
                    <a:pt x="34352" y="5786"/>
                  </a:cubicBezTo>
                  <a:cubicBezTo>
                    <a:pt x="34373" y="5786"/>
                    <a:pt x="34386" y="5782"/>
                    <a:pt x="34390" y="5773"/>
                  </a:cubicBezTo>
                  <a:cubicBezTo>
                    <a:pt x="34434" y="5674"/>
                    <a:pt x="32661" y="4721"/>
                    <a:pt x="29649" y="3484"/>
                  </a:cubicBezTo>
                  <a:cubicBezTo>
                    <a:pt x="26643" y="2265"/>
                    <a:pt x="22338" y="761"/>
                    <a:pt x="17352" y="198"/>
                  </a:cubicBezTo>
                  <a:cubicBezTo>
                    <a:pt x="16156" y="62"/>
                    <a:pt x="14982" y="1"/>
                    <a:pt x="13847" y="1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696;p34"/>
            <p:cNvSpPr/>
            <p:nvPr/>
          </p:nvSpPr>
          <p:spPr>
            <a:xfrm>
              <a:off x="3582425" y="3634025"/>
              <a:ext cx="834900" cy="139050"/>
            </a:xfrm>
            <a:custGeom>
              <a:avLst/>
              <a:gdLst/>
              <a:ahLst/>
              <a:cxnLst/>
              <a:rect l="l" t="t" r="r" b="b"/>
              <a:pathLst>
                <a:path w="33396" h="5562" extrusionOk="0">
                  <a:moveTo>
                    <a:pt x="16092" y="1"/>
                  </a:moveTo>
                  <a:cubicBezTo>
                    <a:pt x="11462" y="1"/>
                    <a:pt x="7357" y="1083"/>
                    <a:pt x="4556" y="2250"/>
                  </a:cubicBezTo>
                  <a:cubicBezTo>
                    <a:pt x="3073" y="2859"/>
                    <a:pt x="1924" y="3463"/>
                    <a:pt x="1159" y="3926"/>
                  </a:cubicBezTo>
                  <a:cubicBezTo>
                    <a:pt x="394" y="4388"/>
                    <a:pt x="0" y="4689"/>
                    <a:pt x="29" y="4738"/>
                  </a:cubicBezTo>
                  <a:cubicBezTo>
                    <a:pt x="33" y="4746"/>
                    <a:pt x="43" y="4750"/>
                    <a:pt x="59" y="4750"/>
                  </a:cubicBezTo>
                  <a:cubicBezTo>
                    <a:pt x="311" y="4750"/>
                    <a:pt x="1987" y="3817"/>
                    <a:pt x="4775" y="2827"/>
                  </a:cubicBezTo>
                  <a:cubicBezTo>
                    <a:pt x="7566" y="1827"/>
                    <a:pt x="11553" y="874"/>
                    <a:pt x="16028" y="874"/>
                  </a:cubicBezTo>
                  <a:cubicBezTo>
                    <a:pt x="16284" y="874"/>
                    <a:pt x="16542" y="877"/>
                    <a:pt x="16802" y="884"/>
                  </a:cubicBezTo>
                  <a:cubicBezTo>
                    <a:pt x="21590" y="999"/>
                    <a:pt x="25823" y="2212"/>
                    <a:pt x="28718" y="3412"/>
                  </a:cubicBezTo>
                  <a:cubicBezTo>
                    <a:pt x="31472" y="4543"/>
                    <a:pt x="33103" y="5562"/>
                    <a:pt x="33338" y="5562"/>
                  </a:cubicBezTo>
                  <a:cubicBezTo>
                    <a:pt x="33352" y="5562"/>
                    <a:pt x="33361" y="5559"/>
                    <a:pt x="33365" y="5552"/>
                  </a:cubicBezTo>
                  <a:cubicBezTo>
                    <a:pt x="33396" y="5505"/>
                    <a:pt x="33016" y="5188"/>
                    <a:pt x="32275" y="4686"/>
                  </a:cubicBezTo>
                  <a:cubicBezTo>
                    <a:pt x="31535" y="4185"/>
                    <a:pt x="30415" y="3528"/>
                    <a:pt x="28965" y="2846"/>
                  </a:cubicBezTo>
                  <a:cubicBezTo>
                    <a:pt x="26081" y="1477"/>
                    <a:pt x="21750" y="128"/>
                    <a:pt x="16823" y="10"/>
                  </a:cubicBezTo>
                  <a:cubicBezTo>
                    <a:pt x="16578" y="4"/>
                    <a:pt x="16334" y="1"/>
                    <a:pt x="16092" y="1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697;p34"/>
            <p:cNvSpPr/>
            <p:nvPr/>
          </p:nvSpPr>
          <p:spPr>
            <a:xfrm>
              <a:off x="3329425" y="3244275"/>
              <a:ext cx="869925" cy="170050"/>
            </a:xfrm>
            <a:custGeom>
              <a:avLst/>
              <a:gdLst/>
              <a:ahLst/>
              <a:cxnLst/>
              <a:rect l="l" t="t" r="r" b="b"/>
              <a:pathLst>
                <a:path w="34797" h="6802" extrusionOk="0">
                  <a:moveTo>
                    <a:pt x="16833" y="0"/>
                  </a:moveTo>
                  <a:cubicBezTo>
                    <a:pt x="14647" y="0"/>
                    <a:pt x="12574" y="280"/>
                    <a:pt x="10704" y="646"/>
                  </a:cubicBezTo>
                  <a:cubicBezTo>
                    <a:pt x="8538" y="1087"/>
                    <a:pt x="6632" y="1640"/>
                    <a:pt x="5051" y="2147"/>
                  </a:cubicBezTo>
                  <a:cubicBezTo>
                    <a:pt x="1894" y="3180"/>
                    <a:pt x="0" y="3965"/>
                    <a:pt x="35" y="4070"/>
                  </a:cubicBezTo>
                  <a:cubicBezTo>
                    <a:pt x="38" y="4081"/>
                    <a:pt x="58" y="4086"/>
                    <a:pt x="93" y="4086"/>
                  </a:cubicBezTo>
                  <a:cubicBezTo>
                    <a:pt x="443" y="4086"/>
                    <a:pt x="2334" y="3536"/>
                    <a:pt x="5227" y="2740"/>
                  </a:cubicBezTo>
                  <a:cubicBezTo>
                    <a:pt x="8178" y="1966"/>
                    <a:pt x="12241" y="876"/>
                    <a:pt x="16804" y="876"/>
                  </a:cubicBezTo>
                  <a:cubicBezTo>
                    <a:pt x="17147" y="876"/>
                    <a:pt x="17493" y="882"/>
                    <a:pt x="17842" y="895"/>
                  </a:cubicBezTo>
                  <a:cubicBezTo>
                    <a:pt x="20323" y="984"/>
                    <a:pt x="22655" y="1478"/>
                    <a:pt x="24709" y="2135"/>
                  </a:cubicBezTo>
                  <a:cubicBezTo>
                    <a:pt x="26769" y="2785"/>
                    <a:pt x="28554" y="3593"/>
                    <a:pt x="30029" y="4314"/>
                  </a:cubicBezTo>
                  <a:cubicBezTo>
                    <a:pt x="32823" y="5713"/>
                    <a:pt x="34513" y="6802"/>
                    <a:pt x="34742" y="6802"/>
                  </a:cubicBezTo>
                  <a:cubicBezTo>
                    <a:pt x="34754" y="6802"/>
                    <a:pt x="34762" y="6799"/>
                    <a:pt x="34766" y="6793"/>
                  </a:cubicBezTo>
                  <a:cubicBezTo>
                    <a:pt x="34797" y="6745"/>
                    <a:pt x="34406" y="6407"/>
                    <a:pt x="33651" y="5865"/>
                  </a:cubicBezTo>
                  <a:cubicBezTo>
                    <a:pt x="32895" y="5323"/>
                    <a:pt x="31774" y="4576"/>
                    <a:pt x="30315" y="3767"/>
                  </a:cubicBezTo>
                  <a:cubicBezTo>
                    <a:pt x="28856" y="2964"/>
                    <a:pt x="27063" y="2081"/>
                    <a:pt x="24960" y="1370"/>
                  </a:cubicBezTo>
                  <a:cubicBezTo>
                    <a:pt x="22866" y="653"/>
                    <a:pt x="20449" y="113"/>
                    <a:pt x="17876" y="22"/>
                  </a:cubicBezTo>
                  <a:cubicBezTo>
                    <a:pt x="17526" y="7"/>
                    <a:pt x="17178" y="0"/>
                    <a:pt x="16833" y="0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698;p34"/>
            <p:cNvSpPr/>
            <p:nvPr/>
          </p:nvSpPr>
          <p:spPr>
            <a:xfrm>
              <a:off x="3236825" y="3093175"/>
              <a:ext cx="862450" cy="166775"/>
            </a:xfrm>
            <a:custGeom>
              <a:avLst/>
              <a:gdLst/>
              <a:ahLst/>
              <a:cxnLst/>
              <a:rect l="l" t="t" r="r" b="b"/>
              <a:pathLst>
                <a:path w="34498" h="6671" extrusionOk="0">
                  <a:moveTo>
                    <a:pt x="11997" y="0"/>
                  </a:moveTo>
                  <a:cubicBezTo>
                    <a:pt x="11581" y="0"/>
                    <a:pt x="11173" y="6"/>
                    <a:pt x="10773" y="16"/>
                  </a:cubicBezTo>
                  <a:cubicBezTo>
                    <a:pt x="9695" y="74"/>
                    <a:pt x="8670" y="114"/>
                    <a:pt x="7719" y="240"/>
                  </a:cubicBezTo>
                  <a:cubicBezTo>
                    <a:pt x="7243" y="297"/>
                    <a:pt x="6782" y="334"/>
                    <a:pt x="6343" y="405"/>
                  </a:cubicBezTo>
                  <a:lnTo>
                    <a:pt x="5081" y="618"/>
                  </a:lnTo>
                  <a:cubicBezTo>
                    <a:pt x="4276" y="737"/>
                    <a:pt x="3562" y="928"/>
                    <a:pt x="2934" y="1073"/>
                  </a:cubicBezTo>
                  <a:cubicBezTo>
                    <a:pt x="2393" y="1192"/>
                    <a:pt x="1860" y="1339"/>
                    <a:pt x="1336" y="1513"/>
                  </a:cubicBezTo>
                  <a:cubicBezTo>
                    <a:pt x="469" y="1789"/>
                    <a:pt x="1" y="1968"/>
                    <a:pt x="17" y="2026"/>
                  </a:cubicBezTo>
                  <a:cubicBezTo>
                    <a:pt x="22" y="2044"/>
                    <a:pt x="53" y="2052"/>
                    <a:pt x="109" y="2052"/>
                  </a:cubicBezTo>
                  <a:cubicBezTo>
                    <a:pt x="530" y="2052"/>
                    <a:pt x="2367" y="1603"/>
                    <a:pt x="5176" y="1228"/>
                  </a:cubicBezTo>
                  <a:lnTo>
                    <a:pt x="6426" y="1074"/>
                  </a:lnTo>
                  <a:cubicBezTo>
                    <a:pt x="6860" y="1022"/>
                    <a:pt x="7316" y="1003"/>
                    <a:pt x="7785" y="963"/>
                  </a:cubicBezTo>
                  <a:cubicBezTo>
                    <a:pt x="8725" y="868"/>
                    <a:pt x="9731" y="857"/>
                    <a:pt x="10791" y="822"/>
                  </a:cubicBezTo>
                  <a:cubicBezTo>
                    <a:pt x="10884" y="821"/>
                    <a:pt x="10979" y="821"/>
                    <a:pt x="11073" y="821"/>
                  </a:cubicBezTo>
                  <a:cubicBezTo>
                    <a:pt x="13115" y="821"/>
                    <a:pt x="15344" y="933"/>
                    <a:pt x="17661" y="1233"/>
                  </a:cubicBezTo>
                  <a:cubicBezTo>
                    <a:pt x="20081" y="1570"/>
                    <a:pt x="22355" y="2081"/>
                    <a:pt x="24395" y="2650"/>
                  </a:cubicBezTo>
                  <a:cubicBezTo>
                    <a:pt x="25406" y="2965"/>
                    <a:pt x="26375" y="3241"/>
                    <a:pt x="27255" y="3580"/>
                  </a:cubicBezTo>
                  <a:cubicBezTo>
                    <a:pt x="27698" y="3743"/>
                    <a:pt x="28132" y="3883"/>
                    <a:pt x="28537" y="4047"/>
                  </a:cubicBezTo>
                  <a:lnTo>
                    <a:pt x="29701" y="4527"/>
                  </a:lnTo>
                  <a:cubicBezTo>
                    <a:pt x="32488" y="5704"/>
                    <a:pt x="34184" y="6670"/>
                    <a:pt x="34436" y="6670"/>
                  </a:cubicBezTo>
                  <a:cubicBezTo>
                    <a:pt x="34451" y="6670"/>
                    <a:pt x="34461" y="6666"/>
                    <a:pt x="34466" y="6659"/>
                  </a:cubicBezTo>
                  <a:cubicBezTo>
                    <a:pt x="34498" y="6607"/>
                    <a:pt x="34092" y="6310"/>
                    <a:pt x="33331" y="5816"/>
                  </a:cubicBezTo>
                  <a:cubicBezTo>
                    <a:pt x="32871" y="5509"/>
                    <a:pt x="32396" y="5226"/>
                    <a:pt x="31907" y="4969"/>
                  </a:cubicBezTo>
                  <a:cubicBezTo>
                    <a:pt x="31337" y="4663"/>
                    <a:pt x="30699" y="4291"/>
                    <a:pt x="29955" y="3962"/>
                  </a:cubicBezTo>
                  <a:lnTo>
                    <a:pt x="28795" y="3425"/>
                  </a:lnTo>
                  <a:cubicBezTo>
                    <a:pt x="28390" y="3240"/>
                    <a:pt x="27954" y="3082"/>
                    <a:pt x="27510" y="2902"/>
                  </a:cubicBezTo>
                  <a:cubicBezTo>
                    <a:pt x="26627" y="2528"/>
                    <a:pt x="25649" y="2220"/>
                    <a:pt x="24625" y="1879"/>
                  </a:cubicBezTo>
                  <a:cubicBezTo>
                    <a:pt x="22561" y="1256"/>
                    <a:pt x="20246" y="710"/>
                    <a:pt x="17778" y="367"/>
                  </a:cubicBezTo>
                  <a:cubicBezTo>
                    <a:pt x="15765" y="106"/>
                    <a:pt x="13815" y="0"/>
                    <a:pt x="11997" y="0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699;p34"/>
            <p:cNvSpPr/>
            <p:nvPr/>
          </p:nvSpPr>
          <p:spPr>
            <a:xfrm>
              <a:off x="4387100" y="2966100"/>
              <a:ext cx="834725" cy="406250"/>
            </a:xfrm>
            <a:custGeom>
              <a:avLst/>
              <a:gdLst/>
              <a:ahLst/>
              <a:cxnLst/>
              <a:rect l="l" t="t" r="r" b="b"/>
              <a:pathLst>
                <a:path w="33389" h="16250" extrusionOk="0">
                  <a:moveTo>
                    <a:pt x="32979" y="0"/>
                  </a:moveTo>
                  <a:cubicBezTo>
                    <a:pt x="32725" y="0"/>
                    <a:pt x="32353" y="15"/>
                    <a:pt x="31874" y="42"/>
                  </a:cubicBezTo>
                  <a:cubicBezTo>
                    <a:pt x="31393" y="65"/>
                    <a:pt x="30805" y="110"/>
                    <a:pt x="30127" y="205"/>
                  </a:cubicBezTo>
                  <a:cubicBezTo>
                    <a:pt x="29450" y="295"/>
                    <a:pt x="28672" y="373"/>
                    <a:pt x="27828" y="545"/>
                  </a:cubicBezTo>
                  <a:lnTo>
                    <a:pt x="26497" y="792"/>
                  </a:lnTo>
                  <a:cubicBezTo>
                    <a:pt x="26035" y="882"/>
                    <a:pt x="25561" y="1008"/>
                    <a:pt x="25067" y="1122"/>
                  </a:cubicBezTo>
                  <a:cubicBezTo>
                    <a:pt x="24074" y="1339"/>
                    <a:pt x="23038" y="1658"/>
                    <a:pt x="21943" y="1979"/>
                  </a:cubicBezTo>
                  <a:cubicBezTo>
                    <a:pt x="19769" y="2674"/>
                    <a:pt x="17419" y="3572"/>
                    <a:pt x="15043" y="4715"/>
                  </a:cubicBezTo>
                  <a:cubicBezTo>
                    <a:pt x="12675" y="5878"/>
                    <a:pt x="10516" y="7171"/>
                    <a:pt x="8626" y="8451"/>
                  </a:cubicBezTo>
                  <a:cubicBezTo>
                    <a:pt x="7697" y="9114"/>
                    <a:pt x="6805" y="9732"/>
                    <a:pt x="6023" y="10378"/>
                  </a:cubicBezTo>
                  <a:cubicBezTo>
                    <a:pt x="5628" y="10697"/>
                    <a:pt x="5235" y="10990"/>
                    <a:pt x="4879" y="11300"/>
                  </a:cubicBezTo>
                  <a:lnTo>
                    <a:pt x="3863" y="12193"/>
                  </a:lnTo>
                  <a:cubicBezTo>
                    <a:pt x="3206" y="12750"/>
                    <a:pt x="2664" y="13313"/>
                    <a:pt x="2174" y="13791"/>
                  </a:cubicBezTo>
                  <a:cubicBezTo>
                    <a:pt x="1681" y="14264"/>
                    <a:pt x="1284" y="14700"/>
                    <a:pt x="968" y="15064"/>
                  </a:cubicBezTo>
                  <a:cubicBezTo>
                    <a:pt x="331" y="15786"/>
                    <a:pt x="0" y="16204"/>
                    <a:pt x="44" y="16245"/>
                  </a:cubicBezTo>
                  <a:cubicBezTo>
                    <a:pt x="48" y="16248"/>
                    <a:pt x="52" y="16250"/>
                    <a:pt x="59" y="16250"/>
                  </a:cubicBezTo>
                  <a:cubicBezTo>
                    <a:pt x="248" y="16250"/>
                    <a:pt x="1715" y="14755"/>
                    <a:pt x="4265" y="12662"/>
                  </a:cubicBezTo>
                  <a:lnTo>
                    <a:pt x="5304" y="11823"/>
                  </a:lnTo>
                  <a:cubicBezTo>
                    <a:pt x="5667" y="11532"/>
                    <a:pt x="6064" y="11256"/>
                    <a:pt x="6463" y="10954"/>
                  </a:cubicBezTo>
                  <a:cubicBezTo>
                    <a:pt x="7254" y="10341"/>
                    <a:pt x="8148" y="9754"/>
                    <a:pt x="9075" y="9119"/>
                  </a:cubicBezTo>
                  <a:cubicBezTo>
                    <a:pt x="10961" y="7896"/>
                    <a:pt x="13096" y="6645"/>
                    <a:pt x="15425" y="5500"/>
                  </a:cubicBezTo>
                  <a:cubicBezTo>
                    <a:pt x="17762" y="4377"/>
                    <a:pt x="20063" y="3471"/>
                    <a:pt x="22191" y="2744"/>
                  </a:cubicBezTo>
                  <a:cubicBezTo>
                    <a:pt x="23263" y="2407"/>
                    <a:pt x="24277" y="2067"/>
                    <a:pt x="25247" y="1824"/>
                  </a:cubicBezTo>
                  <a:cubicBezTo>
                    <a:pt x="25731" y="1696"/>
                    <a:pt x="26193" y="1554"/>
                    <a:pt x="26647" y="1449"/>
                  </a:cubicBezTo>
                  <a:lnTo>
                    <a:pt x="27949" y="1150"/>
                  </a:lnTo>
                  <a:cubicBezTo>
                    <a:pt x="31277" y="416"/>
                    <a:pt x="33389" y="193"/>
                    <a:pt x="33373" y="45"/>
                  </a:cubicBezTo>
                  <a:cubicBezTo>
                    <a:pt x="33371" y="15"/>
                    <a:pt x="33235" y="0"/>
                    <a:pt x="32979" y="0"/>
                  </a:cubicBezTo>
                  <a:close/>
                </a:path>
              </a:pathLst>
            </a:custGeom>
            <a:solidFill>
              <a:srgbClr val="B8AC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29860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649680BE-DA28-4747-9CF8-5E7719AD93B2}"/>
              </a:ext>
            </a:extLst>
          </p:cNvPr>
          <p:cNvCxnSpPr/>
          <p:nvPr/>
        </p:nvCxnSpPr>
        <p:spPr>
          <a:xfrm>
            <a:off x="140916" y="1052736"/>
            <a:ext cx="11854456" cy="0"/>
          </a:xfrm>
          <a:prstGeom prst="line">
            <a:avLst/>
          </a:prstGeom>
          <a:ln w="28575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623392" y="1382345"/>
            <a:ext cx="10824864" cy="460851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8992" tIns="24497" rIns="48992" bIns="24497" anchor="ctr"/>
          <a:lstStyle>
            <a:defPPr>
              <a:defRPr lang="en-US"/>
            </a:defPPr>
            <a:lvl1pPr marL="0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342813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685622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28433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241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14054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056863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399676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742486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>
                <a:latin typeface="Century Gothic" panose="020B0502020202020204" pitchFamily="34" charset="0"/>
              </a:rPr>
              <a:t>	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жылдың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18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қаңтарынан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бастап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функционалдық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сауаттылығын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дамытуға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апталықтар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өткізілуде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Барлығы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апталық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өткізіледі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Апта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аясында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түрлерін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ұйымдастыру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арттыруға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ықпал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етеді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Қарағанды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қаласы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№38,92,93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гимназиялары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Сәтбаев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қаласы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Сейфуллин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атындағы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  гимназия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№ 4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мектеп-лицейі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Жезқазған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қаласы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№ 8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гимназиясы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Саран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қаласының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№1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гимназиясы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Шахтинск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қаласы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Ә.Бөкейханов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атындағы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мектеп-лицейі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Бұқаржырау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ауданының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Көкпекті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мектебі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Қарқаралы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ауданының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М.Бапиұлы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атындағы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№44 орта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мектебі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Жаңаарқа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ауданы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Жұмабеков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атындағы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ЖББОМ.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	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8472264" cy="18864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719736" y="6669360"/>
            <a:ext cx="8472264" cy="1886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38200" y="365125"/>
            <a:ext cx="10515600" cy="831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3200" b="1" dirty="0">
                <a:latin typeface="Arial" panose="020B0604020202020204" pitchFamily="34" charset="0"/>
                <a:cs typeface="Arial" panose="020B0604020202020204" pitchFamily="34" charset="0"/>
              </a:rPr>
              <a:t>ЗЕЙІН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» ЖОБАСЫ</a:t>
            </a:r>
          </a:p>
        </p:txBody>
      </p:sp>
    </p:spTree>
    <p:extLst>
      <p:ext uri="{BB962C8B-B14F-4D97-AF65-F5344CB8AC3E}">
        <p14:creationId xmlns:p14="http://schemas.microsoft.com/office/powerpoint/2010/main" val="964611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649680BE-DA28-4747-9CF8-5E7719AD93B2}"/>
              </a:ext>
            </a:extLst>
          </p:cNvPr>
          <p:cNvCxnSpPr/>
          <p:nvPr/>
        </p:nvCxnSpPr>
        <p:spPr>
          <a:xfrm>
            <a:off x="140916" y="1052736"/>
            <a:ext cx="11854456" cy="0"/>
          </a:xfrm>
          <a:prstGeom prst="line">
            <a:avLst/>
          </a:prstGeom>
          <a:ln w="28575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311696" y="1196752"/>
            <a:ext cx="11683676" cy="528791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8992" tIns="24497" rIns="48992" bIns="24497" anchor="ctr"/>
          <a:lstStyle>
            <a:defPPr>
              <a:defRPr lang="en-US"/>
            </a:defPPr>
            <a:lvl1pPr marL="0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342813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685622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028433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71241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14054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056863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399676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742486" algn="l" defTabSz="685622" rtl="0" eaLnBrk="1" latinLnBrk="0" hangingPunct="1"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dirty="0">
                <a:latin typeface="Century Gothic" panose="020B0502020202020204" pitchFamily="34" charset="0"/>
              </a:rPr>
              <a:t>	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Функционалдық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сауаттылықты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дамытуға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негізделген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тапсырмалар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Қарағанды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Жезқазған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Теміртау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қалалары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Бұқар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Жырау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Жаңаарқа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Абай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аудандарының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педагогтерімен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талапқа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сай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мазмұнды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түрде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дайындалды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Century Gothic" panose="020B0502020202020204" pitchFamily="34" charset="0"/>
            </a:endParaRP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	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Математикалық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сауаттылық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апталығын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аясында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Ақтоғай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ауданы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Қошқар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мектебінің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оқушылары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шеңберінде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қанша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материал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болатынын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есептеп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шығарды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ірі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мал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өсірудің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фермерлік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шаруашылықты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дамытудың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кірістері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шығыстарын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анықтады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ата-аналарына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жетекшісі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математика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пәнінің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мұғалімі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Құсайынова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Бағлан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Дәулетқызына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алғыс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білдіргім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келеді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8472264" cy="18864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719736" y="6669360"/>
            <a:ext cx="8472264" cy="1886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38200" y="365125"/>
            <a:ext cx="10515600" cy="831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3200" b="1" dirty="0">
                <a:latin typeface="Arial" panose="020B0604020202020204" pitchFamily="34" charset="0"/>
                <a:cs typeface="Arial" panose="020B0604020202020204" pitchFamily="34" charset="0"/>
              </a:rPr>
              <a:t>ЗЕЙІН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» ЖОБАСЫ</a:t>
            </a:r>
          </a:p>
        </p:txBody>
      </p:sp>
    </p:spTree>
    <p:extLst>
      <p:ext uri="{BB962C8B-B14F-4D97-AF65-F5344CB8AC3E}">
        <p14:creationId xmlns:p14="http://schemas.microsoft.com/office/powerpoint/2010/main" val="3526942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649680BE-DA28-4747-9CF8-5E7719AD93B2}"/>
              </a:ext>
            </a:extLst>
          </p:cNvPr>
          <p:cNvCxnSpPr/>
          <p:nvPr/>
        </p:nvCxnSpPr>
        <p:spPr>
          <a:xfrm>
            <a:off x="140916" y="1052736"/>
            <a:ext cx="11854456" cy="0"/>
          </a:xfrm>
          <a:prstGeom prst="line">
            <a:avLst/>
          </a:prstGeom>
          <a:ln w="28575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0" y="0"/>
            <a:ext cx="8472264" cy="18864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719736" y="6669360"/>
            <a:ext cx="8472264" cy="1886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38200" y="365125"/>
            <a:ext cx="10515600" cy="831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k-KZ" sz="3200" b="1" dirty="0">
                <a:latin typeface="Arial" panose="020B0604020202020204" pitchFamily="34" charset="0"/>
                <a:cs typeface="Arial" panose="020B0604020202020204" pitchFamily="34" charset="0"/>
              </a:rPr>
              <a:t>ЗЕЙІН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» ЖОБАСЫ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4716" y="1442393"/>
            <a:ext cx="63125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dirty="0">
                <a:latin typeface="Century Gothic" panose="020B0502020202020204" pitchFamily="34" charset="0"/>
              </a:rPr>
              <a:t>	</a:t>
            </a:r>
            <a:r>
              <a:rPr lang="kk-KZ" sz="2000" dirty="0">
                <a:latin typeface="Arial" panose="020B0604020202020204" pitchFamily="34" charset="0"/>
                <a:cs typeface="Arial" panose="020B0604020202020204" pitchFamily="34" charset="0"/>
              </a:rPr>
              <a:t>Білім беруді дамытудың оқу-әдістемелік орталығы сайтының «Ақпарат» бөлімінде «Зейін» жобасы аясында халықаралық зерттеулерге дайындық жүргізуге байланысты бөлім ашылды.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бөлімде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«ЗЕЙІН»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жобасына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қатысты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құжаттар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бұйрық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ереже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тренерлер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тізімі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бағыттар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тапсырмаларға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сілтемелер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жинақталған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Тапсырмалар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алдағы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тестілеуге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дайындау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педагогтерге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көмек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беріледі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2000" dirty="0">
                <a:latin typeface="Century Gothic" panose="020B0502020202020204" pitchFamily="34" charset="0"/>
              </a:rPr>
              <a:t>	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t="2925" b="7280"/>
          <a:stretch/>
        </p:blipFill>
        <p:spPr>
          <a:xfrm>
            <a:off x="6816080" y="1700809"/>
            <a:ext cx="5277487" cy="2664296"/>
          </a:xfrm>
          <a:prstGeom prst="rect">
            <a:avLst/>
          </a:prstGeom>
        </p:spPr>
      </p:pic>
      <p:sp>
        <p:nvSpPr>
          <p:cNvPr id="10" name="Овал 9"/>
          <p:cNvSpPr/>
          <p:nvPr/>
        </p:nvSpPr>
        <p:spPr>
          <a:xfrm>
            <a:off x="9768408" y="2564904"/>
            <a:ext cx="648072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9768408" y="3140968"/>
            <a:ext cx="1368152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3563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461</TotalTime>
  <Words>225</Words>
  <Application>Microsoft Office PowerPoint</Application>
  <PresentationFormat>Широкоэкранный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Century Gothic</vt:lpstr>
      <vt:lpstr>Wingdings</vt:lpstr>
      <vt:lpstr>Тема Office</vt:lpstr>
      <vt:lpstr>Презентация PowerPoint</vt:lpstr>
      <vt:lpstr>PISA зерттеуін ұйымдастырудың ерекшеліктері (2021ж.)</vt:lpstr>
      <vt:lpstr>PISA – 2021 зерттеуінің жаңа бағыты – «Сыни ойлау»</vt:lpstr>
      <vt:lpstr>«ЗЕЙІН» ЖОБАСЫ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UMC</cp:lastModifiedBy>
  <cp:revision>81</cp:revision>
  <cp:lastPrinted>2021-02-16T13:28:48Z</cp:lastPrinted>
  <dcterms:created xsi:type="dcterms:W3CDTF">2021-01-11T09:07:35Z</dcterms:created>
  <dcterms:modified xsi:type="dcterms:W3CDTF">2021-02-24T02:35:25Z</dcterms:modified>
</cp:coreProperties>
</file>