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24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84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324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290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958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64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261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07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288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737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34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439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4E6BB-758E-4361-A67D-37170D63F54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3A0BB-A492-49A3-9A79-1DDC53870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272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17"/>
          <p:cNvSpPr txBox="1">
            <a:spLocks/>
          </p:cNvSpPr>
          <p:nvPr/>
        </p:nvSpPr>
        <p:spPr>
          <a:xfrm>
            <a:off x="1519310" y="234322"/>
            <a:ext cx="6229638" cy="3539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300" b="1" spc="-4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Балаларға</a:t>
            </a:r>
            <a:r>
              <a:rPr lang="ru-RU" sz="2300" b="1" spc="-4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300" b="1" spc="-4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арналған</a:t>
            </a:r>
            <a:r>
              <a:rPr lang="ru-RU" sz="2300" b="1" spc="-4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300" b="1" spc="-4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300" b="1" spc="-4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2300" b="1" spc="-4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Хакатоны</a:t>
            </a:r>
            <a:endParaRPr lang="ru-RU" sz="23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0702"/>
            <a:ext cx="9144000" cy="105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 descr="Шаг (компьютерная академия) — Циклопеди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178" y="66723"/>
            <a:ext cx="692833" cy="669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 descr="logo (1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6723"/>
            <a:ext cx="849312" cy="69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193981" y="980727"/>
            <a:ext cx="87410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Мақсаты: </a:t>
            </a:r>
            <a:r>
              <a:rPr lang="kk-KZ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оқушылардың информатика </a:t>
            </a:r>
            <a:r>
              <a:rPr lang="kk-KZ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мен бағдарламалауға деген қызығушылығын анықтау </a:t>
            </a:r>
            <a:r>
              <a:rPr lang="kk-KZ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және дамыту</a:t>
            </a:r>
            <a:endParaRPr lang="ru-RU" i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068960"/>
            <a:ext cx="8791400" cy="8925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10-11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жас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аралығындағы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келесі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номинациялар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жеңімпаздар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3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2D дизайн» -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Қарағанды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қаласы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№2 лицей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оқушысы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Шевнин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Егор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3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3D </a:t>
            </a:r>
            <a:r>
              <a:rPr lang="ru-RU" sz="130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модельдеу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 -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Қарағанды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қаласы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№9 гимназия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оқушысы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Кумзина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Виолина</a:t>
            </a:r>
            <a:endParaRPr lang="ru-RU" sz="13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Ойындар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әзірлеу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 -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Ихсанов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Искандер,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Нур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kk-KZ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ултан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қ. </a:t>
            </a:r>
            <a:endParaRPr lang="ru-RU" sz="13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3981" y="4293095"/>
            <a:ext cx="8741030" cy="10310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12-14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жас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аралығындағы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келесі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номинациялар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жеңімпаздар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Ойындар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әзірлеу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 -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Қарқаралы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ауданы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Қарағайлы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кенті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№6 ЖББМ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оқушысы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Егінбай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Ислам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«2D дизайн» -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жеңімпаз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жоқ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Web-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дизайн»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Жусупов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Адильхан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Нұр</a:t>
            </a:r>
            <a:r>
              <a:rPr lang="kk-KZ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kk-KZ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ұ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лтан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қ.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Бағдарламалау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Гладышев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Илиан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Алматы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қ.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2151" y="5517232"/>
            <a:ext cx="8772860" cy="10926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15-16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жас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аралығындағы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келесі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номинациялар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жеңімпаздар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3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2D дизайн» 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Жезқазған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қаласы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№ 26 гимназия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оқушысы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Павлова Светлана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Бағдарламалау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 -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Мұрагер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ММИ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оқушысы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Ерсайын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Қилыбаев</a:t>
            </a:r>
            <a:endParaRPr lang="ru-RU" sz="13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lvl="0" indent="-171450">
              <a:buFont typeface="Wingdings" pitchFamily="2" charset="2"/>
              <a:buChar char="Ø"/>
            </a:pP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Web-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дизайн» - </a:t>
            </a:r>
            <a:r>
              <a:rPr lang="ru-RU" sz="13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Стешин</a:t>
            </a:r>
            <a:r>
              <a:rPr lang="ru-RU" sz="13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Павел, 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Алматы қ.</a:t>
            </a:r>
            <a:endParaRPr lang="ru-RU" sz="13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lvl="0" indent="-171450">
              <a:buFont typeface="Wingdings" pitchFamily="2" charset="2"/>
              <a:buChar char="Ø"/>
            </a:pP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Ойындар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әзірлеу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 -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жеңімпаз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жоқ</a:t>
            </a:r>
            <a:endParaRPr lang="ru-RU" sz="13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4" descr="blob:https://web.whatsapp.com/9ce7af54-6feb-4b1d-9d6a-699b8b11257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blob:https://web.whatsapp.com/9ce7af54-6feb-4b1d-9d6a-699b8b11257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626247"/>
            <a:ext cx="1979966" cy="12083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26247"/>
            <a:ext cx="1921095" cy="12083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016" y="1627058"/>
            <a:ext cx="2013864" cy="12083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4642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166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Zhansaya</dc:creator>
  <cp:lastModifiedBy>Ainura</cp:lastModifiedBy>
  <cp:revision>11</cp:revision>
  <cp:lastPrinted>2021-03-02T10:55:04Z</cp:lastPrinted>
  <dcterms:created xsi:type="dcterms:W3CDTF">2021-03-02T08:34:37Z</dcterms:created>
  <dcterms:modified xsi:type="dcterms:W3CDTF">2021-03-02T10:55:45Z</dcterms:modified>
</cp:coreProperties>
</file>