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16" r:id="rId2"/>
    <p:sldId id="322" r:id="rId3"/>
    <p:sldId id="323" r:id="rId4"/>
    <p:sldId id="325" r:id="rId5"/>
    <p:sldId id="324" r:id="rId6"/>
    <p:sldId id="326" r:id="rId7"/>
    <p:sldId id="328" r:id="rId8"/>
    <p:sldId id="31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6AFE"/>
    <a:srgbClr val="3366FF"/>
    <a:srgbClr val="00A1DA"/>
    <a:srgbClr val="248841"/>
    <a:srgbClr val="086E72"/>
    <a:srgbClr val="646464"/>
    <a:srgbClr val="9EAC5D"/>
    <a:srgbClr val="7F7F7F"/>
    <a:srgbClr val="CBBF1B"/>
    <a:srgbClr val="FFC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7" d="100"/>
          <a:sy n="77" d="100"/>
        </p:scale>
        <p:origin x="-32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55EF04-D2BE-4D7F-9AD5-1A98579E77FF}" type="datetimeFigureOut">
              <a:rPr lang="ru-RU" smtClean="0"/>
              <a:t>06.04.2021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067717"/>
              </p:ext>
            </p:extLst>
          </p:nvPr>
        </p:nvGraphicFramePr>
        <p:xfrm>
          <a:off x="769664" y="3326104"/>
          <a:ext cx="10672693" cy="238284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89290"/>
                <a:gridCol w="1852341"/>
                <a:gridCol w="8231062"/>
              </a:tblGrid>
              <a:tr h="4313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Регион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Организации образования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Актогайский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 "</a:t>
                      </a:r>
                      <a:r>
                        <a:rPr lang="ru-RU" sz="1600" u="none" strike="noStrike" dirty="0" err="1" smtClean="0">
                          <a:effectLst/>
                        </a:rPr>
                        <a:t>Сарышаганская</a:t>
                      </a:r>
                      <a:r>
                        <a:rPr lang="ru-RU" sz="1600" u="none" strike="noStrike" dirty="0" smtClean="0">
                          <a:effectLst/>
                        </a:rPr>
                        <a:t> школа-интернат"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Актогайский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СШ </a:t>
                      </a:r>
                      <a:r>
                        <a:rPr lang="ru-RU" sz="1600" u="none" strike="noStrike" dirty="0" err="1">
                          <a:effectLst/>
                        </a:rPr>
                        <a:t>с.Кызыларай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Актогайский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"</a:t>
                      </a:r>
                      <a:r>
                        <a:rPr lang="ru-RU" sz="1600" u="none" strike="noStrike" dirty="0" err="1">
                          <a:effectLst/>
                        </a:rPr>
                        <a:t>Кошкарская</a:t>
                      </a:r>
                      <a:r>
                        <a:rPr lang="ru-RU" sz="1600" u="none" strike="noStrike" dirty="0">
                          <a:effectLst/>
                        </a:rPr>
                        <a:t> опорная школа(РЦ)"КММ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Актогайский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Ортадересинская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Актогайский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СШ им. </a:t>
                      </a:r>
                      <a:r>
                        <a:rPr lang="ru-RU" sz="1600" u="none" strike="noStrike" dirty="0" err="1">
                          <a:effectLst/>
                        </a:rPr>
                        <a:t>Алимхана</a:t>
                      </a:r>
                      <a:r>
                        <a:rPr lang="ru-RU" sz="1600" u="none" strike="noStrike" dirty="0">
                          <a:effectLst/>
                        </a:rPr>
                        <a:t> </a:t>
                      </a:r>
                      <a:r>
                        <a:rPr lang="ru-RU" sz="1600" u="none" strike="noStrike" dirty="0" err="1">
                          <a:effectLst/>
                        </a:rPr>
                        <a:t>Ермекова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Балхаш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</a:rPr>
                        <a:t>"</a:t>
                      </a:r>
                      <a:r>
                        <a:rPr lang="ru-RU" sz="1600" u="none" strike="noStrike" dirty="0">
                          <a:effectLst/>
                        </a:rPr>
                        <a:t>Общеобразовательная школа №5" отдела образования города Балхаш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3132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Балхаш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"Школа- лицей №2 имени Абая города Балхаш"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39593" y="978312"/>
            <a:ext cx="11525496" cy="8606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5566" y="2184354"/>
            <a:ext cx="11525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образования, которые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имеют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заполненные  планы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4528" y="2733657"/>
            <a:ext cx="4241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err="1" smtClean="0">
                <a:latin typeface="KZ Times New Roman" pitchFamily="18" charset="0"/>
              </a:rPr>
              <a:t>Актогайский</a:t>
            </a:r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район,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Балхаш: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3060" y="978313"/>
            <a:ext cx="11170508" cy="6096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7075" y="1184220"/>
            <a:ext cx="1079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ведет электронный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журнал: КГУ "НОШ №57» села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Айыр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Каркаралинского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63650" y="175055"/>
            <a:ext cx="81289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Ведение электронного журнала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52" t="80122" r="40417" b="775"/>
          <a:stretch/>
        </p:blipFill>
        <p:spPr>
          <a:xfrm>
            <a:off x="1906195" y="162061"/>
            <a:ext cx="645089" cy="6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612646"/>
              </p:ext>
            </p:extLst>
          </p:nvPr>
        </p:nvGraphicFramePr>
        <p:xfrm>
          <a:off x="1252905" y="703777"/>
          <a:ext cx="9077344" cy="5934684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 dirty="0">
                          <a:effectLst/>
                        </a:rPr>
                        <a:t>10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КГУ "ОШ им. Ахмета Байтурсынулы"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 dirty="0">
                          <a:effectLst/>
                        </a:rPr>
                        <a:t>11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"Байкадамская общеобразовательная школа" 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12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Кушокинская общеобразовательная средняя школа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13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"Ботакаринская  общеобразовательная школа"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14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ГУ Шешенкаринская средняя общеобразовательная школа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15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КГУ "Шалкарская основная  средняя школа"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16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КГУ "Общеобразовательная школа Жусипбека Аймауытулы"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17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КГУ "Зареченская ОШ"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18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Сартауская</a:t>
                      </a:r>
                      <a:r>
                        <a:rPr lang="ru-RU" sz="1350" u="none" strike="noStrike" dirty="0">
                          <a:effectLst/>
                        </a:rPr>
                        <a:t> ОШ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76888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19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 "</a:t>
                      </a:r>
                      <a:r>
                        <a:rPr lang="ru-RU" sz="1350" u="none" strike="noStrike" dirty="0" err="1" smtClean="0">
                          <a:effectLst/>
                        </a:rPr>
                        <a:t>Алгабасская</a:t>
                      </a:r>
                      <a:r>
                        <a:rPr lang="ru-RU" sz="1350" u="none" strike="noStrike" dirty="0" smtClean="0">
                          <a:effectLst/>
                        </a:rPr>
                        <a:t> основная средняя школа"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20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 "</a:t>
                      </a:r>
                      <a:r>
                        <a:rPr lang="ru-RU" sz="1350" u="none" strike="noStrike" dirty="0" err="1" smtClean="0">
                          <a:effectLst/>
                        </a:rPr>
                        <a:t>Алгабасская</a:t>
                      </a:r>
                      <a:r>
                        <a:rPr lang="ru-RU" sz="1350" u="none" strike="noStrike" dirty="0" smtClean="0">
                          <a:effectLst/>
                        </a:rPr>
                        <a:t> основная средняя </a:t>
                      </a:r>
                      <a:r>
                        <a:rPr lang="ru-RU" sz="1350" u="none" strike="noStrike" dirty="0" err="1" smtClean="0">
                          <a:effectLst/>
                        </a:rPr>
                        <a:t>школА</a:t>
                      </a:r>
                      <a:r>
                        <a:rPr lang="ru-RU" sz="1350" u="none" strike="noStrike" dirty="0">
                          <a:effectLst/>
                        </a:rPr>
                        <a:t>" 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21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Бухар-Жырауский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КГУ Интумакская основная средняя школа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22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Бухар-Жырауская основная школа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23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Калининская ОСШ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24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КГУ "</a:t>
                      </a:r>
                      <a:r>
                        <a:rPr lang="ru-RU" sz="1350" u="none" strike="noStrike" dirty="0" err="1">
                          <a:effectLst/>
                        </a:rPr>
                        <a:t>Тасшокинская</a:t>
                      </a:r>
                      <a:r>
                        <a:rPr lang="ru-RU" sz="1350" u="none" strike="noStrike" dirty="0">
                          <a:effectLst/>
                        </a:rPr>
                        <a:t> О</a:t>
                      </a:r>
                      <a:r>
                        <a:rPr lang="en-US" sz="1350" u="none" strike="noStrike" dirty="0">
                          <a:effectLst/>
                        </a:rPr>
                        <a:t>C</a:t>
                      </a:r>
                      <a:r>
                        <a:rPr lang="ru-RU" sz="1350" u="none" strike="noStrike" dirty="0">
                          <a:effectLst/>
                        </a:rPr>
                        <a:t>Ш"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25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Сартюбинская</a:t>
                      </a:r>
                      <a:r>
                        <a:rPr lang="ru-RU" sz="1350" u="none" strike="noStrike" dirty="0">
                          <a:effectLst/>
                        </a:rPr>
                        <a:t> основная школа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26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КГУ"Жанаталапская</a:t>
                      </a:r>
                      <a:r>
                        <a:rPr lang="ru-RU" sz="1350" u="none" strike="noStrike" dirty="0">
                          <a:effectLst/>
                        </a:rPr>
                        <a:t> общеобразовательная школа"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27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Суыксуская</a:t>
                      </a:r>
                      <a:r>
                        <a:rPr lang="ru-RU" sz="1350" u="none" strike="noStrike" dirty="0">
                          <a:effectLst/>
                        </a:rPr>
                        <a:t> основная  средняя школа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28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КГУ"Основная</a:t>
                      </a:r>
                      <a:r>
                        <a:rPr lang="ru-RU" sz="1350" u="none" strike="noStrike" dirty="0">
                          <a:effectLst/>
                        </a:rPr>
                        <a:t> средняя школа </a:t>
                      </a:r>
                      <a:r>
                        <a:rPr lang="ru-RU" sz="1350" u="none" strike="noStrike" dirty="0" err="1">
                          <a:effectLst/>
                        </a:rPr>
                        <a:t>им.К.Боранбаева</a:t>
                      </a:r>
                      <a:r>
                        <a:rPr lang="ru-RU" sz="1350" u="none" strike="noStrike" dirty="0">
                          <a:effectLst/>
                        </a:rPr>
                        <a:t>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29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КГУ "ОШ </a:t>
                      </a:r>
                      <a:r>
                        <a:rPr lang="ru-RU" sz="1350" u="none" strike="noStrike" dirty="0" err="1">
                          <a:effectLst/>
                        </a:rPr>
                        <a:t>им.Ы.Алтынсарина</a:t>
                      </a:r>
                      <a:r>
                        <a:rPr lang="ru-RU" sz="1350" u="none" strike="noStrike" dirty="0">
                          <a:effectLst/>
                        </a:rPr>
                        <a:t>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30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КГУ "</a:t>
                      </a:r>
                      <a:r>
                        <a:rPr lang="ru-RU" sz="1350" u="none" strike="noStrike" dirty="0" err="1">
                          <a:effectLst/>
                        </a:rPr>
                        <a:t>Кернеевская</a:t>
                      </a:r>
                      <a:r>
                        <a:rPr lang="ru-RU" sz="1350" u="none" strike="noStrike" dirty="0">
                          <a:effectLst/>
                        </a:rPr>
                        <a:t> опорная школа (ресурсный центр)"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31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"Общеобразовательная школа имени </a:t>
                      </a:r>
                      <a:r>
                        <a:rPr lang="ru-RU" sz="1350" u="none" strike="noStrike" dirty="0" err="1">
                          <a:effectLst/>
                        </a:rPr>
                        <a:t>Каныша</a:t>
                      </a:r>
                      <a:r>
                        <a:rPr lang="ru-RU" sz="1350" u="none" strike="noStrike" dirty="0">
                          <a:effectLst/>
                        </a:rPr>
                        <a:t> </a:t>
                      </a:r>
                      <a:r>
                        <a:rPr lang="ru-RU" sz="1350" u="none" strike="noStrike" dirty="0" err="1">
                          <a:effectLst/>
                        </a:rPr>
                        <a:t>Сатбаева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32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ОСШ </a:t>
                      </a:r>
                      <a:r>
                        <a:rPr lang="ru-RU" sz="1350" u="none" strike="noStrike" dirty="0" err="1">
                          <a:effectLst/>
                        </a:rPr>
                        <a:t>им.С.Т</a:t>
                      </a:r>
                      <a:r>
                        <a:rPr lang="ru-RU" sz="1350" u="none" strike="noStrike" dirty="0">
                          <a:effectLst/>
                        </a:rPr>
                        <a:t>. </a:t>
                      </a:r>
                      <a:r>
                        <a:rPr lang="ru-RU" sz="1350" u="none" strike="noStrike" dirty="0" err="1">
                          <a:effectLst/>
                        </a:rPr>
                        <a:t>Ельгизекова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33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КГУ "</a:t>
                      </a:r>
                      <a:r>
                        <a:rPr lang="ru-RU" sz="1350" u="none" strike="noStrike" dirty="0" err="1">
                          <a:effectLst/>
                        </a:rPr>
                        <a:t>Туздинская</a:t>
                      </a:r>
                      <a:r>
                        <a:rPr lang="ru-RU" sz="1350" u="none" strike="noStrike" dirty="0">
                          <a:effectLst/>
                        </a:rPr>
                        <a:t>  общеобразовательная школа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34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Белагашская</a:t>
                      </a:r>
                      <a:r>
                        <a:rPr lang="ru-RU" sz="1350" u="none" strike="noStrike" dirty="0">
                          <a:effectLst/>
                        </a:rPr>
                        <a:t> СОШ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35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КГУ </a:t>
                      </a:r>
                      <a:r>
                        <a:rPr lang="ru-RU" sz="1350" u="none" strike="noStrike" dirty="0" err="1">
                          <a:effectLst/>
                        </a:rPr>
                        <a:t>Нуринская</a:t>
                      </a:r>
                      <a:r>
                        <a:rPr lang="ru-RU" sz="1350" u="none" strike="noStrike" dirty="0">
                          <a:effectLst/>
                        </a:rPr>
                        <a:t>  общеобразовательная школа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36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>
                          <a:effectLst/>
                        </a:rPr>
                        <a:t>КГУ "</a:t>
                      </a:r>
                      <a:r>
                        <a:rPr lang="ru-RU" sz="1350" u="none" strike="noStrike" dirty="0" err="1">
                          <a:effectLst/>
                        </a:rPr>
                        <a:t>Кокпектинская</a:t>
                      </a:r>
                      <a:r>
                        <a:rPr lang="ru-RU" sz="1350" u="none" strike="noStrike" dirty="0">
                          <a:effectLst/>
                        </a:rPr>
                        <a:t> ОШ"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  <a:tr h="198481">
                <a:tc>
                  <a:txBody>
                    <a:bodyPr/>
                    <a:lstStyle/>
                    <a:p>
                      <a:pPr algn="r" fontAlgn="b"/>
                      <a:r>
                        <a:rPr lang="ru-RU" sz="1350" u="none" strike="noStrike">
                          <a:effectLst/>
                        </a:rPr>
                        <a:t>37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>
                          <a:effectLst/>
                        </a:rPr>
                        <a:t>Бухар-Жырауский</a:t>
                      </a:r>
                      <a:endParaRPr lang="ru-RU" sz="13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50" u="none" strike="noStrike" dirty="0" err="1">
                          <a:effectLst/>
                        </a:rPr>
                        <a:t>Краснонивская</a:t>
                      </a:r>
                      <a:r>
                        <a:rPr lang="ru-RU" sz="1350" u="none" strike="noStrike" dirty="0">
                          <a:effectLst/>
                        </a:rPr>
                        <a:t> ОШ</a:t>
                      </a:r>
                      <a:endParaRPr lang="ru-RU" sz="13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3" marR="6213" marT="6213" marB="0" anchor="ctr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3177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Бухар-Жырауский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88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422869"/>
              </p:ext>
            </p:extLst>
          </p:nvPr>
        </p:nvGraphicFramePr>
        <p:xfrm>
          <a:off x="824249" y="527520"/>
          <a:ext cx="10543967" cy="564645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82392"/>
                <a:gridCol w="2674698"/>
                <a:gridCol w="7286877"/>
              </a:tblGrid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Жанааркинский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ОШ Талдыбулак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Каражал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Общеобразовательная  школа №11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СОШ №3 с.Ынталы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Опорная школа на базе СОШ №8 села Бесоба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№19 школа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ОСШ №26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ОСШ №27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ЖББ №30 орта </a:t>
                      </a:r>
                      <a:r>
                        <a:rPr lang="ru-RU" sz="1200" u="none" strike="noStrike" dirty="0" err="1">
                          <a:effectLst/>
                        </a:rPr>
                        <a:t>мектеп</a:t>
                      </a:r>
                      <a:r>
                        <a:rPr lang="ru-RU" sz="1200" u="none" strike="noStrike" dirty="0">
                          <a:effectLst/>
                        </a:rPr>
                        <a:t> КММ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№34 ОСШ села Сарыобалы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КГУ СШ №35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КГУ "Основная средняя школа №42 села </a:t>
                      </a:r>
                      <a:r>
                        <a:rPr lang="ru-RU" sz="1200" u="none" strike="noStrike" dirty="0" err="1">
                          <a:effectLst/>
                        </a:rPr>
                        <a:t>Борлыбулак</a:t>
                      </a:r>
                      <a:r>
                        <a:rPr lang="ru-RU" sz="1200" u="none" strike="noStrike" dirty="0">
                          <a:effectLst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КГУ СОШ №31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СОШ имени Н. </a:t>
                      </a:r>
                      <a:r>
                        <a:rPr lang="ru-RU" sz="1200" u="none" strike="noStrike" dirty="0" err="1">
                          <a:effectLst/>
                        </a:rPr>
                        <a:t>Абдирова</a:t>
                      </a:r>
                      <a:r>
                        <a:rPr lang="ru-RU" sz="1200" u="none" strike="noStrike" dirty="0">
                          <a:effectLst/>
                        </a:rPr>
                        <a:t> №10 с. </a:t>
                      </a:r>
                      <a:r>
                        <a:rPr lang="ru-RU" sz="1200" u="none" strike="noStrike" dirty="0" err="1">
                          <a:effectLst/>
                        </a:rPr>
                        <a:t>Жарлы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НШ №29 </a:t>
                      </a:r>
                      <a:r>
                        <a:rPr lang="ru-RU" sz="1200" u="none" strike="noStrike" dirty="0" err="1">
                          <a:effectLst/>
                        </a:rPr>
                        <a:t>Осибай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№9 СОШ села </a:t>
                      </a:r>
                      <a:r>
                        <a:rPr lang="ru-RU" sz="1200" u="none" strike="noStrike" dirty="0" err="1">
                          <a:effectLst/>
                        </a:rPr>
                        <a:t>Жарлы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СШ №16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№6  СОШ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СШ №22 села </a:t>
                      </a:r>
                      <a:r>
                        <a:rPr lang="ru-RU" sz="1200" u="none" strike="noStrike" dirty="0" err="1">
                          <a:effectLst/>
                        </a:rPr>
                        <a:t>Томар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 Опорная школа (ресурсный центр) в базе средней общеобразовательной школы №4 села </a:t>
                      </a:r>
                      <a:r>
                        <a:rPr lang="ru-RU" sz="1200" u="none" strike="noStrike" dirty="0" err="1">
                          <a:effectLst/>
                        </a:rPr>
                        <a:t>Коктас</a:t>
                      </a:r>
                      <a:r>
                        <a:rPr lang="ru-RU" sz="1200" u="none" strike="noStrike" dirty="0">
                          <a:effectLst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Әлібек</a:t>
                      </a:r>
                      <a:r>
                        <a:rPr lang="ru-RU" sz="1200" u="none" strike="noStrike" dirty="0">
                          <a:effectLst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</a:rPr>
                        <a:t>Бүркітбаев</a:t>
                      </a:r>
                      <a:r>
                        <a:rPr lang="ru-RU" sz="1200" u="none" strike="noStrike" dirty="0">
                          <a:effectLst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</a:rPr>
                        <a:t>атындағы</a:t>
                      </a:r>
                      <a:r>
                        <a:rPr lang="ru-RU" sz="1200" u="none" strike="noStrike" dirty="0">
                          <a:effectLst/>
                        </a:rPr>
                        <a:t> ЖББ №12 орта </a:t>
                      </a:r>
                      <a:r>
                        <a:rPr lang="ru-RU" sz="1200" u="none" strike="noStrike" dirty="0" err="1">
                          <a:effectLst/>
                        </a:rPr>
                        <a:t>мектебі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НШ №57 села </a:t>
                      </a:r>
                      <a:r>
                        <a:rPr lang="ru-RU" sz="1200" u="none" strike="noStrike" dirty="0" err="1">
                          <a:effectLst/>
                        </a:rPr>
                        <a:t>Айыр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№14 СОШ  села </a:t>
                      </a:r>
                      <a:r>
                        <a:rPr lang="ru-RU" sz="1200" u="none" strike="noStrike" dirty="0" err="1">
                          <a:effectLst/>
                        </a:rPr>
                        <a:t>Жанатоган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СОШ №32 </a:t>
                      </a:r>
                      <a:r>
                        <a:rPr lang="ru-RU" sz="1200" u="none" strike="noStrike" dirty="0" err="1">
                          <a:effectLst/>
                        </a:rPr>
                        <a:t>с.Актасты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КГУ </a:t>
                      </a:r>
                      <a:r>
                        <a:rPr lang="en-US" sz="1200" u="none" strike="noStrike" dirty="0">
                          <a:effectLst/>
                        </a:rPr>
                        <a:t>C</a:t>
                      </a:r>
                      <a:r>
                        <a:rPr lang="ru-RU" sz="1200" u="none" strike="noStrike" dirty="0">
                          <a:effectLst/>
                        </a:rPr>
                        <a:t>ОШ №15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Карагандинская область </a:t>
                      </a:r>
                      <a:r>
                        <a:rPr lang="ru-RU" sz="1200" u="none" strike="noStrike" dirty="0" err="1">
                          <a:effectLst/>
                        </a:rPr>
                        <a:t>Каркаралинский</a:t>
                      </a:r>
                      <a:r>
                        <a:rPr lang="ru-RU" sz="1200" u="none" strike="noStrike" dirty="0">
                          <a:effectLst/>
                        </a:rPr>
                        <a:t> район село </a:t>
                      </a:r>
                      <a:r>
                        <a:rPr lang="ru-RU" sz="1200" u="none" strike="noStrike" dirty="0" err="1">
                          <a:effectLst/>
                        </a:rPr>
                        <a:t>Аппаз</a:t>
                      </a:r>
                      <a:r>
                        <a:rPr lang="ru-RU" sz="1200" u="none" strike="noStrike" dirty="0">
                          <a:effectLst/>
                        </a:rPr>
                        <a:t> №18 СОШ имени </a:t>
                      </a:r>
                      <a:r>
                        <a:rPr lang="ru-RU" sz="1200" u="none" strike="noStrike" dirty="0" err="1">
                          <a:effectLst/>
                        </a:rPr>
                        <a:t>Р.Сагимбекова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50051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Каркаралинский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 "Общеобразовательная школа №5 села Егиндыбулак" отдела образования </a:t>
                      </a:r>
                      <a:r>
                        <a:rPr lang="ru-RU" sz="1200" u="none" strike="noStrike" dirty="0" err="1">
                          <a:effectLst/>
                        </a:rPr>
                        <a:t>Каркаралинского</a:t>
                      </a:r>
                      <a:r>
                        <a:rPr lang="ru-RU" sz="1200" u="none" strike="noStrike" dirty="0">
                          <a:effectLst/>
                        </a:rPr>
                        <a:t> района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60506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Нуринский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СОШ </a:t>
                      </a:r>
                      <a:r>
                        <a:rPr lang="ru-RU" sz="1200" u="none" strike="noStrike" dirty="0" err="1">
                          <a:effectLst/>
                        </a:rPr>
                        <a:t>им.Рахим</a:t>
                      </a:r>
                      <a:r>
                        <a:rPr lang="ru-RU" sz="1200" u="none" strike="noStrike" dirty="0">
                          <a:effectLst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</a:rPr>
                        <a:t>Асубаева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Нуринский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effectLst/>
                        </a:rPr>
                        <a:t>Каракойынская</a:t>
                      </a:r>
                      <a:r>
                        <a:rPr lang="ru-RU" sz="1200" u="none" strike="noStrike" dirty="0">
                          <a:effectLst/>
                        </a:rPr>
                        <a:t> СОШ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  <a:tr h="18069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Нуринский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ОСШ </a:t>
                      </a:r>
                      <a:r>
                        <a:rPr lang="ru-RU" sz="1200" u="none" strike="noStrike" dirty="0" err="1">
                          <a:effectLst/>
                        </a:rPr>
                        <a:t>Куланотпес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" marR="5519" marT="5519" marB="0" anchor="ctr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45175" y="123567"/>
            <a:ext cx="1026354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600" b="1" dirty="0" err="1" smtClean="0">
                <a:solidFill>
                  <a:srgbClr val="002060"/>
                </a:solidFill>
              </a:rPr>
              <a:t>Жанааркинский</a:t>
            </a:r>
            <a:r>
              <a:rPr lang="ru-RU" sz="1600" b="1" dirty="0" smtClean="0">
                <a:solidFill>
                  <a:srgbClr val="002060"/>
                </a:solidFill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</a:rPr>
              <a:t>Каркаралинский</a:t>
            </a:r>
            <a:r>
              <a:rPr lang="ru-RU" sz="1600" b="1" dirty="0" smtClean="0">
                <a:solidFill>
                  <a:srgbClr val="002060"/>
                </a:solidFill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</a:rPr>
              <a:t>Нуринский</a:t>
            </a:r>
            <a:r>
              <a:rPr lang="ru-RU" sz="1600" b="1" dirty="0" smtClean="0">
                <a:solidFill>
                  <a:srgbClr val="002060"/>
                </a:solidFill>
              </a:rPr>
              <a:t> районы, </a:t>
            </a:r>
            <a:r>
              <a:rPr lang="ru-RU" sz="1600" b="1" dirty="0" smtClean="0">
                <a:solidFill>
                  <a:srgbClr val="002060"/>
                </a:solidFill>
              </a:rPr>
              <a:t>город Каражал</a:t>
            </a:r>
            <a:r>
              <a:rPr lang="ru-RU" sz="1400" b="1" dirty="0" smtClean="0">
                <a:solidFill>
                  <a:srgbClr val="002060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83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29697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Осакаровский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район: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737385"/>
              </p:ext>
            </p:extLst>
          </p:nvPr>
        </p:nvGraphicFramePr>
        <p:xfrm>
          <a:off x="792921" y="1047367"/>
          <a:ext cx="10547798" cy="497124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82394"/>
                <a:gridCol w="2674698"/>
                <a:gridCol w="7290706"/>
              </a:tblGrid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Осакаровский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КГУ "Основная средняя школа №19"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Осакаровский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КГУ "ОШ № 5" отдела образования Осакаровского района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Осакаровский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КГУ"Общеобразовательная школа №8 "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8314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effectLst/>
                        </a:rPr>
                        <a:t>Осакаровский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"Опорная школа (ресурсный центр) № 26" отдела образования </a:t>
                      </a:r>
                      <a:r>
                        <a:rPr lang="ru-RU" sz="1600" u="none" strike="noStrike" dirty="0" err="1">
                          <a:effectLst/>
                        </a:rPr>
                        <a:t>Осакаровского</a:t>
                      </a:r>
                      <a:r>
                        <a:rPr lang="ru-RU" sz="1600" u="none" strike="noStrike" dirty="0">
                          <a:effectLst/>
                        </a:rPr>
                        <a:t> района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«Общеобразовательная школа №3»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«Основная средняя школа №14»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СШ №10 села Николаевка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"Общеобразовательная школа №2"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8314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"Общеобразовательная школа № 17" отдела образования </a:t>
                      </a:r>
                      <a:r>
                        <a:rPr lang="ru-RU" sz="1600" u="none" strike="noStrike" dirty="0" err="1">
                          <a:effectLst/>
                        </a:rPr>
                        <a:t>Осакаровского</a:t>
                      </a:r>
                      <a:r>
                        <a:rPr lang="ru-RU" sz="1600" u="none" strike="noStrike" dirty="0">
                          <a:effectLst/>
                        </a:rPr>
                        <a:t> района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«Средняя школа №18 села Звездное»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№21 средняя школа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8314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«Основная средняя школа №34» отдела образования </a:t>
                      </a:r>
                      <a:r>
                        <a:rPr lang="ru-RU" sz="1600" u="none" strike="noStrike" dirty="0" err="1">
                          <a:effectLst/>
                        </a:rPr>
                        <a:t>Осакаровского</a:t>
                      </a:r>
                      <a:r>
                        <a:rPr lang="ru-RU" sz="1600" u="none" strike="noStrike" dirty="0">
                          <a:effectLst/>
                        </a:rPr>
                        <a:t> района </a:t>
                      </a:r>
                      <a:r>
                        <a:rPr lang="ru-RU" sz="1600" u="none" strike="noStrike" dirty="0" err="1">
                          <a:effectLst/>
                        </a:rPr>
                        <a:t>акимата</a:t>
                      </a:r>
                      <a:r>
                        <a:rPr lang="ru-RU" sz="1600" u="none" strike="noStrike" dirty="0">
                          <a:effectLst/>
                        </a:rPr>
                        <a:t> Карагандинской области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1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Осакаровский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 "Основная средняя школа №33 "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297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256855"/>
              </p:ext>
            </p:extLst>
          </p:nvPr>
        </p:nvGraphicFramePr>
        <p:xfrm>
          <a:off x="978794" y="1159104"/>
          <a:ext cx="10431888" cy="489396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75994"/>
                <a:gridCol w="2645305"/>
                <a:gridCol w="7210589"/>
              </a:tblGrid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81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КГУ "Школа-лицей №14"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82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СШ 29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КГУ «ОБЩЕОБРАЗОВАТЕЛЬНАЯ ШКОЛА № 32»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КГУ ОСШ № 22 г. Темиртау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"Гимназия имени Әлихан Бөкейхан"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СШ №17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Общеобразовательная средняя школа № 6 города Темиртау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Темиртау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КГУ "ОШ №4"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Темиртау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КГУ "Общеобразовательная  школа №10"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90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Темиртау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Частное учреждение «гимназия </a:t>
                      </a:r>
                      <a:r>
                        <a:rPr lang="ru-RU" sz="1800" u="none" strike="noStrike" dirty="0" err="1">
                          <a:effectLst/>
                        </a:rPr>
                        <a:t>им.Т.Аубакирова</a:t>
                      </a:r>
                      <a:r>
                        <a:rPr lang="ru-RU" sz="1800" u="none" strike="noStrike" dirty="0">
                          <a:effectLst/>
                        </a:rPr>
                        <a:t>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91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Темиртау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«</a:t>
                      </a:r>
                      <a:r>
                        <a:rPr lang="ru-RU" sz="1800" u="none" strike="noStrike" dirty="0" err="1">
                          <a:effectLst/>
                        </a:rPr>
                        <a:t>Теміртау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қаласы</a:t>
                      </a:r>
                      <a:r>
                        <a:rPr lang="ru-RU" sz="1800" u="none" strike="noStrike" dirty="0">
                          <a:effectLst/>
                        </a:rPr>
                        <a:t> №8 </a:t>
                      </a:r>
                      <a:r>
                        <a:rPr lang="ru-RU" sz="1800" u="none" strike="noStrike" dirty="0" err="1">
                          <a:effectLst/>
                        </a:rPr>
                        <a:t>Жалпы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білім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беретін</a:t>
                      </a:r>
                      <a:r>
                        <a:rPr lang="ru-RU" sz="1800" u="none" strike="noStrike" dirty="0">
                          <a:effectLst/>
                        </a:rPr>
                        <a:t> орта </a:t>
                      </a:r>
                      <a:r>
                        <a:rPr lang="ru-RU" sz="1800" u="none" strike="noStrike" dirty="0" err="1">
                          <a:effectLst/>
                        </a:rPr>
                        <a:t>мектебі</a:t>
                      </a:r>
                      <a:r>
                        <a:rPr lang="ru-RU" sz="1800" u="none" strike="noStrike" dirty="0">
                          <a:effectLst/>
                        </a:rPr>
                        <a:t>»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92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Улытауский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СШ №15 </a:t>
                      </a:r>
                      <a:r>
                        <a:rPr lang="ru-RU" sz="1800" u="none" strike="noStrike" dirty="0" err="1">
                          <a:effectLst/>
                        </a:rPr>
                        <a:t>им.Ж.Жабаева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93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Улытауский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СШ№3 </a:t>
                      </a:r>
                      <a:r>
                        <a:rPr lang="ru-RU" sz="1800" u="none" strike="noStrike" dirty="0" err="1">
                          <a:effectLst/>
                        </a:rPr>
                        <a:t>Амангельдинская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94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Улытауский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СШ№11 </a:t>
                      </a:r>
                      <a:r>
                        <a:rPr lang="ru-RU" sz="1800" u="none" strike="noStrike" dirty="0" err="1">
                          <a:effectLst/>
                        </a:rPr>
                        <a:t>Коскольская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264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95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Шетский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КГУ "</a:t>
                      </a:r>
                      <a:r>
                        <a:rPr lang="ru-RU" sz="1800" u="none" strike="noStrike" dirty="0" err="1">
                          <a:effectLst/>
                        </a:rPr>
                        <a:t>Акбауырская</a:t>
                      </a:r>
                      <a:r>
                        <a:rPr lang="ru-RU" sz="1800" u="none" strike="noStrike" dirty="0">
                          <a:effectLst/>
                        </a:rPr>
                        <a:t> основная средняя школа"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29697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Улытауский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район, город Темиртау: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5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77847"/>
              </p:ext>
            </p:extLst>
          </p:nvPr>
        </p:nvGraphicFramePr>
        <p:xfrm>
          <a:off x="1036575" y="1037623"/>
          <a:ext cx="9968248" cy="4570605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50394"/>
                <a:gridCol w="2527736"/>
                <a:gridCol w="6890118"/>
              </a:tblGrid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96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Специализированная музыкальная школа интернат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809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97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 «Специализированная школа-интернат «Информационных технологий «</a:t>
                      </a:r>
                      <a:r>
                        <a:rPr lang="ru-RU" sz="1600" u="none" strike="noStrike" dirty="0" err="1">
                          <a:effectLst/>
                        </a:rPr>
                        <a:t>Озат</a:t>
                      </a:r>
                      <a:r>
                        <a:rPr lang="ru-RU" sz="1600" u="none" strike="noStrike" dirty="0">
                          <a:effectLst/>
                        </a:rPr>
                        <a:t>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«Специальная школа – интернат № 6»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КГУ "Специальная школа - интернат № 10"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КГУ «Специальная школа- интернат №7»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СШЛИ Информационных технологий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Областные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«Специальная школа-интернат №2»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Областные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"Специальная школа-интернат №4"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Областные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СШИ </a:t>
                      </a:r>
                      <a:r>
                        <a:rPr lang="ru-RU" sz="1600" u="none" strike="noStrike" dirty="0" err="1">
                          <a:effectLst/>
                        </a:rPr>
                        <a:t>Дарын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Областные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СШИ "</a:t>
                      </a:r>
                      <a:r>
                        <a:rPr lang="ru-RU" sz="1600" u="none" strike="noStrike" dirty="0" err="1">
                          <a:effectLst/>
                        </a:rPr>
                        <a:t>Мурагер</a:t>
                      </a:r>
                      <a:r>
                        <a:rPr lang="ru-RU" sz="1600" u="none" strike="noStrike" dirty="0">
                          <a:effectLst/>
                        </a:rPr>
                        <a:t>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Областные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«БІЛІМ-ИННОВАЦИЯ» лицей-интернат №2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Областные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"Специальная школа-интернат № 5"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45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Областные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КГУ "Специальная школа - интернат №1"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29697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Областные: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9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5210"/>
            <a:ext cx="9956800" cy="31848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Незаполненные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расписания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894275"/>
              </p:ext>
            </p:extLst>
          </p:nvPr>
        </p:nvGraphicFramePr>
        <p:xfrm>
          <a:off x="766118" y="577961"/>
          <a:ext cx="10824519" cy="604333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82910"/>
                <a:gridCol w="1295619"/>
                <a:gridCol w="3581739"/>
                <a:gridCol w="4686922"/>
                <a:gridCol w="877329"/>
              </a:tblGrid>
              <a:tr h="187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Город/Район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Школа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Классы на которые не заполнено расписание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% от общего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Абайский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"Основная средняя школа № 8"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1а 5а 9а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33%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Актогайский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"Кошкарская опорная школа(РЦ)"КММ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5 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Бухар-Жырауский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«Первомайская начальная школа»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1б 3б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Бухар-Жырауский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ОСШ имени </a:t>
                      </a:r>
                      <a:r>
                        <a:rPr lang="ru-RU" sz="1000" u="none" strike="noStrike" dirty="0" err="1">
                          <a:effectLst/>
                        </a:rPr>
                        <a:t>Ю.Гагарина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 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Бухар-Жырауский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Кушокинская общеобразовательная средняя школа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1б 1в 2а 3в 4в 5б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Бухар-Жырауский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"Общеобразовательная школа имени Каныша Сатбаева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7б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Бухар-Жырауский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КГУ "</a:t>
                      </a:r>
                      <a:r>
                        <a:rPr lang="ru-RU" sz="1000" u="none" strike="noStrike" dirty="0" err="1">
                          <a:effectLst/>
                        </a:rPr>
                        <a:t>Туздинская</a:t>
                      </a:r>
                      <a:r>
                        <a:rPr lang="ru-RU" sz="1000" u="none" strike="noStrike" dirty="0">
                          <a:effectLst/>
                        </a:rPr>
                        <a:t>  общеобразовательная школа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3б 5а 6а 7а 8а 9а 10а 11а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Жанааркинский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СШ </a:t>
                      </a:r>
                      <a:r>
                        <a:rPr lang="ru-RU" sz="1000" u="none" strike="noStrike" dirty="0" err="1">
                          <a:effectLst/>
                        </a:rPr>
                        <a:t>Ынталы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Жезказган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КГУ"Общеобразовательная</a:t>
                      </a:r>
                      <a:r>
                        <a:rPr lang="ru-RU" sz="1000" u="none" strike="noStrike" dirty="0">
                          <a:effectLst/>
                        </a:rPr>
                        <a:t>  школа №13"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3 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smtClean="0">
                          <a:effectLst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Жезказган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КГУ "ШКОЛА-ЛИЦЕЙ №7 ИМЕНИ КАНЫША САТПАЕВА"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9 ғ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 smtClean="0">
                          <a:effectLst/>
                        </a:rPr>
                        <a:t>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Каркаралинский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"ОШ №1 имени академика Орынбека Жаутыкова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 с 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Каркаралинский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№6  СОШ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 в 2 3 4 5 6 7 8 9 10 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Каркаралинский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"ОШ № 21села Бакты  отдела образования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1 2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48258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Каркаралинский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"Общеобразовательная школа №5 села Егиндыбулак"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 ә 1а 1б 2 ә 2а 2б 3 ә 3а 3б 4 ә 4а 4б 5а 5б 6а 6б 7а 7б 8а 8б 9а 9б 10а 10б 11а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 б 4ә 5ә 6ә 7ә 8ә 9ә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77%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ОСШ №26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 ә 1а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№28 ОСШ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2 3  4  5  6  7  8  9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№20 СОШ села Буркитты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2 ә 8а 9а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25%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СШ №22 села </a:t>
                      </a:r>
                      <a:r>
                        <a:rPr lang="ru-RU" sz="1000" u="none" strike="noStrike" dirty="0" err="1">
                          <a:effectLst/>
                        </a:rPr>
                        <a:t>Томар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1а 2а 3а 4а 5а 6а 7а 8а 9а 10а 11 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№19 школа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1 2 3 4 5 6 7 8 9 10 11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КГУ СОШ №31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10а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НШ №57 села </a:t>
                      </a:r>
                      <a:r>
                        <a:rPr lang="ru-RU" sz="1000" u="none" strike="noStrike" dirty="0" err="1">
                          <a:effectLst/>
                        </a:rPr>
                        <a:t>Айыр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 ә 2а 3а 4а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№13 с.Кызылту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 а 6 7  8  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55%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Щербаковская СОШ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10 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КГУ «ОШ имени </a:t>
                      </a:r>
                      <a:r>
                        <a:rPr lang="ru-RU" sz="1000" u="none" strike="noStrike" dirty="0" err="1">
                          <a:effectLst/>
                        </a:rPr>
                        <a:t>Абдоллы</a:t>
                      </a:r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</a:rPr>
                        <a:t>Асылбекова</a:t>
                      </a:r>
                      <a:r>
                        <a:rPr lang="ru-RU" sz="1000" u="none" strike="noStrike" dirty="0">
                          <a:effectLst/>
                        </a:rPr>
                        <a:t>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11а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Областные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«Специальная школа- интернат №7»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6 б 6 ә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Областные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Специализированная музыкальная школа интернат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 ә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Осакаровский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"Начальная школа № 37"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5а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Осакаровский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«Основная средняя школа №34»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6 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Осакаровский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КГУ "Начальная школа № 36"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5а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25%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Темиртау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"ОШ №24" ОО г.Темиртау" УО КО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Темиртау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Общеобразовательная средняя школа № 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2 ә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Темиртау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«ОШ ИМЕНИ ГАБИДЕНА МУСТАФИНА»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9 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Улытауский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СШ№3 Амангельдинская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7 б 7 в 7 г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Улытауский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СШ№11 Коскольская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1а 3а 4а 5а 6а 7а 8а 9а 10а 11ә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  <a:tr h="120754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Шахтинск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"Школа-гимназия №5"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1а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38" marR="6038" marT="603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8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239593" y="978312"/>
            <a:ext cx="11525496" cy="8606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3252" y="0"/>
            <a:ext cx="11525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образования несвоевременно, заполняющие электронный журнал: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497216"/>
              </p:ext>
            </p:extLst>
          </p:nvPr>
        </p:nvGraphicFramePr>
        <p:xfrm>
          <a:off x="862185" y="533469"/>
          <a:ext cx="10467629" cy="606399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520838"/>
                <a:gridCol w="3118242"/>
                <a:gridCol w="4714087"/>
                <a:gridCol w="2114462"/>
              </a:tblGrid>
              <a:tr h="148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Город/Район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учебного заведения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Процент незаполненности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ctr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Актогайский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СШ им. </a:t>
                      </a:r>
                      <a:r>
                        <a:rPr lang="ru-RU" sz="1400" dirty="0" err="1">
                          <a:effectLst/>
                        </a:rPr>
                        <a:t>Алимхана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Ермекова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29,1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Актогайский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Ортадересинская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21,43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Актогайский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</a:t>
                      </a:r>
                      <a:r>
                        <a:rPr lang="ru-RU" sz="1400" dirty="0" err="1">
                          <a:effectLst/>
                        </a:rPr>
                        <a:t>Қошқар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жалпы</a:t>
                      </a:r>
                      <a:r>
                        <a:rPr lang="ru-RU" sz="1400" dirty="0">
                          <a:effectLst/>
                        </a:rPr>
                        <a:t> орта </a:t>
                      </a:r>
                      <a:r>
                        <a:rPr lang="ru-RU" sz="1400" dirty="0" err="1">
                          <a:effectLst/>
                        </a:rPr>
                        <a:t>білім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беретін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мектеп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29,22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Бухар-Жырауский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Тасшокинская</a:t>
                      </a:r>
                      <a:r>
                        <a:rPr lang="ru-RU" sz="1400" dirty="0">
                          <a:effectLst/>
                        </a:rPr>
                        <a:t> 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38,84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Жанааркинский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№135 ОСШ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20,25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Жанааркинский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Жомартская</a:t>
                      </a:r>
                      <a:r>
                        <a:rPr lang="ru-RU" sz="1400" dirty="0">
                          <a:effectLst/>
                        </a:rPr>
                        <a:t> начальная школа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40,3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Жанааркинский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Манадырская</a:t>
                      </a:r>
                      <a:r>
                        <a:rPr lang="ru-RU" sz="1400" dirty="0">
                          <a:effectLst/>
                        </a:rPr>
                        <a:t> ОШ №144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29,23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Каркаралинский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НШ №52 </a:t>
                      </a:r>
                      <a:r>
                        <a:rPr lang="ru-RU" sz="1400" dirty="0" err="1">
                          <a:effectLst/>
                        </a:rPr>
                        <a:t>с.Белдеутас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35,14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Каркаралинский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ОСШ №38 села </a:t>
                      </a:r>
                      <a:r>
                        <a:rPr lang="ru-RU" sz="1400" dirty="0" err="1">
                          <a:effectLst/>
                        </a:rPr>
                        <a:t>Айнабулак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38,82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Каркаралинский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№18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21,33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Нуринский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Соналинская</a:t>
                      </a:r>
                      <a:r>
                        <a:rPr lang="ru-RU" sz="1400" dirty="0">
                          <a:effectLst/>
                        </a:rPr>
                        <a:t> НШ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22,45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Нуринский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Начальная школа им.О.Турлыбекова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25,88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Нуринский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Ныгыманская НШ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45,12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Нуринский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ОСШ </a:t>
                      </a:r>
                      <a:r>
                        <a:rPr lang="ru-RU" sz="1400" dirty="0" err="1">
                          <a:effectLst/>
                        </a:rPr>
                        <a:t>Куланотпес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45,82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Нуринский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25,95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Осакаровский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НШ №38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44,44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Осакаровский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ОСШ №14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22,6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Осакаровский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СШ №5 села </a:t>
                      </a:r>
                      <a:r>
                        <a:rPr lang="ru-RU" sz="1400" dirty="0" err="1">
                          <a:effectLst/>
                        </a:rPr>
                        <a:t>Карагайлы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31,21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Осакаровский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НШ села </a:t>
                      </a:r>
                      <a:r>
                        <a:rPr lang="ru-RU" sz="1400" dirty="0" err="1">
                          <a:effectLst/>
                        </a:rPr>
                        <a:t>Сельстрой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25,93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Осакаровский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ОСШ № 27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23,76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Шетский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Кайрактинская</a:t>
                      </a:r>
                      <a:r>
                        <a:rPr lang="ru-RU" sz="1400" dirty="0">
                          <a:effectLst/>
                        </a:rPr>
                        <a:t> начальная школа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25,35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Шетский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Карасазская</a:t>
                      </a:r>
                      <a:r>
                        <a:rPr lang="ru-RU" sz="1400" dirty="0">
                          <a:effectLst/>
                        </a:rPr>
                        <a:t> начальная школа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27,27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  <a:tr h="240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Шетский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Ортауская</a:t>
                      </a:r>
                      <a:r>
                        <a:rPr lang="ru-RU" sz="1400" dirty="0">
                          <a:effectLst/>
                        </a:rPr>
                        <a:t> ОСШ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25,73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31" marR="45131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26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12318</TotalTime>
  <Words>1573</Words>
  <Application>Microsoft Office PowerPoint</Application>
  <PresentationFormat>Произвольный</PresentationFormat>
  <Paragraphs>610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Презентация PowerPoint</vt:lpstr>
      <vt:lpstr>Презентация PowerPoint</vt:lpstr>
      <vt:lpstr>Презентация PowerPoint</vt:lpstr>
      <vt:lpstr>Осакаровский район:</vt:lpstr>
      <vt:lpstr>Улытауский район, город Темиртау:</vt:lpstr>
      <vt:lpstr>Областные:</vt:lpstr>
      <vt:lpstr>Незаполненные расписания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 систем для образовательных учреждений</dc:title>
  <dc:creator>Пользователь Windows</dc:creator>
  <cp:lastModifiedBy>Ainura</cp:lastModifiedBy>
  <cp:revision>130</cp:revision>
  <cp:lastPrinted>2018-07-02T11:32:39Z</cp:lastPrinted>
  <dcterms:created xsi:type="dcterms:W3CDTF">2018-04-02T05:48:26Z</dcterms:created>
  <dcterms:modified xsi:type="dcterms:W3CDTF">2021-04-06T13:04:11Z</dcterms:modified>
</cp:coreProperties>
</file>