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69" r:id="rId1"/>
  </p:sldMasterIdLst>
  <p:notesMasterIdLst>
    <p:notesMasterId r:id="rId3"/>
  </p:notesMasterIdLst>
  <p:sldIdLst>
    <p:sldId id="277" r:id="rId2"/>
  </p:sldIdLst>
  <p:sldSz cx="12204700" cy="6858000"/>
  <p:notesSz cx="10020300" cy="6888163"/>
  <p:embeddedFontLst>
    <p:embeddedFont>
      <p:font typeface="Calibri" pitchFamily="34" charset="0"/>
      <p:regular r:id="rId4"/>
      <p:bold r:id="rId5"/>
      <p:italic r:id="rId6"/>
      <p:boldItalic r:id="rId7"/>
    </p:embeddedFont>
    <p:embeddedFont>
      <p:font typeface="Trebuchet MS" pitchFamily="34" charset="0"/>
      <p:regular r:id="rId8"/>
      <p:bold r:id="rId9"/>
      <p:italic r:id="rId10"/>
      <p:boldItalic r:id="rId11"/>
    </p:embeddedFont>
    <p:embeddedFont>
      <p:font typeface="Georgia" pitchFamily="18" charset="0"/>
      <p:regular r:id="rId12"/>
      <p:bold r:id="rId13"/>
      <p:italic r:id="rId14"/>
      <p:boldItalic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5" autoAdjust="0"/>
    <p:restoredTop sz="93716" autoAdjust="0"/>
  </p:normalViewPr>
  <p:slideViewPr>
    <p:cSldViewPr>
      <p:cViewPr>
        <p:scale>
          <a:sx n="70" d="100"/>
          <a:sy n="70" d="100"/>
        </p:scale>
        <p:origin x="-762" y="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3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2E0F8-0D69-4875-A981-6751C416E059}" type="datetimeFigureOut">
              <a:rPr lang="ru-RU" smtClean="0"/>
              <a:pPr/>
              <a:t>17.03.2021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11450" y="515938"/>
            <a:ext cx="4597400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1713" y="3271838"/>
            <a:ext cx="8016875" cy="3100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2088"/>
            <a:ext cx="434181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5313" y="6542088"/>
            <a:ext cx="4343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37283-C63C-4063-8BEB-CE5651DAE8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531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2047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2047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2047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2047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107" y="5052546"/>
            <a:ext cx="752384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1244" y="3132290"/>
            <a:ext cx="9577100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5588" y="731520"/>
            <a:ext cx="854329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2047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2047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2047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2047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3750" y="2172648"/>
            <a:ext cx="7963842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9393" y="4607511"/>
            <a:ext cx="7968951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5586" y="731519"/>
            <a:ext cx="446692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9988" y="731520"/>
            <a:ext cx="446692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5588" y="731520"/>
            <a:ext cx="446692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536" y="1400327"/>
            <a:ext cx="4466920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2857" y="731520"/>
            <a:ext cx="446692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9818" y="1399032"/>
            <a:ext cx="4466920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960" y="2209801"/>
            <a:ext cx="485316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1067" y="731520"/>
            <a:ext cx="536169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5847" y="3497802"/>
            <a:ext cx="452292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2047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2047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2047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2047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73116" y="1143000"/>
            <a:ext cx="5492115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1735" y="1010486"/>
            <a:ext cx="4930616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701" y="4464421"/>
            <a:ext cx="8520250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2646" y="731519"/>
            <a:ext cx="854329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9946" y="376518"/>
            <a:ext cx="2746058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6768" y="731520"/>
            <a:ext cx="644575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2047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2047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2047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2047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3543" y="4372168"/>
            <a:ext cx="8692393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5588" y="732260"/>
            <a:ext cx="854329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38172" y="6172201"/>
            <a:ext cx="33562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0234" y="6172201"/>
            <a:ext cx="44750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5292" y="6172201"/>
            <a:ext cx="2440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3550" y="726043"/>
            <a:ext cx="114300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pPr algn="just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Оқуға құштар мектеп»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 аясында кітапханалардың инновациялық қызметін дамыту мақсатында сәуір айында білім беру ұйымдарының Кітапханашылар форумы өткізіледі.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Форумның бағдарламасында мектеп кітапханаларын тәжірибе алмасу бойынша секциялар, дөңгелек үстелдер, пікірталас алаңдары ұйымдастырылады.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Форумның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басты бағыттары: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Отбасылық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кітап оқу дәстүрін жаңғыртудағы кітапхананың рөлі;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BookCrossing» - кітап алмасу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Цифрлық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экономиканы дамытудағы кітапханалық-педагогикалық қызметі.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«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Оқуға құштар мектеп» кітап оқуды дәріптеуге арналған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Кітап апталығы», «BookCrossing»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кітап алмасу,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«Бір отбасы-бір кітап»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акциялары өтуде.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Зейін», «Зерек», «Читающая семья – читающий ребенок»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жобалары іске асырылып жатыр.  </a:t>
            </a:r>
            <a:endParaRPr lang="kk-KZ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18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</TotalTime>
  <Words>1</Words>
  <Application>Microsoft Office PowerPoint</Application>
  <PresentationFormat>Произвольный</PresentationFormat>
  <Paragraphs>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Trebuchet MS</vt:lpstr>
      <vt:lpstr>Georgia</vt:lpstr>
      <vt:lpstr>Times New Roman</vt:lpstr>
      <vt:lpstr>Воздушный поток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Асель</dc:creator>
  <cp:lastModifiedBy>Ainura</cp:lastModifiedBy>
  <cp:revision>80</cp:revision>
  <cp:lastPrinted>2021-03-02T06:40:19Z</cp:lastPrinted>
  <dcterms:created xsi:type="dcterms:W3CDTF">2021-02-06T09:09:12Z</dcterms:created>
  <dcterms:modified xsi:type="dcterms:W3CDTF">2021-03-17T10:14:29Z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2021-02-24T00:00:00Z</vt:filetime>
  </property>
</Properties>
</file>