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30.03.2021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30.03.2021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30.03.2021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30.03.2021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30.03.2021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30.03.2021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30.03.2021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30.03.2021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2641501"/>
            <a:ext cx="8422828" cy="3739827"/>
          </a:xfrm>
        </p:spPr>
        <p:txBody>
          <a:bodyPr>
            <a:normAutofit fontScale="92500"/>
          </a:bodyPr>
          <a:lstStyle/>
          <a:p>
            <a:r>
              <a:rPr lang="kk-KZ" sz="1600" b="1" dirty="0" smtClean="0">
                <a:latin typeface="Times New Roman" panose="02020603050405020304" pitchFamily="18" charset="0"/>
                <a:cs typeface="Times New Roman" panose="02020603050405020304" pitchFamily="18" charset="0"/>
              </a:rPr>
              <a:t>АНЫҚТАМА:</a:t>
            </a:r>
          </a:p>
          <a:p>
            <a:r>
              <a:rPr lang="kk-KZ" sz="1700" b="1" dirty="0">
                <a:latin typeface="Times New Roman" panose="02020603050405020304" pitchFamily="18" charset="0"/>
                <a:cs typeface="Times New Roman" panose="02020603050405020304" pitchFamily="18" charset="0"/>
              </a:rPr>
              <a:t>Конференция мақсаты:          </a:t>
            </a:r>
            <a:endParaRPr lang="ru-RU" sz="1700" b="1" dirty="0">
              <a:latin typeface="Times New Roman" panose="02020603050405020304" pitchFamily="18" charset="0"/>
              <a:cs typeface="Times New Roman" panose="02020603050405020304" pitchFamily="18" charset="0"/>
            </a:endParaRPr>
          </a:p>
          <a:p>
            <a:pPr algn="just"/>
            <a:r>
              <a:rPr lang="kk-KZ" sz="1700" dirty="0">
                <a:latin typeface="Times New Roman" panose="02020603050405020304" pitchFamily="18" charset="0"/>
                <a:cs typeface="Times New Roman" panose="02020603050405020304" pitchFamily="18" charset="0"/>
              </a:rPr>
              <a:t> Әлихан  Нұрмұхамедұлы  Бөкейханның  өмірі  мен  қоғамдағы жан-жақты рөлін,   тәуелсіздік  алуда  туған  елін   ұлы   мұрат  жолында   ұйымдастыра  білген  көшбасшы  мұрасының  қызметін   ғылыми зерттеу  арқылы  танып  білу. «Мәңгiлiк Ел» идеясының  Алаш   қозғалысының   негізгі  ұстанымымен  тығыз  үндесіп  жатқанын  жас  ұрпаққа  жеткізу</a:t>
            </a:r>
            <a:r>
              <a:rPr lang="kk-KZ" sz="1700" dirty="0" smtClean="0">
                <a:latin typeface="Times New Roman" panose="02020603050405020304" pitchFamily="18" charset="0"/>
                <a:cs typeface="Times New Roman" panose="02020603050405020304" pitchFamily="18" charset="0"/>
              </a:rPr>
              <a:t>.</a:t>
            </a:r>
            <a:endParaRPr lang="ru-RU" sz="1700"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Конференцияның негізгі  бағыттары: </a:t>
            </a:r>
            <a:endParaRPr lang="ru-RU" sz="1700" b="1" dirty="0">
              <a:latin typeface="Times New Roman" panose="02020603050405020304" pitchFamily="18" charset="0"/>
              <a:cs typeface="Times New Roman" panose="02020603050405020304" pitchFamily="18" charset="0"/>
            </a:endParaRPr>
          </a:p>
          <a:p>
            <a:pPr marL="457200" indent="-457200">
              <a:buAutoNum type="arabicPeriod"/>
            </a:pPr>
            <a:r>
              <a:rPr lang="en-US" sz="1600" b="1" dirty="0">
                <a:latin typeface="Times New Roman" panose="02020603050405020304" pitchFamily="18" charset="0"/>
              </a:rPr>
              <a:t>	Ə</a:t>
            </a:r>
            <a:r>
              <a:rPr lang="ru-RU" sz="1600" b="1" dirty="0" err="1">
                <a:latin typeface="Times New Roman" panose="02020603050405020304" pitchFamily="18" charset="0"/>
              </a:rPr>
              <a:t>лихан</a:t>
            </a:r>
            <a:r>
              <a:rPr lang="ru-RU" sz="1600" b="1" dirty="0">
                <a:latin typeface="Times New Roman" panose="02020603050405020304" pitchFamily="18" charset="0"/>
              </a:rPr>
              <a:t> </a:t>
            </a:r>
            <a:r>
              <a:rPr lang="ru-RU" sz="1600" b="1" dirty="0" err="1">
                <a:latin typeface="Times New Roman" panose="02020603050405020304" pitchFamily="18" charset="0"/>
              </a:rPr>
              <a:t>Бөкейхан</a:t>
            </a:r>
            <a:r>
              <a:rPr lang="ru-RU" sz="1600" b="1" dirty="0">
                <a:latin typeface="Times New Roman" panose="02020603050405020304" pitchFamily="18" charset="0"/>
              </a:rPr>
              <a:t>   </a:t>
            </a:r>
            <a:r>
              <a:rPr lang="ru-RU" sz="1600" b="1" dirty="0" err="1">
                <a:latin typeface="Times New Roman" panose="02020603050405020304" pitchFamily="18" charset="0"/>
              </a:rPr>
              <a:t>ұлы</a:t>
            </a:r>
            <a:r>
              <a:rPr lang="ru-RU" sz="1600" b="1" dirty="0">
                <a:latin typeface="Times New Roman" panose="02020603050405020304" pitchFamily="18" charset="0"/>
              </a:rPr>
              <a:t> </a:t>
            </a:r>
            <a:r>
              <a:rPr lang="ru-RU" sz="1600" b="1" dirty="0" err="1">
                <a:latin typeface="Times New Roman" panose="02020603050405020304" pitchFamily="18" charset="0"/>
              </a:rPr>
              <a:t>тұлға</a:t>
            </a:r>
            <a:r>
              <a:rPr lang="ru-RU" sz="1600" b="1" dirty="0">
                <a:latin typeface="Times New Roman" panose="02020603050405020304" pitchFamily="18" charset="0"/>
              </a:rPr>
              <a:t> ;</a:t>
            </a:r>
          </a:p>
          <a:p>
            <a:pPr marL="457200" indent="-457200">
              <a:buAutoNum type="arabicPeriod"/>
            </a:pPr>
            <a:r>
              <a:rPr lang="ru-RU" sz="1600" b="1" dirty="0">
                <a:latin typeface="Times New Roman" panose="02020603050405020304" pitchFamily="18" charset="0"/>
              </a:rPr>
              <a:t>	</a:t>
            </a:r>
            <a:r>
              <a:rPr lang="en-US" sz="1600" b="1" dirty="0">
                <a:latin typeface="Times New Roman" panose="02020603050405020304" pitchFamily="18" charset="0"/>
              </a:rPr>
              <a:t>Ə</a:t>
            </a:r>
            <a:r>
              <a:rPr lang="ru-RU" sz="1600" b="1" dirty="0" err="1" smtClean="0">
                <a:latin typeface="Times New Roman" panose="02020603050405020304" pitchFamily="18" charset="0"/>
              </a:rPr>
              <a:t>лихан</a:t>
            </a:r>
            <a:r>
              <a:rPr lang="ru-RU" sz="1600" b="1" dirty="0" smtClean="0">
                <a:latin typeface="Times New Roman" panose="02020603050405020304" pitchFamily="18" charset="0"/>
              </a:rPr>
              <a:t> </a:t>
            </a:r>
            <a:r>
              <a:rPr lang="ru-RU" sz="1600" b="1" dirty="0" err="1">
                <a:latin typeface="Times New Roman" panose="02020603050405020304" pitchFamily="18" charset="0"/>
              </a:rPr>
              <a:t>Бөкейханның</a:t>
            </a:r>
            <a:r>
              <a:rPr lang="ru-RU" sz="1600" b="1" dirty="0">
                <a:latin typeface="Times New Roman" panose="02020603050405020304" pitchFamily="18" charset="0"/>
              </a:rPr>
              <a:t>  </a:t>
            </a:r>
            <a:r>
              <a:rPr lang="ru-RU" sz="1600" b="1" dirty="0" err="1">
                <a:latin typeface="Times New Roman" panose="02020603050405020304" pitchFamily="18" charset="0"/>
              </a:rPr>
              <a:t>өмір</a:t>
            </a:r>
            <a:r>
              <a:rPr lang="ru-RU" sz="1600" b="1" dirty="0">
                <a:latin typeface="Times New Roman" panose="02020603050405020304" pitchFamily="18" charset="0"/>
              </a:rPr>
              <a:t> </a:t>
            </a:r>
            <a:r>
              <a:rPr lang="ru-RU" sz="1600" b="1" dirty="0" err="1">
                <a:latin typeface="Times New Roman" panose="02020603050405020304" pitchFamily="18" charset="0"/>
              </a:rPr>
              <a:t>жолы</a:t>
            </a:r>
            <a:r>
              <a:rPr lang="ru-RU" sz="1600" b="1" dirty="0">
                <a:latin typeface="Times New Roman" panose="02020603050405020304" pitchFamily="18" charset="0"/>
              </a:rPr>
              <a:t> </a:t>
            </a:r>
            <a:r>
              <a:rPr lang="ru-RU" sz="1600" b="1" dirty="0" err="1">
                <a:latin typeface="Times New Roman" panose="02020603050405020304" pitchFamily="18" charset="0"/>
              </a:rPr>
              <a:t>және</a:t>
            </a:r>
            <a:r>
              <a:rPr lang="ru-RU" sz="1600" b="1" dirty="0">
                <a:latin typeface="Times New Roman" panose="02020603050405020304" pitchFamily="18" charset="0"/>
              </a:rPr>
              <a:t> </a:t>
            </a:r>
            <a:r>
              <a:rPr lang="ru-RU" sz="1600" b="1" dirty="0" err="1">
                <a:latin typeface="Times New Roman" panose="02020603050405020304" pitchFamily="18" charset="0"/>
              </a:rPr>
              <a:t>саяси</a:t>
            </a:r>
            <a:r>
              <a:rPr lang="ru-RU" sz="1600" b="1" dirty="0">
                <a:latin typeface="Times New Roman" panose="02020603050405020304" pitchFamily="18" charset="0"/>
              </a:rPr>
              <a:t>  </a:t>
            </a:r>
            <a:r>
              <a:rPr lang="ru-RU" sz="1600" b="1" dirty="0" err="1">
                <a:latin typeface="Times New Roman" panose="02020603050405020304" pitchFamily="18" charset="0"/>
              </a:rPr>
              <a:t>қоғамдық</a:t>
            </a:r>
            <a:r>
              <a:rPr lang="ru-RU" sz="1600" b="1" dirty="0">
                <a:latin typeface="Times New Roman" panose="02020603050405020304" pitchFamily="18" charset="0"/>
              </a:rPr>
              <a:t> </a:t>
            </a:r>
            <a:r>
              <a:rPr lang="ru-RU" sz="1600" b="1" dirty="0" err="1">
                <a:latin typeface="Times New Roman" panose="02020603050405020304" pitchFamily="18" charset="0"/>
              </a:rPr>
              <a:t>қызметі</a:t>
            </a:r>
            <a:r>
              <a:rPr lang="ru-RU" sz="1600" b="1" dirty="0">
                <a:latin typeface="Times New Roman" panose="02020603050405020304" pitchFamily="18" charset="0"/>
              </a:rPr>
              <a:t>;</a:t>
            </a:r>
          </a:p>
          <a:p>
            <a:pPr marL="457200" indent="-457200">
              <a:buAutoNum type="arabicPeriod"/>
            </a:pPr>
            <a:r>
              <a:rPr lang="ru-RU" sz="1600" b="1" dirty="0">
                <a:latin typeface="Times New Roman" panose="02020603050405020304" pitchFamily="18" charset="0"/>
              </a:rPr>
              <a:t>	</a:t>
            </a:r>
            <a:r>
              <a:rPr lang="en-US" sz="1600" b="1" dirty="0">
                <a:latin typeface="Times New Roman" panose="02020603050405020304" pitchFamily="18" charset="0"/>
              </a:rPr>
              <a:t>Ə</a:t>
            </a:r>
            <a:r>
              <a:rPr lang="ru-RU" sz="1600" b="1" dirty="0" err="1">
                <a:latin typeface="Times New Roman" panose="02020603050405020304" pitchFamily="18" charset="0"/>
              </a:rPr>
              <a:t>лихан</a:t>
            </a:r>
            <a:r>
              <a:rPr lang="ru-RU" sz="1600" b="1" dirty="0">
                <a:latin typeface="Times New Roman" panose="02020603050405020304" pitchFamily="18" charset="0"/>
              </a:rPr>
              <a:t> </a:t>
            </a:r>
            <a:r>
              <a:rPr lang="ru-RU" sz="1600" b="1" dirty="0" err="1">
                <a:latin typeface="Times New Roman" panose="02020603050405020304" pitchFamily="18" charset="0"/>
              </a:rPr>
              <a:t>Бөкейханның</a:t>
            </a:r>
            <a:r>
              <a:rPr lang="ru-RU" sz="1600" b="1" dirty="0">
                <a:latin typeface="Times New Roman" panose="02020603050405020304" pitchFamily="18" charset="0"/>
              </a:rPr>
              <a:t>  </a:t>
            </a:r>
            <a:r>
              <a:rPr lang="ru-RU" sz="1600" b="1" dirty="0" err="1">
                <a:latin typeface="Times New Roman" panose="02020603050405020304" pitchFamily="18" charset="0"/>
              </a:rPr>
              <a:t>тәуелсіз</a:t>
            </a:r>
            <a:r>
              <a:rPr lang="ru-RU" sz="1600" b="1" dirty="0">
                <a:latin typeface="Times New Roman" panose="02020603050405020304" pitchFamily="18" charset="0"/>
              </a:rPr>
              <a:t>  </a:t>
            </a:r>
            <a:r>
              <a:rPr lang="ru-RU" sz="1600" b="1" dirty="0" err="1">
                <a:latin typeface="Times New Roman" panose="02020603050405020304" pitchFamily="18" charset="0"/>
              </a:rPr>
              <a:t>мемлекет</a:t>
            </a:r>
            <a:r>
              <a:rPr lang="ru-RU" sz="1600" b="1" dirty="0">
                <a:latin typeface="Times New Roman" panose="02020603050405020304" pitchFamily="18" charset="0"/>
              </a:rPr>
              <a:t>  </a:t>
            </a:r>
            <a:r>
              <a:rPr lang="ru-RU" sz="1600" b="1" dirty="0" err="1">
                <a:latin typeface="Times New Roman" panose="02020603050405020304" pitchFamily="18" charset="0"/>
              </a:rPr>
              <a:t>құру</a:t>
            </a:r>
            <a:r>
              <a:rPr lang="ru-RU" sz="1600" b="1" dirty="0">
                <a:latin typeface="Times New Roman" panose="02020603050405020304" pitchFamily="18" charset="0"/>
              </a:rPr>
              <a:t> </a:t>
            </a:r>
            <a:r>
              <a:rPr lang="ru-RU" sz="1600" b="1" dirty="0" err="1">
                <a:latin typeface="Times New Roman" panose="02020603050405020304" pitchFamily="18" charset="0"/>
              </a:rPr>
              <a:t>идеясы</a:t>
            </a:r>
            <a:r>
              <a:rPr lang="ru-RU" sz="1600" b="1" dirty="0">
                <a:latin typeface="Times New Roman" panose="02020603050405020304" pitchFamily="18" charset="0"/>
              </a:rPr>
              <a:t>;</a:t>
            </a:r>
          </a:p>
          <a:p>
            <a:pPr marL="457200" indent="-457200">
              <a:buAutoNum type="arabicPeriod"/>
            </a:pPr>
            <a:r>
              <a:rPr lang="ru-RU" sz="1600" b="1" dirty="0">
                <a:latin typeface="Times New Roman" panose="02020603050405020304" pitchFamily="18" charset="0"/>
              </a:rPr>
              <a:t>	</a:t>
            </a:r>
            <a:r>
              <a:rPr lang="ru-RU" sz="1600" b="1" dirty="0" err="1">
                <a:latin typeface="Times New Roman" panose="02020603050405020304" pitchFamily="18" charset="0"/>
              </a:rPr>
              <a:t>Әлихан</a:t>
            </a:r>
            <a:r>
              <a:rPr lang="ru-RU" sz="1600" b="1" dirty="0">
                <a:latin typeface="Times New Roman" panose="02020603050405020304" pitchFamily="18" charset="0"/>
              </a:rPr>
              <a:t> </a:t>
            </a:r>
            <a:r>
              <a:rPr lang="ru-RU" sz="1600" b="1" dirty="0" err="1">
                <a:latin typeface="Times New Roman" panose="02020603050405020304" pitchFamily="18" charset="0"/>
              </a:rPr>
              <a:t>Бөкейханның</a:t>
            </a:r>
            <a:r>
              <a:rPr lang="ru-RU" sz="1600" b="1" dirty="0">
                <a:latin typeface="Times New Roman" panose="02020603050405020304" pitchFamily="18" charset="0"/>
              </a:rPr>
              <a:t>  </a:t>
            </a:r>
            <a:r>
              <a:rPr lang="ru-RU" sz="1600" b="1" dirty="0" err="1">
                <a:latin typeface="Times New Roman" panose="02020603050405020304" pitchFamily="18" charset="0"/>
              </a:rPr>
              <a:t>рухани</a:t>
            </a:r>
            <a:r>
              <a:rPr lang="ru-RU" sz="1600" b="1" dirty="0">
                <a:latin typeface="Times New Roman" panose="02020603050405020304" pitchFamily="18" charset="0"/>
              </a:rPr>
              <a:t>  </a:t>
            </a:r>
            <a:r>
              <a:rPr lang="ru-RU" sz="1600" b="1" dirty="0" err="1">
                <a:latin typeface="Times New Roman" panose="02020603050405020304" pitchFamily="18" charset="0"/>
              </a:rPr>
              <a:t>мұрасы</a:t>
            </a:r>
            <a:r>
              <a:rPr lang="ru-RU" sz="1600" b="1" dirty="0">
                <a:latin typeface="Times New Roman" panose="02020603050405020304" pitchFamily="18" charset="0"/>
              </a:rPr>
              <a:t>;</a:t>
            </a:r>
          </a:p>
          <a:p>
            <a:pPr marL="457200" indent="-457200">
              <a:buAutoNum type="arabicPeriod"/>
            </a:pPr>
            <a:r>
              <a:rPr lang="ru-RU" sz="1600" b="1" dirty="0">
                <a:latin typeface="Times New Roman" panose="02020603050405020304" pitchFamily="18" charset="0"/>
              </a:rPr>
              <a:t>	</a:t>
            </a:r>
            <a:r>
              <a:rPr lang="ru-RU" sz="1600" b="1" dirty="0" err="1">
                <a:latin typeface="Times New Roman" panose="02020603050405020304" pitchFamily="18" charset="0"/>
              </a:rPr>
              <a:t>Әлихан</a:t>
            </a:r>
            <a:r>
              <a:rPr lang="ru-RU" sz="1600" b="1" dirty="0">
                <a:latin typeface="Times New Roman" panose="02020603050405020304" pitchFamily="18" charset="0"/>
              </a:rPr>
              <a:t> </a:t>
            </a:r>
            <a:r>
              <a:rPr lang="ru-RU" sz="1600" b="1" dirty="0" err="1">
                <a:latin typeface="Times New Roman" panose="02020603050405020304" pitchFamily="18" charset="0"/>
              </a:rPr>
              <a:t>Бөкейхан</a:t>
            </a:r>
            <a:r>
              <a:rPr lang="ru-RU" sz="1600" b="1" dirty="0">
                <a:latin typeface="Times New Roman" panose="02020603050405020304" pitchFamily="18" charset="0"/>
              </a:rPr>
              <a:t> – </a:t>
            </a:r>
            <a:r>
              <a:rPr lang="ru-RU" sz="1600" b="1" dirty="0" err="1">
                <a:latin typeface="Times New Roman" panose="02020603050405020304" pitchFamily="18" charset="0"/>
              </a:rPr>
              <a:t>тәуілсіз</a:t>
            </a:r>
            <a:r>
              <a:rPr lang="ru-RU" sz="1600" b="1" dirty="0">
                <a:latin typeface="Times New Roman" panose="02020603050405020304" pitchFamily="18" charset="0"/>
              </a:rPr>
              <a:t> </a:t>
            </a:r>
            <a:r>
              <a:rPr lang="ru-RU" sz="1600" b="1" dirty="0" err="1">
                <a:latin typeface="Times New Roman" panose="02020603050405020304" pitchFamily="18" charset="0"/>
              </a:rPr>
              <a:t>Қазақстан</a:t>
            </a:r>
            <a:r>
              <a:rPr lang="ru-RU" sz="1600" b="1" dirty="0">
                <a:latin typeface="Times New Roman" panose="02020603050405020304" pitchFamily="18" charset="0"/>
              </a:rPr>
              <a:t>. </a:t>
            </a:r>
          </a:p>
          <a:p>
            <a:pPr marL="457200" indent="-457200">
              <a:buAutoNum type="arabicPeriod"/>
            </a:pPr>
            <a:endParaRPr lang="ru-RU" sz="1600" b="1" dirty="0">
              <a:latin typeface="Times New Roman" panose="02020603050405020304" pitchFamily="18" charset="0"/>
            </a:endParaRPr>
          </a:p>
          <a:p>
            <a:pPr marL="457200" indent="-457200">
              <a:buAutoNum type="arabicPeriod"/>
            </a:pPr>
            <a:endParaRPr lang="ru-RU" sz="1600" b="1" dirty="0">
              <a:latin typeface="Times New Roman" panose="02020603050405020304" pitchFamily="18" charset="0"/>
            </a:endParaRPr>
          </a:p>
        </p:txBody>
      </p:sp>
      <p:pic>
        <p:nvPicPr>
          <p:cNvPr id="4" name="Picture 2" descr="Картинки по запросу &quot;управление образования карагандинской области&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227995"/>
            <a:ext cx="1944215" cy="100811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priemnaya\Desktop\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245506"/>
            <a:ext cx="1368152" cy="990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044" y="6381328"/>
            <a:ext cx="8278813" cy="7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179512" y="1318062"/>
            <a:ext cx="8640960" cy="1323439"/>
          </a:xfrm>
          <a:prstGeom prst="rect">
            <a:avLst/>
          </a:prstGeom>
          <a:noFill/>
        </p:spPr>
        <p:txBody>
          <a:bodyPr wrap="square" rtlCol="0">
            <a:spAutoFit/>
          </a:bodyPr>
          <a:lstStyle/>
          <a:p>
            <a:pPr algn="ctr"/>
            <a:r>
              <a:rPr lang="kk-KZ" sz="2000" b="1" dirty="0">
                <a:latin typeface="Times New Roman" panose="02020603050405020304" pitchFamily="18" charset="0"/>
                <a:cs typeface="Times New Roman" panose="02020603050405020304" pitchFamily="18" charset="0"/>
              </a:rPr>
              <a:t>Әлихан  Бөкейханның  155  жылдығы  және  Қазақстан  Республикасы  Тәуелсіздігінің 30 жылдығына арналған </a:t>
            </a:r>
            <a:r>
              <a:rPr lang="kk-KZ" sz="2000" b="1" dirty="0" smtClean="0">
                <a:latin typeface="Times New Roman" panose="02020603050405020304" pitchFamily="18" charset="0"/>
                <a:cs typeface="Times New Roman" panose="02020603050405020304" pitchFamily="18" charset="0"/>
              </a:rPr>
              <a:t>«</a:t>
            </a:r>
            <a:r>
              <a:rPr lang="kk-KZ" sz="2000" b="1" dirty="0">
                <a:latin typeface="Times New Roman" panose="02020603050405020304" pitchFamily="18" charset="0"/>
                <a:cs typeface="Times New Roman" panose="02020603050405020304" pitchFamily="18" charset="0"/>
              </a:rPr>
              <a:t>Алаш идеясы - Тәуелсіздік» </a:t>
            </a:r>
            <a:endParaRPr lang="kk-KZ" sz="2000" b="1" dirty="0" smtClean="0">
              <a:latin typeface="Times New Roman" panose="02020603050405020304" pitchFamily="18" charset="0"/>
              <a:cs typeface="Times New Roman" panose="02020603050405020304" pitchFamily="18" charset="0"/>
            </a:endParaRPr>
          </a:p>
          <a:p>
            <a:pPr algn="ctr"/>
            <a:r>
              <a:rPr lang="kk-KZ" sz="2000" b="1" dirty="0" smtClean="0">
                <a:latin typeface="Times New Roman" panose="02020603050405020304" pitchFamily="18" charset="0"/>
                <a:cs typeface="Times New Roman" panose="02020603050405020304" pitchFamily="18" charset="0"/>
              </a:rPr>
              <a:t>облыстық  </a:t>
            </a:r>
            <a:r>
              <a:rPr lang="kk-KZ" sz="2000" b="1" dirty="0">
                <a:latin typeface="Times New Roman" panose="02020603050405020304" pitchFamily="18" charset="0"/>
                <a:cs typeface="Times New Roman" panose="02020603050405020304" pitchFamily="18" charset="0"/>
              </a:rPr>
              <a:t>ғылыми-тәжірибелік конференция </a:t>
            </a:r>
            <a:endParaRPr lang="kk-KZ" sz="2000" b="1" dirty="0" smtClean="0">
              <a:latin typeface="Times New Roman" panose="02020603050405020304" pitchFamily="18" charset="0"/>
              <a:cs typeface="Times New Roman" panose="02020603050405020304" pitchFamily="18" charset="0"/>
            </a:endParaRPr>
          </a:p>
          <a:p>
            <a:pPr algn="ctr"/>
            <a:r>
              <a:rPr lang="kk-KZ" b="1" dirty="0" smtClean="0">
                <a:latin typeface="Times New Roman" panose="02020603050405020304" pitchFamily="18" charset="0"/>
                <a:cs typeface="Times New Roman" panose="02020603050405020304" pitchFamily="18" charset="0"/>
              </a:rPr>
              <a:t>24 СӘУІР 2021 ЖЫЛ</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50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60</TotalTime>
  <Words>33</Words>
  <Application>Microsoft Office PowerPoint</Application>
  <PresentationFormat>Экран (4:3)</PresentationFormat>
  <Paragraphs>12</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Georgia</vt:lpstr>
      <vt:lpstr>Times New Roman</vt:lpstr>
      <vt:lpstr>Trebuchet MS</vt:lpstr>
      <vt:lpstr>Воздушный поток</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ДОМ</dc:creator>
  <cp:lastModifiedBy>Пользователь</cp:lastModifiedBy>
  <cp:revision>9</cp:revision>
  <dcterms:created xsi:type="dcterms:W3CDTF">2021-03-24T08:15:51Z</dcterms:created>
  <dcterms:modified xsi:type="dcterms:W3CDTF">2021-03-30T13:44:28Z</dcterms:modified>
</cp:coreProperties>
</file>