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7" r:id="rId4"/>
    <p:sldId id="273" r:id="rId5"/>
    <p:sldId id="282" r:id="rId6"/>
    <p:sldId id="281" r:id="rId7"/>
    <p:sldId id="274" r:id="rId8"/>
    <p:sldId id="278" r:id="rId9"/>
    <p:sldId id="265" r:id="rId10"/>
    <p:sldId id="259" r:id="rId11"/>
    <p:sldId id="258" r:id="rId12"/>
    <p:sldId id="283" r:id="rId13"/>
    <p:sldId id="270"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9" d="100"/>
          <a:sy n="59" d="100"/>
        </p:scale>
        <p:origin x="-1686" y="-2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53987E-2602-4AE4-9CFE-83C3745F2BEA}" type="doc">
      <dgm:prSet loTypeId="urn:microsoft.com/office/officeart/2005/8/layout/vList6" loCatId="list" qsTypeId="urn:microsoft.com/office/officeart/2005/8/quickstyle/simple1" qsCatId="simple" csTypeId="urn:microsoft.com/office/officeart/2005/8/colors/accent1_1" csCatId="accent1" phldr="1"/>
      <dgm:spPr/>
      <dgm:t>
        <a:bodyPr/>
        <a:lstStyle/>
        <a:p>
          <a:endParaRPr lang="ru-RU"/>
        </a:p>
      </dgm:t>
    </dgm:pt>
    <dgm:pt modelId="{8EB170DF-612D-4AAA-A1FD-50C20A3FA046}">
      <dgm:prSet phldrT="[Текст]" custT="1">
        <dgm:style>
          <a:lnRef idx="2">
            <a:schemeClr val="accent5"/>
          </a:lnRef>
          <a:fillRef idx="1">
            <a:schemeClr val="lt1"/>
          </a:fillRef>
          <a:effectRef idx="0">
            <a:schemeClr val="accent5"/>
          </a:effectRef>
          <a:fontRef idx="minor">
            <a:schemeClr val="dk1"/>
          </a:fontRef>
        </dgm:style>
      </dgm:prSet>
      <dgm:spPr/>
      <dgm:t>
        <a:bodyPr/>
        <a:lstStyle/>
        <a:p>
          <a:r>
            <a:rPr lang="kk-KZ" sz="2400" b="1" dirty="0" smtClean="0">
              <a:solidFill>
                <a:srgbClr val="002060"/>
              </a:solidFill>
              <a:latin typeface="Times New Roman" pitchFamily="18" charset="0"/>
              <a:ea typeface="Calibri"/>
              <a:cs typeface="Times New Roman" pitchFamily="18" charset="0"/>
            </a:rPr>
            <a:t>Мақсаты</a:t>
          </a:r>
          <a:endParaRPr lang="ru-RU" sz="2400" dirty="0">
            <a:solidFill>
              <a:srgbClr val="002060"/>
            </a:solidFill>
          </a:endParaRPr>
        </a:p>
      </dgm:t>
    </dgm:pt>
    <dgm:pt modelId="{BE9E2B3D-C79B-4947-A9F4-CF4EC87987F6}" type="parTrans" cxnId="{460E60D8-5C40-44AE-B65C-3458FA4A55FD}">
      <dgm:prSet/>
      <dgm:spPr/>
      <dgm:t>
        <a:bodyPr/>
        <a:lstStyle/>
        <a:p>
          <a:endParaRPr lang="ru-RU"/>
        </a:p>
      </dgm:t>
    </dgm:pt>
    <dgm:pt modelId="{69CE7EB7-D41E-40CD-9949-E6AFBBE797DF}" type="sibTrans" cxnId="{460E60D8-5C40-44AE-B65C-3458FA4A55FD}">
      <dgm:prSet/>
      <dgm:spPr/>
      <dgm:t>
        <a:bodyPr/>
        <a:lstStyle/>
        <a:p>
          <a:endParaRPr lang="ru-RU"/>
        </a:p>
      </dgm:t>
    </dgm:pt>
    <dgm:pt modelId="{37395C4E-673C-4E51-A8A0-4F25B347E5DF}">
      <dgm:prSet phldrT="[Текст]" custT="1"/>
      <dgm:spPr/>
      <dgm:t>
        <a:bodyPr/>
        <a:lstStyle/>
        <a:p>
          <a:r>
            <a:rPr lang="ru-RU" sz="2000" dirty="0" smtClean="0">
              <a:solidFill>
                <a:srgbClr val="0070C0"/>
              </a:solidFill>
              <a:latin typeface="Times New Roman" pitchFamily="18" charset="0"/>
              <a:ea typeface="Calibri"/>
              <a:cs typeface="Times New Roman" pitchFamily="18" charset="0"/>
            </a:rPr>
            <a:t>ҚО </a:t>
          </a:r>
          <a:r>
            <a:rPr lang="ru-RU" sz="2000" dirty="0" err="1" smtClean="0">
              <a:solidFill>
                <a:srgbClr val="0070C0"/>
              </a:solidFill>
              <a:latin typeface="Times New Roman" pitchFamily="18" charset="0"/>
              <a:ea typeface="Calibri"/>
              <a:cs typeface="Times New Roman" pitchFamily="18" charset="0"/>
            </a:rPr>
            <a:t>жағдайында</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қазақ</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тілі</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пәні</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сабақтарында</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жүзеге</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асатын</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жазылым</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дағдысын</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қалыптастырудағы</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тиімді</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әдіс-тәсілдерді</a:t>
          </a:r>
          <a:r>
            <a:rPr lang="ru-RU" sz="2000" dirty="0" smtClean="0">
              <a:solidFill>
                <a:srgbClr val="0070C0"/>
              </a:solidFill>
              <a:latin typeface="Times New Roman" pitchFamily="18" charset="0"/>
              <a:ea typeface="Calibri"/>
              <a:cs typeface="Times New Roman" pitchFamily="18" charset="0"/>
            </a:rPr>
            <a:t> </a:t>
          </a:r>
          <a:r>
            <a:rPr lang="ru-RU" sz="2000" dirty="0" err="1" smtClean="0">
              <a:solidFill>
                <a:srgbClr val="0070C0"/>
              </a:solidFill>
              <a:latin typeface="Times New Roman" pitchFamily="18" charset="0"/>
              <a:ea typeface="Calibri"/>
              <a:cs typeface="Times New Roman" pitchFamily="18" charset="0"/>
            </a:rPr>
            <a:t>қарастыру</a:t>
          </a:r>
          <a:r>
            <a:rPr lang="ru-RU" sz="2000" dirty="0" smtClean="0">
              <a:solidFill>
                <a:srgbClr val="0070C0"/>
              </a:solidFill>
              <a:latin typeface="Times New Roman" pitchFamily="18" charset="0"/>
              <a:ea typeface="Calibri"/>
              <a:cs typeface="Times New Roman" pitchFamily="18" charset="0"/>
            </a:rPr>
            <a:t>.</a:t>
          </a:r>
          <a:endParaRPr lang="ru-RU" sz="2000" dirty="0">
            <a:solidFill>
              <a:srgbClr val="0070C0"/>
            </a:solidFill>
          </a:endParaRPr>
        </a:p>
      </dgm:t>
    </dgm:pt>
    <dgm:pt modelId="{9DB95150-53F8-4850-B703-7DC13E672F82}" type="parTrans" cxnId="{7B40495C-3591-4F6D-AF41-2515F183C84D}">
      <dgm:prSet/>
      <dgm:spPr/>
      <dgm:t>
        <a:bodyPr/>
        <a:lstStyle/>
        <a:p>
          <a:endParaRPr lang="ru-RU"/>
        </a:p>
      </dgm:t>
    </dgm:pt>
    <dgm:pt modelId="{688B1E7A-AE1D-4E82-BC7D-C09B0DA9E9EF}" type="sibTrans" cxnId="{7B40495C-3591-4F6D-AF41-2515F183C84D}">
      <dgm:prSet/>
      <dgm:spPr/>
      <dgm:t>
        <a:bodyPr/>
        <a:lstStyle/>
        <a:p>
          <a:endParaRPr lang="ru-RU"/>
        </a:p>
      </dgm:t>
    </dgm:pt>
    <dgm:pt modelId="{325CE88E-EB79-40D0-B8CC-911F336F5F19}">
      <dgm:prSet phldrT="[Текст]" custT="1"/>
      <dgm:spPr/>
      <dgm:t>
        <a:bodyPr/>
        <a:lstStyle/>
        <a:p>
          <a:r>
            <a:rPr lang="kk-KZ" sz="2400" b="1" dirty="0" smtClean="0">
              <a:solidFill>
                <a:srgbClr val="002060"/>
              </a:solidFill>
              <a:latin typeface="Times New Roman" pitchFamily="18" charset="0"/>
              <a:ea typeface="Calibri"/>
              <a:cs typeface="Times New Roman" pitchFamily="18" charset="0"/>
            </a:rPr>
            <a:t>Шешу жолы</a:t>
          </a:r>
          <a:endParaRPr lang="ru-RU" sz="2400" dirty="0">
            <a:solidFill>
              <a:srgbClr val="002060"/>
            </a:solidFill>
          </a:endParaRPr>
        </a:p>
      </dgm:t>
    </dgm:pt>
    <dgm:pt modelId="{2E51B84C-BAA8-477A-B0F2-F1B0E2993C21}" type="parTrans" cxnId="{72B6DDEA-5B69-4582-BD4B-A962B0F30A59}">
      <dgm:prSet/>
      <dgm:spPr/>
      <dgm:t>
        <a:bodyPr/>
        <a:lstStyle/>
        <a:p>
          <a:endParaRPr lang="ru-RU"/>
        </a:p>
      </dgm:t>
    </dgm:pt>
    <dgm:pt modelId="{7D6EF948-F384-48EB-819B-3CB0A9DF196A}" type="sibTrans" cxnId="{72B6DDEA-5B69-4582-BD4B-A962B0F30A59}">
      <dgm:prSet/>
      <dgm:spPr/>
      <dgm:t>
        <a:bodyPr/>
        <a:lstStyle/>
        <a:p>
          <a:endParaRPr lang="ru-RU"/>
        </a:p>
      </dgm:t>
    </dgm:pt>
    <dgm:pt modelId="{FBA61A77-567E-403A-9FF8-49981EE90733}">
      <dgm:prSet phldrT="[Текст]"/>
      <dgm:spPr/>
      <dgm:t>
        <a:bodyPr/>
        <a:lstStyle/>
        <a:p>
          <a:endParaRPr lang="ru-RU" dirty="0">
            <a:solidFill>
              <a:srgbClr val="0070C0"/>
            </a:solidFill>
          </a:endParaRPr>
        </a:p>
      </dgm:t>
    </dgm:pt>
    <dgm:pt modelId="{74ED8639-85D5-44F9-BEF2-A21197867A26}" type="parTrans" cxnId="{667ABCBB-6F08-4C0B-8F8A-AF39A47EA04E}">
      <dgm:prSet/>
      <dgm:spPr/>
      <dgm:t>
        <a:bodyPr/>
        <a:lstStyle/>
        <a:p>
          <a:endParaRPr lang="ru-RU"/>
        </a:p>
      </dgm:t>
    </dgm:pt>
    <dgm:pt modelId="{7E3F22C9-F532-4803-A55F-138A4A77187E}" type="sibTrans" cxnId="{667ABCBB-6F08-4C0B-8F8A-AF39A47EA04E}">
      <dgm:prSet/>
      <dgm:spPr/>
      <dgm:t>
        <a:bodyPr/>
        <a:lstStyle/>
        <a:p>
          <a:endParaRPr lang="ru-RU"/>
        </a:p>
      </dgm:t>
    </dgm:pt>
    <dgm:pt modelId="{74BFFBE1-0B7E-4779-899B-2917E020EA59}">
      <dgm:prSet custT="1"/>
      <dgm:spPr/>
      <dgm:t>
        <a:bodyPr/>
        <a:lstStyle/>
        <a:p>
          <a:r>
            <a:rPr lang="kk-KZ" sz="2400" b="1" dirty="0" smtClean="0">
              <a:solidFill>
                <a:srgbClr val="002060"/>
              </a:solidFill>
              <a:latin typeface="Times New Roman" pitchFamily="18" charset="0"/>
              <a:ea typeface="Calibri"/>
              <a:cs typeface="Times New Roman" pitchFamily="18" charset="0"/>
            </a:rPr>
            <a:t>Күтілетін нәтиже</a:t>
          </a:r>
          <a:endParaRPr lang="ru-RU" sz="2400" dirty="0">
            <a:solidFill>
              <a:srgbClr val="002060"/>
            </a:solidFill>
          </a:endParaRPr>
        </a:p>
      </dgm:t>
    </dgm:pt>
    <dgm:pt modelId="{53C67003-58D6-4402-AF6D-F976F03E67B8}" type="parTrans" cxnId="{5FEC298E-1911-483B-9218-1F71CCC24B6C}">
      <dgm:prSet/>
      <dgm:spPr/>
      <dgm:t>
        <a:bodyPr/>
        <a:lstStyle/>
        <a:p>
          <a:endParaRPr lang="ru-RU"/>
        </a:p>
      </dgm:t>
    </dgm:pt>
    <dgm:pt modelId="{02203827-836E-49DD-B31D-1DDEF1167D5F}" type="sibTrans" cxnId="{5FEC298E-1911-483B-9218-1F71CCC24B6C}">
      <dgm:prSet/>
      <dgm:spPr/>
      <dgm:t>
        <a:bodyPr/>
        <a:lstStyle/>
        <a:p>
          <a:endParaRPr lang="ru-RU"/>
        </a:p>
      </dgm:t>
    </dgm:pt>
    <dgm:pt modelId="{B72DC6DA-ABB1-4919-B4F7-B3B1281D1A4B}">
      <dgm:prSet custT="1"/>
      <dgm:spPr/>
      <dgm:t>
        <a:bodyPr/>
        <a:lstStyle/>
        <a:p>
          <a:r>
            <a:rPr lang="kk-KZ" sz="2400" b="1" dirty="0" smtClean="0">
              <a:solidFill>
                <a:srgbClr val="002060"/>
              </a:solidFill>
              <a:latin typeface="Times New Roman" pitchFamily="18" charset="0"/>
              <a:ea typeface="Calibri"/>
              <a:cs typeface="Times New Roman" pitchFamily="18" charset="0"/>
            </a:rPr>
            <a:t>Мәселе</a:t>
          </a:r>
          <a:endParaRPr lang="ru-RU" sz="2400" dirty="0">
            <a:solidFill>
              <a:srgbClr val="002060"/>
            </a:solidFill>
          </a:endParaRPr>
        </a:p>
      </dgm:t>
    </dgm:pt>
    <dgm:pt modelId="{7C9BF199-F8A1-400C-8890-4705ED97B53F}" type="parTrans" cxnId="{F87D4257-BBB6-484C-A3A5-F957E9DD0DAF}">
      <dgm:prSet/>
      <dgm:spPr/>
      <dgm:t>
        <a:bodyPr/>
        <a:lstStyle/>
        <a:p>
          <a:endParaRPr lang="ru-RU"/>
        </a:p>
      </dgm:t>
    </dgm:pt>
    <dgm:pt modelId="{BD851F1F-51FA-4937-B8DF-3B75F4FDA641}" type="sibTrans" cxnId="{F87D4257-BBB6-484C-A3A5-F957E9DD0DAF}">
      <dgm:prSet/>
      <dgm:spPr/>
      <dgm:t>
        <a:bodyPr/>
        <a:lstStyle/>
        <a:p>
          <a:endParaRPr lang="ru-RU"/>
        </a:p>
      </dgm:t>
    </dgm:pt>
    <dgm:pt modelId="{E69C9F2B-AB39-482E-B43A-0E227085B6C2}">
      <dgm:prSet custT="1"/>
      <dgm:spPr/>
      <dgm:t>
        <a:bodyPr/>
        <a:lstStyle/>
        <a:p>
          <a:r>
            <a:rPr lang="ru-RU" sz="1800" dirty="0" err="1" smtClean="0">
              <a:solidFill>
                <a:srgbClr val="0070C0"/>
              </a:solidFill>
              <a:latin typeface="Times New Roman" pitchFamily="18" charset="0"/>
              <a:ea typeface="Calibri"/>
              <a:cs typeface="Times New Roman" pitchFamily="18" charset="0"/>
            </a:rPr>
            <a:t>әріптестер</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арасында</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тәжірибе</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бөлісу</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аймағы</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құрылады</a:t>
          </a:r>
          <a:r>
            <a:rPr lang="ru-RU" sz="1800" dirty="0" smtClean="0">
              <a:solidFill>
                <a:srgbClr val="0070C0"/>
              </a:solidFill>
              <a:latin typeface="Times New Roman" pitchFamily="18" charset="0"/>
              <a:ea typeface="Calibri"/>
              <a:cs typeface="Times New Roman" pitchFamily="18" charset="0"/>
            </a:rPr>
            <a:t>;</a:t>
          </a:r>
          <a:endParaRPr lang="ru-RU" sz="1800" dirty="0">
            <a:solidFill>
              <a:srgbClr val="0070C0"/>
            </a:solidFill>
          </a:endParaRPr>
        </a:p>
      </dgm:t>
    </dgm:pt>
    <dgm:pt modelId="{2170C7A7-C836-47EA-8D12-42F8C741DF93}" type="parTrans" cxnId="{7B0D3952-B4DF-476C-AD27-6EDA00213FBA}">
      <dgm:prSet/>
      <dgm:spPr/>
      <dgm:t>
        <a:bodyPr/>
        <a:lstStyle/>
        <a:p>
          <a:endParaRPr lang="ru-RU"/>
        </a:p>
      </dgm:t>
    </dgm:pt>
    <dgm:pt modelId="{559F8A94-BD1F-4216-BDBA-396D10381CAE}" type="sibTrans" cxnId="{7B0D3952-B4DF-476C-AD27-6EDA00213FBA}">
      <dgm:prSet/>
      <dgm:spPr/>
      <dgm:t>
        <a:bodyPr/>
        <a:lstStyle/>
        <a:p>
          <a:endParaRPr lang="ru-RU"/>
        </a:p>
      </dgm:t>
    </dgm:pt>
    <dgm:pt modelId="{D062649E-E604-4708-B86E-D656A6C15862}">
      <dgm:prSet custT="1"/>
      <dgm:spPr/>
      <dgm:t>
        <a:bodyPr/>
        <a:lstStyle/>
        <a:p>
          <a:r>
            <a:rPr lang="ru-RU" sz="1800" dirty="0" err="1" smtClean="0">
              <a:solidFill>
                <a:srgbClr val="0070C0"/>
              </a:solidFill>
              <a:latin typeface="Times New Roman" pitchFamily="18" charset="0"/>
              <a:ea typeface="Calibri"/>
              <a:cs typeface="Times New Roman" pitchFamily="18" charset="0"/>
            </a:rPr>
            <a:t>жазылым</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дағдысына</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қатысты</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ұсыныстарды</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қолданады</a:t>
          </a:r>
          <a:r>
            <a:rPr lang="ru-RU" sz="1800" dirty="0" smtClean="0">
              <a:solidFill>
                <a:srgbClr val="0070C0"/>
              </a:solidFill>
              <a:latin typeface="Times New Roman" pitchFamily="18" charset="0"/>
              <a:ea typeface="Calibri"/>
              <a:cs typeface="Times New Roman" pitchFamily="18" charset="0"/>
            </a:rPr>
            <a:t>;</a:t>
          </a:r>
        </a:p>
      </dgm:t>
    </dgm:pt>
    <dgm:pt modelId="{842FEB3B-A3CC-4D1E-9600-9367F0CA9FA8}" type="parTrans" cxnId="{5B12B57F-6BAA-4189-BD77-C292EE105C5A}">
      <dgm:prSet/>
      <dgm:spPr/>
      <dgm:t>
        <a:bodyPr/>
        <a:lstStyle/>
        <a:p>
          <a:endParaRPr lang="ru-RU"/>
        </a:p>
      </dgm:t>
    </dgm:pt>
    <dgm:pt modelId="{066C3D58-D337-4586-A917-C2DFED950C2A}" type="sibTrans" cxnId="{5B12B57F-6BAA-4189-BD77-C292EE105C5A}">
      <dgm:prSet/>
      <dgm:spPr/>
      <dgm:t>
        <a:bodyPr/>
        <a:lstStyle/>
        <a:p>
          <a:endParaRPr lang="ru-RU"/>
        </a:p>
      </dgm:t>
    </dgm:pt>
    <dgm:pt modelId="{1D443159-89E6-4BCA-9CEB-786A0A91AD78}">
      <dgm:prSet custT="1"/>
      <dgm:spPr/>
      <dgm:t>
        <a:bodyPr/>
        <a:lstStyle/>
        <a:p>
          <a:r>
            <a:rPr lang="ru-RU" sz="1800" dirty="0" err="1" smtClean="0">
              <a:solidFill>
                <a:srgbClr val="0070C0"/>
              </a:solidFill>
              <a:latin typeface="Times New Roman" pitchFamily="18" charset="0"/>
              <a:ea typeface="Calibri"/>
              <a:cs typeface="Times New Roman" pitchFamily="18" charset="0"/>
            </a:rPr>
            <a:t>мұғалімдердің</a:t>
          </a:r>
          <a:r>
            <a:rPr lang="ru-RU" sz="1800" dirty="0" smtClean="0">
              <a:solidFill>
                <a:srgbClr val="0070C0"/>
              </a:solidFill>
              <a:latin typeface="Times New Roman" pitchFamily="18" charset="0"/>
              <a:ea typeface="Calibri"/>
              <a:cs typeface="Times New Roman" pitchFamily="18" charset="0"/>
            </a:rPr>
            <a:t> ҚО </a:t>
          </a:r>
          <a:r>
            <a:rPr lang="ru-RU" sz="1800" dirty="0" err="1" smtClean="0">
              <a:solidFill>
                <a:srgbClr val="0070C0"/>
              </a:solidFill>
              <a:latin typeface="Times New Roman" pitchFamily="18" charset="0"/>
              <a:ea typeface="Calibri"/>
              <a:cs typeface="Times New Roman" pitchFamily="18" charset="0"/>
            </a:rPr>
            <a:t>жағдайында</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кәсіби</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шеберліктерін</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жетілдіруге</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мүмкіндік</a:t>
          </a:r>
          <a:r>
            <a:rPr lang="ru-RU" sz="1800" dirty="0" smtClean="0">
              <a:solidFill>
                <a:srgbClr val="0070C0"/>
              </a:solidFill>
              <a:latin typeface="Times New Roman" pitchFamily="18" charset="0"/>
              <a:ea typeface="Calibri"/>
              <a:cs typeface="Times New Roman" pitchFamily="18" charset="0"/>
            </a:rPr>
            <a:t> </a:t>
          </a:r>
          <a:r>
            <a:rPr lang="ru-RU" sz="1800" dirty="0" err="1" smtClean="0">
              <a:solidFill>
                <a:srgbClr val="0070C0"/>
              </a:solidFill>
              <a:latin typeface="Times New Roman" pitchFamily="18" charset="0"/>
              <a:ea typeface="Calibri"/>
              <a:cs typeface="Times New Roman" pitchFamily="18" charset="0"/>
            </a:rPr>
            <a:t>туады</a:t>
          </a:r>
          <a:r>
            <a:rPr lang="ru-RU" sz="1800" dirty="0" smtClean="0">
              <a:solidFill>
                <a:srgbClr val="0070C0"/>
              </a:solidFill>
              <a:latin typeface="Times New Roman" pitchFamily="18" charset="0"/>
              <a:ea typeface="Calibri"/>
              <a:cs typeface="Times New Roman" pitchFamily="18" charset="0"/>
            </a:rPr>
            <a:t>. </a:t>
          </a:r>
          <a:endParaRPr lang="ru-RU" sz="1800" dirty="0">
            <a:solidFill>
              <a:srgbClr val="0070C0"/>
            </a:solidFill>
          </a:endParaRPr>
        </a:p>
      </dgm:t>
    </dgm:pt>
    <dgm:pt modelId="{8DDAC56F-ADCF-456F-8557-4D872719167E}" type="parTrans" cxnId="{6398EA41-C2C1-4897-8C46-95B3FE16BC64}">
      <dgm:prSet/>
      <dgm:spPr/>
      <dgm:t>
        <a:bodyPr/>
        <a:lstStyle/>
        <a:p>
          <a:endParaRPr lang="ru-RU"/>
        </a:p>
      </dgm:t>
    </dgm:pt>
    <dgm:pt modelId="{089AEC75-DD2A-4693-9DE1-4BD827E4B0B8}" type="sibTrans" cxnId="{6398EA41-C2C1-4897-8C46-95B3FE16BC64}">
      <dgm:prSet/>
      <dgm:spPr/>
      <dgm:t>
        <a:bodyPr/>
        <a:lstStyle/>
        <a:p>
          <a:endParaRPr lang="ru-RU"/>
        </a:p>
      </dgm:t>
    </dgm:pt>
    <dgm:pt modelId="{AB2BBB85-3871-4ADA-8E7A-0331576937D5}">
      <dgm:prSet/>
      <dgm:spPr/>
      <dgm:t>
        <a:bodyPr/>
        <a:lstStyle/>
        <a:p>
          <a:r>
            <a:rPr lang="kk-KZ" dirty="0" smtClean="0">
              <a:solidFill>
                <a:srgbClr val="0070C0"/>
              </a:solidFill>
              <a:latin typeface="Times New Roman" pitchFamily="18" charset="0"/>
              <a:ea typeface="Calibri"/>
              <a:cs typeface="Times New Roman" pitchFamily="18" charset="0"/>
            </a:rPr>
            <a:t>ҚО жағдайында </a:t>
          </a:r>
          <a:r>
            <a:rPr lang="kk-KZ" smtClean="0">
              <a:solidFill>
                <a:srgbClr val="0070C0"/>
              </a:solidFill>
              <a:latin typeface="Times New Roman" pitchFamily="18" charset="0"/>
              <a:ea typeface="Calibri"/>
              <a:cs typeface="Times New Roman" pitchFamily="18" charset="0"/>
            </a:rPr>
            <a:t>жазылым дағдысын </a:t>
          </a:r>
          <a:r>
            <a:rPr lang="kk-KZ" dirty="0" smtClean="0">
              <a:solidFill>
                <a:srgbClr val="0070C0"/>
              </a:solidFill>
              <a:latin typeface="Times New Roman" pitchFamily="18" charset="0"/>
              <a:ea typeface="Calibri"/>
              <a:cs typeface="Times New Roman" pitchFamily="18" charset="0"/>
            </a:rPr>
            <a:t>жүзеге асыру мүмкіндігінің қиындығы</a:t>
          </a:r>
          <a:endParaRPr lang="ru-RU" dirty="0">
            <a:solidFill>
              <a:srgbClr val="0070C0"/>
            </a:solidFill>
          </a:endParaRPr>
        </a:p>
      </dgm:t>
    </dgm:pt>
    <dgm:pt modelId="{8F562187-35D1-44A4-92AE-0B8C2E2F63A4}" type="parTrans" cxnId="{935417AD-08F0-4EC9-A82B-17FB79600442}">
      <dgm:prSet/>
      <dgm:spPr/>
      <dgm:t>
        <a:bodyPr/>
        <a:lstStyle/>
        <a:p>
          <a:endParaRPr lang="ru-RU"/>
        </a:p>
      </dgm:t>
    </dgm:pt>
    <dgm:pt modelId="{A4949181-2D83-4FBF-B940-395817F19E5E}" type="sibTrans" cxnId="{935417AD-08F0-4EC9-A82B-17FB79600442}">
      <dgm:prSet/>
      <dgm:spPr/>
      <dgm:t>
        <a:bodyPr/>
        <a:lstStyle/>
        <a:p>
          <a:endParaRPr lang="ru-RU"/>
        </a:p>
      </dgm:t>
    </dgm:pt>
    <dgm:pt modelId="{D3C1ACE0-4F2F-4E8D-A3F1-EE33F07AE565}">
      <dgm:prSet/>
      <dgm:spPr/>
      <dgm:t>
        <a:bodyPr/>
        <a:lstStyle/>
        <a:p>
          <a:r>
            <a:rPr lang="kk-KZ" dirty="0" smtClean="0">
              <a:solidFill>
                <a:srgbClr val="0070C0"/>
              </a:solidFill>
              <a:latin typeface="Times New Roman" pitchFamily="18" charset="0"/>
              <a:ea typeface="Calibri"/>
              <a:cs typeface="Times New Roman" pitchFamily="18" charset="0"/>
            </a:rPr>
            <a:t>ҚО жағдайында веб -сервистердің көмегімен жазылым дағдысын қалыптастыру</a:t>
          </a:r>
        </a:p>
      </dgm:t>
    </dgm:pt>
    <dgm:pt modelId="{E2D3E3C9-C03C-4DBE-B215-394FC4301FFA}" type="parTrans" cxnId="{E967C934-E371-49D9-B4FC-B8104892BDDB}">
      <dgm:prSet/>
      <dgm:spPr/>
      <dgm:t>
        <a:bodyPr/>
        <a:lstStyle/>
        <a:p>
          <a:endParaRPr lang="ru-RU"/>
        </a:p>
      </dgm:t>
    </dgm:pt>
    <dgm:pt modelId="{AAC39AD3-3247-4F4E-A736-602ED6DA9860}" type="sibTrans" cxnId="{E967C934-E371-49D9-B4FC-B8104892BDDB}">
      <dgm:prSet/>
      <dgm:spPr/>
      <dgm:t>
        <a:bodyPr/>
        <a:lstStyle/>
        <a:p>
          <a:endParaRPr lang="ru-RU"/>
        </a:p>
      </dgm:t>
    </dgm:pt>
    <dgm:pt modelId="{D618DD29-8AAE-4854-B88A-0856E78F6F1E}" type="pres">
      <dgm:prSet presAssocID="{1953987E-2602-4AE4-9CFE-83C3745F2BEA}" presName="Name0" presStyleCnt="0">
        <dgm:presLayoutVars>
          <dgm:dir/>
          <dgm:animLvl val="lvl"/>
          <dgm:resizeHandles/>
        </dgm:presLayoutVars>
      </dgm:prSet>
      <dgm:spPr/>
      <dgm:t>
        <a:bodyPr/>
        <a:lstStyle/>
        <a:p>
          <a:endParaRPr lang="ru-RU"/>
        </a:p>
      </dgm:t>
    </dgm:pt>
    <dgm:pt modelId="{7AE4C407-EFF9-47BE-BB0F-76C9C92CE629}" type="pres">
      <dgm:prSet presAssocID="{8EB170DF-612D-4AAA-A1FD-50C20A3FA046}" presName="linNode" presStyleCnt="0"/>
      <dgm:spPr/>
      <dgm:t>
        <a:bodyPr/>
        <a:lstStyle/>
        <a:p>
          <a:endParaRPr lang="ru-RU"/>
        </a:p>
      </dgm:t>
    </dgm:pt>
    <dgm:pt modelId="{4CAB0E9A-4F18-4F45-93C8-244D3905F84C}" type="pres">
      <dgm:prSet presAssocID="{8EB170DF-612D-4AAA-A1FD-50C20A3FA046}" presName="parentShp" presStyleLbl="node1" presStyleIdx="0" presStyleCnt="4" custScaleX="89725" custScaleY="114618">
        <dgm:presLayoutVars>
          <dgm:bulletEnabled val="1"/>
        </dgm:presLayoutVars>
      </dgm:prSet>
      <dgm:spPr/>
      <dgm:t>
        <a:bodyPr/>
        <a:lstStyle/>
        <a:p>
          <a:endParaRPr lang="ru-RU"/>
        </a:p>
      </dgm:t>
    </dgm:pt>
    <dgm:pt modelId="{D7F3FC4D-9552-4FE9-A5A8-C1FDA3A333C9}" type="pres">
      <dgm:prSet presAssocID="{8EB170DF-612D-4AAA-A1FD-50C20A3FA046}" presName="childShp" presStyleLbl="bgAccFollowNode1" presStyleIdx="0" presStyleCnt="4" custScaleX="110210" custScaleY="120121">
        <dgm:presLayoutVars>
          <dgm:bulletEnabled val="1"/>
        </dgm:presLayoutVars>
      </dgm:prSet>
      <dgm:spPr/>
      <dgm:t>
        <a:bodyPr/>
        <a:lstStyle/>
        <a:p>
          <a:endParaRPr lang="ru-RU"/>
        </a:p>
      </dgm:t>
    </dgm:pt>
    <dgm:pt modelId="{7D9CF843-6561-4C7B-910E-806960A82DB9}" type="pres">
      <dgm:prSet presAssocID="{69CE7EB7-D41E-40CD-9949-E6AFBBE797DF}" presName="spacing" presStyleCnt="0"/>
      <dgm:spPr/>
      <dgm:t>
        <a:bodyPr/>
        <a:lstStyle/>
        <a:p>
          <a:endParaRPr lang="ru-RU"/>
        </a:p>
      </dgm:t>
    </dgm:pt>
    <dgm:pt modelId="{A746E48C-6CB1-4330-A2FB-CA7010BEB504}" type="pres">
      <dgm:prSet presAssocID="{74BFFBE1-0B7E-4779-899B-2917E020EA59}" presName="linNode" presStyleCnt="0"/>
      <dgm:spPr/>
      <dgm:t>
        <a:bodyPr/>
        <a:lstStyle/>
        <a:p>
          <a:endParaRPr lang="ru-RU"/>
        </a:p>
      </dgm:t>
    </dgm:pt>
    <dgm:pt modelId="{9C049B8C-F4CB-43B6-A905-1E0925AB7E14}" type="pres">
      <dgm:prSet presAssocID="{74BFFBE1-0B7E-4779-899B-2917E020EA59}" presName="parentShp" presStyleLbl="node1" presStyleIdx="1" presStyleCnt="4" custScaleX="90334" custScaleY="179515" custLinFactNeighborX="-600" custLinFactNeighborY="1521">
        <dgm:presLayoutVars>
          <dgm:bulletEnabled val="1"/>
        </dgm:presLayoutVars>
      </dgm:prSet>
      <dgm:spPr/>
      <dgm:t>
        <a:bodyPr/>
        <a:lstStyle/>
        <a:p>
          <a:endParaRPr lang="ru-RU"/>
        </a:p>
      </dgm:t>
    </dgm:pt>
    <dgm:pt modelId="{475DF74C-AEF7-4888-BA2E-5E36DAF3ACFB}" type="pres">
      <dgm:prSet presAssocID="{74BFFBE1-0B7E-4779-899B-2917E020EA59}" presName="childShp" presStyleLbl="bgAccFollowNode1" presStyleIdx="1" presStyleCnt="4" custScaleX="113598" custScaleY="187366">
        <dgm:presLayoutVars>
          <dgm:bulletEnabled val="1"/>
        </dgm:presLayoutVars>
      </dgm:prSet>
      <dgm:spPr/>
      <dgm:t>
        <a:bodyPr/>
        <a:lstStyle/>
        <a:p>
          <a:endParaRPr lang="ru-RU"/>
        </a:p>
      </dgm:t>
    </dgm:pt>
    <dgm:pt modelId="{429287FF-069F-4743-B943-F97B69B61573}" type="pres">
      <dgm:prSet presAssocID="{02203827-836E-49DD-B31D-1DDEF1167D5F}" presName="spacing" presStyleCnt="0"/>
      <dgm:spPr/>
      <dgm:t>
        <a:bodyPr/>
        <a:lstStyle/>
        <a:p>
          <a:endParaRPr lang="ru-RU"/>
        </a:p>
      </dgm:t>
    </dgm:pt>
    <dgm:pt modelId="{BB3BC334-D694-4518-B885-8528EAC76C6A}" type="pres">
      <dgm:prSet presAssocID="{B72DC6DA-ABB1-4919-B4F7-B3B1281D1A4B}" presName="linNode" presStyleCnt="0"/>
      <dgm:spPr/>
      <dgm:t>
        <a:bodyPr/>
        <a:lstStyle/>
        <a:p>
          <a:endParaRPr lang="ru-RU"/>
        </a:p>
      </dgm:t>
    </dgm:pt>
    <dgm:pt modelId="{EA20183D-AEC7-4D2A-8405-BBDF28361E6A}" type="pres">
      <dgm:prSet presAssocID="{B72DC6DA-ABB1-4919-B4F7-B3B1281D1A4B}" presName="parentShp" presStyleLbl="node1" presStyleIdx="2" presStyleCnt="4" custLinFactNeighborY="-47">
        <dgm:presLayoutVars>
          <dgm:bulletEnabled val="1"/>
        </dgm:presLayoutVars>
      </dgm:prSet>
      <dgm:spPr/>
      <dgm:t>
        <a:bodyPr/>
        <a:lstStyle/>
        <a:p>
          <a:endParaRPr lang="ru-RU"/>
        </a:p>
      </dgm:t>
    </dgm:pt>
    <dgm:pt modelId="{A526DCA8-8541-4BF9-A7C7-E76A0E6B65D3}" type="pres">
      <dgm:prSet presAssocID="{B72DC6DA-ABB1-4919-B4F7-B3B1281D1A4B}" presName="childShp" presStyleLbl="bgAccFollowNode1" presStyleIdx="2" presStyleCnt="4">
        <dgm:presLayoutVars>
          <dgm:bulletEnabled val="1"/>
        </dgm:presLayoutVars>
      </dgm:prSet>
      <dgm:spPr/>
      <dgm:t>
        <a:bodyPr/>
        <a:lstStyle/>
        <a:p>
          <a:endParaRPr lang="ru-RU"/>
        </a:p>
      </dgm:t>
    </dgm:pt>
    <dgm:pt modelId="{3ED7B702-91B9-468C-AFCA-981712D46F62}" type="pres">
      <dgm:prSet presAssocID="{BD851F1F-51FA-4937-B8DF-3B75F4FDA641}" presName="spacing" presStyleCnt="0"/>
      <dgm:spPr/>
      <dgm:t>
        <a:bodyPr/>
        <a:lstStyle/>
        <a:p>
          <a:endParaRPr lang="ru-RU"/>
        </a:p>
      </dgm:t>
    </dgm:pt>
    <dgm:pt modelId="{B51D4231-E6D9-41CB-8913-FC7EE1141282}" type="pres">
      <dgm:prSet presAssocID="{325CE88E-EB79-40D0-B8CC-911F336F5F19}" presName="linNode" presStyleCnt="0"/>
      <dgm:spPr/>
      <dgm:t>
        <a:bodyPr/>
        <a:lstStyle/>
        <a:p>
          <a:endParaRPr lang="ru-RU"/>
        </a:p>
      </dgm:t>
    </dgm:pt>
    <dgm:pt modelId="{4C9CDCEF-F37A-40DA-B785-C628A3E34365}" type="pres">
      <dgm:prSet presAssocID="{325CE88E-EB79-40D0-B8CC-911F336F5F19}" presName="parentShp" presStyleLbl="node1" presStyleIdx="3" presStyleCnt="4" custLinFactNeighborY="1166">
        <dgm:presLayoutVars>
          <dgm:bulletEnabled val="1"/>
        </dgm:presLayoutVars>
      </dgm:prSet>
      <dgm:spPr/>
      <dgm:t>
        <a:bodyPr/>
        <a:lstStyle/>
        <a:p>
          <a:endParaRPr lang="ru-RU"/>
        </a:p>
      </dgm:t>
    </dgm:pt>
    <dgm:pt modelId="{58731609-2272-4DD9-A281-70C583FDB8EC}" type="pres">
      <dgm:prSet presAssocID="{325CE88E-EB79-40D0-B8CC-911F336F5F19}" presName="childShp" presStyleLbl="bgAccFollowNode1" presStyleIdx="3" presStyleCnt="4">
        <dgm:presLayoutVars>
          <dgm:bulletEnabled val="1"/>
        </dgm:presLayoutVars>
      </dgm:prSet>
      <dgm:spPr/>
      <dgm:t>
        <a:bodyPr/>
        <a:lstStyle/>
        <a:p>
          <a:endParaRPr lang="ru-RU"/>
        </a:p>
      </dgm:t>
    </dgm:pt>
  </dgm:ptLst>
  <dgm:cxnLst>
    <dgm:cxn modelId="{E967C934-E371-49D9-B4FC-B8104892BDDB}" srcId="{325CE88E-EB79-40D0-B8CC-911F336F5F19}" destId="{D3C1ACE0-4F2F-4E8D-A3F1-EE33F07AE565}" srcOrd="1" destOrd="0" parTransId="{E2D3E3C9-C03C-4DBE-B215-394FC4301FFA}" sibTransId="{AAC39AD3-3247-4F4E-A736-602ED6DA9860}"/>
    <dgm:cxn modelId="{9C4ED9AB-1810-4F8D-9B14-EB1FA95ED3EF}" type="presOf" srcId="{37395C4E-673C-4E51-A8A0-4F25B347E5DF}" destId="{D7F3FC4D-9552-4FE9-A5A8-C1FDA3A333C9}" srcOrd="0" destOrd="0" presId="urn:microsoft.com/office/officeart/2005/8/layout/vList6"/>
    <dgm:cxn modelId="{BA996B16-167D-4000-8CB6-D835E5649E80}" type="presOf" srcId="{1D443159-89E6-4BCA-9CEB-786A0A91AD78}" destId="{475DF74C-AEF7-4888-BA2E-5E36DAF3ACFB}" srcOrd="0" destOrd="2" presId="urn:microsoft.com/office/officeart/2005/8/layout/vList6"/>
    <dgm:cxn modelId="{5B12B57F-6BAA-4189-BD77-C292EE105C5A}" srcId="{74BFFBE1-0B7E-4779-899B-2917E020EA59}" destId="{D062649E-E604-4708-B86E-D656A6C15862}" srcOrd="1" destOrd="0" parTransId="{842FEB3B-A3CC-4D1E-9600-9367F0CA9FA8}" sibTransId="{066C3D58-D337-4586-A917-C2DFED950C2A}"/>
    <dgm:cxn modelId="{4CC4DE42-5549-4DD4-B7A2-D41F86BD1929}" type="presOf" srcId="{E69C9F2B-AB39-482E-B43A-0E227085B6C2}" destId="{475DF74C-AEF7-4888-BA2E-5E36DAF3ACFB}" srcOrd="0" destOrd="0" presId="urn:microsoft.com/office/officeart/2005/8/layout/vList6"/>
    <dgm:cxn modelId="{6398EA41-C2C1-4897-8C46-95B3FE16BC64}" srcId="{74BFFBE1-0B7E-4779-899B-2917E020EA59}" destId="{1D443159-89E6-4BCA-9CEB-786A0A91AD78}" srcOrd="2" destOrd="0" parTransId="{8DDAC56F-ADCF-456F-8557-4D872719167E}" sibTransId="{089AEC75-DD2A-4693-9DE1-4BD827E4B0B8}"/>
    <dgm:cxn modelId="{935417AD-08F0-4EC9-A82B-17FB79600442}" srcId="{B72DC6DA-ABB1-4919-B4F7-B3B1281D1A4B}" destId="{AB2BBB85-3871-4ADA-8E7A-0331576937D5}" srcOrd="0" destOrd="0" parTransId="{8F562187-35D1-44A4-92AE-0B8C2E2F63A4}" sibTransId="{A4949181-2D83-4FBF-B940-395817F19E5E}"/>
    <dgm:cxn modelId="{F87D4257-BBB6-484C-A3A5-F957E9DD0DAF}" srcId="{1953987E-2602-4AE4-9CFE-83C3745F2BEA}" destId="{B72DC6DA-ABB1-4919-B4F7-B3B1281D1A4B}" srcOrd="2" destOrd="0" parTransId="{7C9BF199-F8A1-400C-8890-4705ED97B53F}" sibTransId="{BD851F1F-51FA-4937-B8DF-3B75F4FDA641}"/>
    <dgm:cxn modelId="{266D5C1D-231E-4EAD-82D6-03DCE5E9AB10}" type="presOf" srcId="{325CE88E-EB79-40D0-B8CC-911F336F5F19}" destId="{4C9CDCEF-F37A-40DA-B785-C628A3E34365}" srcOrd="0" destOrd="0" presId="urn:microsoft.com/office/officeart/2005/8/layout/vList6"/>
    <dgm:cxn modelId="{362DC8C9-6DAF-43AC-9ED7-A73E48FD16A6}" type="presOf" srcId="{D062649E-E604-4708-B86E-D656A6C15862}" destId="{475DF74C-AEF7-4888-BA2E-5E36DAF3ACFB}" srcOrd="0" destOrd="1" presId="urn:microsoft.com/office/officeart/2005/8/layout/vList6"/>
    <dgm:cxn modelId="{7B0D3952-B4DF-476C-AD27-6EDA00213FBA}" srcId="{74BFFBE1-0B7E-4779-899B-2917E020EA59}" destId="{E69C9F2B-AB39-482E-B43A-0E227085B6C2}" srcOrd="0" destOrd="0" parTransId="{2170C7A7-C836-47EA-8D12-42F8C741DF93}" sibTransId="{559F8A94-BD1F-4216-BDBA-396D10381CAE}"/>
    <dgm:cxn modelId="{5FEC298E-1911-483B-9218-1F71CCC24B6C}" srcId="{1953987E-2602-4AE4-9CFE-83C3745F2BEA}" destId="{74BFFBE1-0B7E-4779-899B-2917E020EA59}" srcOrd="1" destOrd="0" parTransId="{53C67003-58D6-4402-AF6D-F976F03E67B8}" sibTransId="{02203827-836E-49DD-B31D-1DDEF1167D5F}"/>
    <dgm:cxn modelId="{4B6B0FBC-4119-441D-ABEE-9326F4F3A53D}" type="presOf" srcId="{1953987E-2602-4AE4-9CFE-83C3745F2BEA}" destId="{D618DD29-8AAE-4854-B88A-0856E78F6F1E}" srcOrd="0" destOrd="0" presId="urn:microsoft.com/office/officeart/2005/8/layout/vList6"/>
    <dgm:cxn modelId="{52C57584-84AD-4356-9C67-C6675D37A644}" type="presOf" srcId="{D3C1ACE0-4F2F-4E8D-A3F1-EE33F07AE565}" destId="{58731609-2272-4DD9-A281-70C583FDB8EC}" srcOrd="0" destOrd="1" presId="urn:microsoft.com/office/officeart/2005/8/layout/vList6"/>
    <dgm:cxn modelId="{8762037E-2DC7-4C49-B844-367D67002794}" type="presOf" srcId="{FBA61A77-567E-403A-9FF8-49981EE90733}" destId="{58731609-2272-4DD9-A281-70C583FDB8EC}" srcOrd="0" destOrd="0" presId="urn:microsoft.com/office/officeart/2005/8/layout/vList6"/>
    <dgm:cxn modelId="{7B40495C-3591-4F6D-AF41-2515F183C84D}" srcId="{8EB170DF-612D-4AAA-A1FD-50C20A3FA046}" destId="{37395C4E-673C-4E51-A8A0-4F25B347E5DF}" srcOrd="0" destOrd="0" parTransId="{9DB95150-53F8-4850-B703-7DC13E672F82}" sibTransId="{688B1E7A-AE1D-4E82-BC7D-C09B0DA9E9EF}"/>
    <dgm:cxn modelId="{460E60D8-5C40-44AE-B65C-3458FA4A55FD}" srcId="{1953987E-2602-4AE4-9CFE-83C3745F2BEA}" destId="{8EB170DF-612D-4AAA-A1FD-50C20A3FA046}" srcOrd="0" destOrd="0" parTransId="{BE9E2B3D-C79B-4947-A9F4-CF4EC87987F6}" sibTransId="{69CE7EB7-D41E-40CD-9949-E6AFBBE797DF}"/>
    <dgm:cxn modelId="{BED89C91-FAD2-411F-9B3F-162A95A7B621}" type="presOf" srcId="{AB2BBB85-3871-4ADA-8E7A-0331576937D5}" destId="{A526DCA8-8541-4BF9-A7C7-E76A0E6B65D3}" srcOrd="0" destOrd="0" presId="urn:microsoft.com/office/officeart/2005/8/layout/vList6"/>
    <dgm:cxn modelId="{72B6DDEA-5B69-4582-BD4B-A962B0F30A59}" srcId="{1953987E-2602-4AE4-9CFE-83C3745F2BEA}" destId="{325CE88E-EB79-40D0-B8CC-911F336F5F19}" srcOrd="3" destOrd="0" parTransId="{2E51B84C-BAA8-477A-B0F2-F1B0E2993C21}" sibTransId="{7D6EF948-F384-48EB-819B-3CB0A9DF196A}"/>
    <dgm:cxn modelId="{ACECECD3-E841-49FE-8A78-77B66468D6AE}" type="presOf" srcId="{B72DC6DA-ABB1-4919-B4F7-B3B1281D1A4B}" destId="{EA20183D-AEC7-4D2A-8405-BBDF28361E6A}" srcOrd="0" destOrd="0" presId="urn:microsoft.com/office/officeart/2005/8/layout/vList6"/>
    <dgm:cxn modelId="{E074D54B-6DCE-4DAF-886F-52E3D4CA7E72}" type="presOf" srcId="{74BFFBE1-0B7E-4779-899B-2917E020EA59}" destId="{9C049B8C-F4CB-43B6-A905-1E0925AB7E14}" srcOrd="0" destOrd="0" presId="urn:microsoft.com/office/officeart/2005/8/layout/vList6"/>
    <dgm:cxn modelId="{3BF5B33F-7EE9-4188-9D77-D7BC658431FD}" type="presOf" srcId="{8EB170DF-612D-4AAA-A1FD-50C20A3FA046}" destId="{4CAB0E9A-4F18-4F45-93C8-244D3905F84C}" srcOrd="0" destOrd="0" presId="urn:microsoft.com/office/officeart/2005/8/layout/vList6"/>
    <dgm:cxn modelId="{667ABCBB-6F08-4C0B-8F8A-AF39A47EA04E}" srcId="{325CE88E-EB79-40D0-B8CC-911F336F5F19}" destId="{FBA61A77-567E-403A-9FF8-49981EE90733}" srcOrd="0" destOrd="0" parTransId="{74ED8639-85D5-44F9-BEF2-A21197867A26}" sibTransId="{7E3F22C9-F532-4803-A55F-138A4A77187E}"/>
    <dgm:cxn modelId="{5331FB8A-CA1F-45FE-AD2E-C01AE56A56A5}" type="presParOf" srcId="{D618DD29-8AAE-4854-B88A-0856E78F6F1E}" destId="{7AE4C407-EFF9-47BE-BB0F-76C9C92CE629}" srcOrd="0" destOrd="0" presId="urn:microsoft.com/office/officeart/2005/8/layout/vList6"/>
    <dgm:cxn modelId="{209F1353-82BF-47B9-B382-BF5BA4914298}" type="presParOf" srcId="{7AE4C407-EFF9-47BE-BB0F-76C9C92CE629}" destId="{4CAB0E9A-4F18-4F45-93C8-244D3905F84C}" srcOrd="0" destOrd="0" presId="urn:microsoft.com/office/officeart/2005/8/layout/vList6"/>
    <dgm:cxn modelId="{C0489EE5-A12A-4463-98C8-C87497DC1E61}" type="presParOf" srcId="{7AE4C407-EFF9-47BE-BB0F-76C9C92CE629}" destId="{D7F3FC4D-9552-4FE9-A5A8-C1FDA3A333C9}" srcOrd="1" destOrd="0" presId="urn:microsoft.com/office/officeart/2005/8/layout/vList6"/>
    <dgm:cxn modelId="{62547113-9960-4871-A0B7-1BC3170D1B4C}" type="presParOf" srcId="{D618DD29-8AAE-4854-B88A-0856E78F6F1E}" destId="{7D9CF843-6561-4C7B-910E-806960A82DB9}" srcOrd="1" destOrd="0" presId="urn:microsoft.com/office/officeart/2005/8/layout/vList6"/>
    <dgm:cxn modelId="{03DCD721-D30E-4173-914E-BC261B791152}" type="presParOf" srcId="{D618DD29-8AAE-4854-B88A-0856E78F6F1E}" destId="{A746E48C-6CB1-4330-A2FB-CA7010BEB504}" srcOrd="2" destOrd="0" presId="urn:microsoft.com/office/officeart/2005/8/layout/vList6"/>
    <dgm:cxn modelId="{B1D3194E-007C-4C2A-B99A-2E45098B56F6}" type="presParOf" srcId="{A746E48C-6CB1-4330-A2FB-CA7010BEB504}" destId="{9C049B8C-F4CB-43B6-A905-1E0925AB7E14}" srcOrd="0" destOrd="0" presId="urn:microsoft.com/office/officeart/2005/8/layout/vList6"/>
    <dgm:cxn modelId="{A38B4DD8-BCB7-42DC-BEA6-C31A3038281D}" type="presParOf" srcId="{A746E48C-6CB1-4330-A2FB-CA7010BEB504}" destId="{475DF74C-AEF7-4888-BA2E-5E36DAF3ACFB}" srcOrd="1" destOrd="0" presId="urn:microsoft.com/office/officeart/2005/8/layout/vList6"/>
    <dgm:cxn modelId="{4F1059DB-A8B9-4FD2-994F-5374539D839E}" type="presParOf" srcId="{D618DD29-8AAE-4854-B88A-0856E78F6F1E}" destId="{429287FF-069F-4743-B943-F97B69B61573}" srcOrd="3" destOrd="0" presId="urn:microsoft.com/office/officeart/2005/8/layout/vList6"/>
    <dgm:cxn modelId="{8DC4444A-5F3A-4DF3-9B3D-AC3E89DE7628}" type="presParOf" srcId="{D618DD29-8AAE-4854-B88A-0856E78F6F1E}" destId="{BB3BC334-D694-4518-B885-8528EAC76C6A}" srcOrd="4" destOrd="0" presId="urn:microsoft.com/office/officeart/2005/8/layout/vList6"/>
    <dgm:cxn modelId="{331C2601-AED6-4CB4-AC91-8E62376C5A4D}" type="presParOf" srcId="{BB3BC334-D694-4518-B885-8528EAC76C6A}" destId="{EA20183D-AEC7-4D2A-8405-BBDF28361E6A}" srcOrd="0" destOrd="0" presId="urn:microsoft.com/office/officeart/2005/8/layout/vList6"/>
    <dgm:cxn modelId="{135FEB49-77A3-43AE-8D65-123C665B49AE}" type="presParOf" srcId="{BB3BC334-D694-4518-B885-8528EAC76C6A}" destId="{A526DCA8-8541-4BF9-A7C7-E76A0E6B65D3}" srcOrd="1" destOrd="0" presId="urn:microsoft.com/office/officeart/2005/8/layout/vList6"/>
    <dgm:cxn modelId="{9FE13D79-A5CA-449E-A76A-C5FE84B418CA}" type="presParOf" srcId="{D618DD29-8AAE-4854-B88A-0856E78F6F1E}" destId="{3ED7B702-91B9-468C-AFCA-981712D46F62}" srcOrd="5" destOrd="0" presId="urn:microsoft.com/office/officeart/2005/8/layout/vList6"/>
    <dgm:cxn modelId="{08578DE4-86BD-4041-BC33-068F9749311C}" type="presParOf" srcId="{D618DD29-8AAE-4854-B88A-0856E78F6F1E}" destId="{B51D4231-E6D9-41CB-8913-FC7EE1141282}" srcOrd="6" destOrd="0" presId="urn:microsoft.com/office/officeart/2005/8/layout/vList6"/>
    <dgm:cxn modelId="{4A577BE6-BAB4-4646-9B42-34004300644C}" type="presParOf" srcId="{B51D4231-E6D9-41CB-8913-FC7EE1141282}" destId="{4C9CDCEF-F37A-40DA-B785-C628A3E34365}" srcOrd="0" destOrd="0" presId="urn:microsoft.com/office/officeart/2005/8/layout/vList6"/>
    <dgm:cxn modelId="{F1375E8A-51FA-4236-A09B-0FF4570505C1}" type="presParOf" srcId="{B51D4231-E6D9-41CB-8913-FC7EE1141282}" destId="{58731609-2272-4DD9-A281-70C583FDB8EC}"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86A697-5A85-4447-85BB-EDC68CDF8B2D}" type="doc">
      <dgm:prSet loTypeId="urn:microsoft.com/office/officeart/2008/layout/VerticalCurvedList" loCatId="list" qsTypeId="urn:microsoft.com/office/officeart/2005/8/quickstyle/3d2" qsCatId="3D" csTypeId="urn:microsoft.com/office/officeart/2005/8/colors/colorful1#1" csCatId="colorful" phldr="1"/>
      <dgm:spPr/>
      <dgm:t>
        <a:bodyPr/>
        <a:lstStyle/>
        <a:p>
          <a:endParaRPr lang="ru-RU"/>
        </a:p>
      </dgm:t>
    </dgm:pt>
    <dgm:pt modelId="{072737C0-2E16-4F0B-B218-FB371588AD7B}">
      <dgm:prSet phldrT="[Текст]" custT="1"/>
      <dgm:spPr/>
      <dgm:t>
        <a:bodyPr/>
        <a:lstStyle/>
        <a:p>
          <a:r>
            <a:rPr lang="kk-KZ" sz="2200" dirty="0" smtClean="0">
              <a:latin typeface="Times New Roman" pitchFamily="18" charset="0"/>
              <a:cs typeface="Times New Roman" pitchFamily="18" charset="0"/>
            </a:rPr>
            <a:t>«ПОПС» формуласы</a:t>
          </a:r>
          <a:endParaRPr lang="ru-RU" sz="2200" dirty="0">
            <a:latin typeface="Times New Roman" pitchFamily="18" charset="0"/>
            <a:cs typeface="Times New Roman" pitchFamily="18" charset="0"/>
          </a:endParaRPr>
        </a:p>
      </dgm:t>
    </dgm:pt>
    <dgm:pt modelId="{13857617-EE52-4E17-891F-CB9E5F1AB461}" type="parTrans" cxnId="{EE7771DF-CA3D-45F1-8904-7B555B190D21}">
      <dgm:prSet/>
      <dgm:spPr/>
      <dgm:t>
        <a:bodyPr/>
        <a:lstStyle/>
        <a:p>
          <a:endParaRPr lang="ru-RU"/>
        </a:p>
      </dgm:t>
    </dgm:pt>
    <dgm:pt modelId="{D8E7DA84-53CD-447F-A93E-1D7C4F284E8B}" type="sibTrans" cxnId="{EE7771DF-CA3D-45F1-8904-7B555B190D21}">
      <dgm:prSet/>
      <dgm:spPr/>
      <dgm:t>
        <a:bodyPr/>
        <a:lstStyle/>
        <a:p>
          <a:endParaRPr lang="ru-RU"/>
        </a:p>
      </dgm:t>
    </dgm:pt>
    <dgm:pt modelId="{3FDA0E12-FB81-42AC-BC8C-1D08120D9662}">
      <dgm:prSet phldrT="[Текст]" custT="1"/>
      <dgm:spPr/>
      <dgm:t>
        <a:bodyPr/>
        <a:lstStyle/>
        <a:p>
          <a:r>
            <a:rPr lang="kk-KZ" sz="2200" dirty="0" smtClean="0">
              <a:latin typeface="Times New Roman" pitchFamily="18" charset="0"/>
              <a:cs typeface="Times New Roman" pitchFamily="18" charset="0"/>
            </a:rPr>
            <a:t>«Кейіпкерге хат»</a:t>
          </a:r>
          <a:endParaRPr lang="ru-RU" sz="2200" dirty="0">
            <a:latin typeface="Times New Roman" pitchFamily="18" charset="0"/>
            <a:cs typeface="Times New Roman" pitchFamily="18" charset="0"/>
          </a:endParaRPr>
        </a:p>
      </dgm:t>
    </dgm:pt>
    <dgm:pt modelId="{97720D52-FA26-4E0A-A6B4-D78B57FB17F5}" type="parTrans" cxnId="{158F2EC1-F8F0-467C-824E-3E48D53541B8}">
      <dgm:prSet/>
      <dgm:spPr/>
      <dgm:t>
        <a:bodyPr/>
        <a:lstStyle/>
        <a:p>
          <a:endParaRPr lang="ru-RU"/>
        </a:p>
      </dgm:t>
    </dgm:pt>
    <dgm:pt modelId="{9491BB91-4548-44A9-8648-BCAD0EA82F6F}" type="sibTrans" cxnId="{158F2EC1-F8F0-467C-824E-3E48D53541B8}">
      <dgm:prSet/>
      <dgm:spPr/>
      <dgm:t>
        <a:bodyPr/>
        <a:lstStyle/>
        <a:p>
          <a:endParaRPr lang="ru-RU"/>
        </a:p>
      </dgm:t>
    </dgm:pt>
    <dgm:pt modelId="{3EA956A3-B299-49CF-8749-8213236ABEE5}">
      <dgm:prSet phldrT="[Текст]" custT="1"/>
      <dgm:spPr/>
      <dgm:t>
        <a:bodyPr/>
        <a:lstStyle/>
        <a:p>
          <a:r>
            <a:rPr lang="kk-KZ" sz="2200" dirty="0" smtClean="0">
              <a:latin typeface="Times New Roman" pitchFamily="18" charset="0"/>
              <a:cs typeface="Times New Roman" pitchFamily="18" charset="0"/>
            </a:rPr>
            <a:t>«Төрт сөйлем» тәсілі</a:t>
          </a:r>
          <a:endParaRPr lang="ru-RU" sz="2200" dirty="0">
            <a:latin typeface="Times New Roman" pitchFamily="18" charset="0"/>
            <a:cs typeface="Times New Roman" pitchFamily="18" charset="0"/>
          </a:endParaRPr>
        </a:p>
      </dgm:t>
    </dgm:pt>
    <dgm:pt modelId="{18A00F60-140A-4EE3-A58E-9FCB0C9495F4}" type="parTrans" cxnId="{92DD7A59-33A8-4C45-8E64-A95C042A14C2}">
      <dgm:prSet/>
      <dgm:spPr/>
      <dgm:t>
        <a:bodyPr/>
        <a:lstStyle/>
        <a:p>
          <a:endParaRPr lang="ru-RU"/>
        </a:p>
      </dgm:t>
    </dgm:pt>
    <dgm:pt modelId="{CE1FBF03-20AB-449C-94C5-5AA55FD2B8D4}" type="sibTrans" cxnId="{92DD7A59-33A8-4C45-8E64-A95C042A14C2}">
      <dgm:prSet/>
      <dgm:spPr/>
      <dgm:t>
        <a:bodyPr/>
        <a:lstStyle/>
        <a:p>
          <a:endParaRPr lang="ru-RU"/>
        </a:p>
      </dgm:t>
    </dgm:pt>
    <dgm:pt modelId="{DCEADD38-CB64-4E11-9142-AC07D18F34F7}">
      <dgm:prSet phldrT="[Текст]" custT="1"/>
      <dgm:spPr/>
      <dgm:t>
        <a:bodyPr/>
        <a:lstStyle/>
        <a:p>
          <a:r>
            <a:rPr lang="kk-KZ" sz="2200" dirty="0" smtClean="0">
              <a:latin typeface="Times New Roman" pitchFamily="18" charset="0"/>
              <a:cs typeface="Times New Roman" pitchFamily="18" charset="0"/>
            </a:rPr>
            <a:t>«Синквейн» әдісі</a:t>
          </a:r>
          <a:endParaRPr lang="ru-RU" sz="2200" dirty="0">
            <a:latin typeface="Times New Roman" pitchFamily="18" charset="0"/>
            <a:cs typeface="Times New Roman" pitchFamily="18" charset="0"/>
          </a:endParaRPr>
        </a:p>
      </dgm:t>
    </dgm:pt>
    <dgm:pt modelId="{462FB758-859C-4DB1-B34C-E4CC7180E3E3}" type="parTrans" cxnId="{7C100A6B-12C0-4BFD-9998-26F0F302BD69}">
      <dgm:prSet/>
      <dgm:spPr/>
      <dgm:t>
        <a:bodyPr/>
        <a:lstStyle/>
        <a:p>
          <a:endParaRPr lang="ru-RU"/>
        </a:p>
      </dgm:t>
    </dgm:pt>
    <dgm:pt modelId="{093BF4C6-BF45-4A7A-B351-FB446753E284}" type="sibTrans" cxnId="{7C100A6B-12C0-4BFD-9998-26F0F302BD69}">
      <dgm:prSet/>
      <dgm:spPr/>
      <dgm:t>
        <a:bodyPr/>
        <a:lstStyle/>
        <a:p>
          <a:endParaRPr lang="ru-RU"/>
        </a:p>
      </dgm:t>
    </dgm:pt>
    <dgm:pt modelId="{468024A8-0B50-4325-9A46-69EF67F5BA01}">
      <dgm:prSet phldrT="[Текст]" custT="1"/>
      <dgm:spPr/>
      <dgm:t>
        <a:bodyPr/>
        <a:lstStyle/>
        <a:p>
          <a:r>
            <a:rPr lang="kk-KZ" sz="2200" dirty="0" smtClean="0">
              <a:latin typeface="Times New Roman" pitchFamily="18" charset="0"/>
              <a:cs typeface="Times New Roman" pitchFamily="18" charset="0"/>
            </a:rPr>
            <a:t>«Суретті ойға айналдыр» </a:t>
          </a:r>
          <a:endParaRPr lang="ru-RU" sz="2200" dirty="0">
            <a:latin typeface="Times New Roman" pitchFamily="18" charset="0"/>
            <a:cs typeface="Times New Roman" pitchFamily="18" charset="0"/>
          </a:endParaRPr>
        </a:p>
      </dgm:t>
    </dgm:pt>
    <dgm:pt modelId="{BE92BE4C-61D7-4D8B-A552-92713F3367D2}" type="parTrans" cxnId="{5381E3CA-25DA-4213-9B32-81A6ED0B97AF}">
      <dgm:prSet/>
      <dgm:spPr/>
      <dgm:t>
        <a:bodyPr/>
        <a:lstStyle/>
        <a:p>
          <a:endParaRPr lang="ru-RU"/>
        </a:p>
      </dgm:t>
    </dgm:pt>
    <dgm:pt modelId="{56B39DE8-9E8A-4C26-B601-0C14FC43DE37}" type="sibTrans" cxnId="{5381E3CA-25DA-4213-9B32-81A6ED0B97AF}">
      <dgm:prSet/>
      <dgm:spPr/>
      <dgm:t>
        <a:bodyPr/>
        <a:lstStyle/>
        <a:p>
          <a:endParaRPr lang="ru-RU"/>
        </a:p>
      </dgm:t>
    </dgm:pt>
    <dgm:pt modelId="{60ADC899-D4EB-428C-8EDB-7662777A4EC6}">
      <dgm:prSet custT="1"/>
      <dgm:spPr/>
      <dgm:t>
        <a:bodyPr/>
        <a:lstStyle/>
        <a:p>
          <a:r>
            <a:rPr lang="kk-KZ" sz="2200" dirty="0" smtClean="0">
              <a:latin typeface="Times New Roman" pitchFamily="18" charset="0"/>
              <a:cs typeface="Times New Roman" pitchFamily="18" charset="0"/>
            </a:rPr>
            <a:t>«Бір сөйлеммен тұжырымдаңыз»</a:t>
          </a:r>
          <a:endParaRPr lang="ru-RU" sz="2200" dirty="0">
            <a:latin typeface="Times New Roman" pitchFamily="18" charset="0"/>
            <a:cs typeface="Times New Roman" pitchFamily="18" charset="0"/>
          </a:endParaRPr>
        </a:p>
      </dgm:t>
    </dgm:pt>
    <dgm:pt modelId="{8E2BFAB6-D0EE-4CF8-8388-93AE9915ED3F}" type="parTrans" cxnId="{64339DA8-7D05-4FBC-90D0-7F0F655B92A0}">
      <dgm:prSet/>
      <dgm:spPr/>
      <dgm:t>
        <a:bodyPr/>
        <a:lstStyle/>
        <a:p>
          <a:endParaRPr lang="ru-RU"/>
        </a:p>
      </dgm:t>
    </dgm:pt>
    <dgm:pt modelId="{868F118A-2FEE-4DCF-A927-3BF261CFAB5D}" type="sibTrans" cxnId="{64339DA8-7D05-4FBC-90D0-7F0F655B92A0}">
      <dgm:prSet/>
      <dgm:spPr/>
      <dgm:t>
        <a:bodyPr/>
        <a:lstStyle/>
        <a:p>
          <a:endParaRPr lang="ru-RU"/>
        </a:p>
      </dgm:t>
    </dgm:pt>
    <dgm:pt modelId="{17AA4882-8E25-4BBE-86BF-21726A74EF4B}" type="pres">
      <dgm:prSet presAssocID="{6B86A697-5A85-4447-85BB-EDC68CDF8B2D}" presName="Name0" presStyleCnt="0">
        <dgm:presLayoutVars>
          <dgm:chMax val="7"/>
          <dgm:chPref val="7"/>
          <dgm:dir/>
        </dgm:presLayoutVars>
      </dgm:prSet>
      <dgm:spPr/>
      <dgm:t>
        <a:bodyPr/>
        <a:lstStyle/>
        <a:p>
          <a:endParaRPr lang="ru-RU"/>
        </a:p>
      </dgm:t>
    </dgm:pt>
    <dgm:pt modelId="{7A95D4C4-0AF6-48EB-9EB5-74B53A9AF02A}" type="pres">
      <dgm:prSet presAssocID="{6B86A697-5A85-4447-85BB-EDC68CDF8B2D}" presName="Name1" presStyleCnt="0"/>
      <dgm:spPr/>
      <dgm:t>
        <a:bodyPr/>
        <a:lstStyle/>
        <a:p>
          <a:endParaRPr lang="ru-RU"/>
        </a:p>
      </dgm:t>
    </dgm:pt>
    <dgm:pt modelId="{CEF573CF-4D2C-4356-BCC3-8EFF1611B6AF}" type="pres">
      <dgm:prSet presAssocID="{6B86A697-5A85-4447-85BB-EDC68CDF8B2D}" presName="cycle" presStyleCnt="0"/>
      <dgm:spPr/>
      <dgm:t>
        <a:bodyPr/>
        <a:lstStyle/>
        <a:p>
          <a:endParaRPr lang="ru-RU"/>
        </a:p>
      </dgm:t>
    </dgm:pt>
    <dgm:pt modelId="{E2F5762D-82A2-4AC3-ADE0-DA872CCD4A0B}" type="pres">
      <dgm:prSet presAssocID="{6B86A697-5A85-4447-85BB-EDC68CDF8B2D}" presName="srcNode" presStyleLbl="node1" presStyleIdx="0" presStyleCnt="6"/>
      <dgm:spPr/>
      <dgm:t>
        <a:bodyPr/>
        <a:lstStyle/>
        <a:p>
          <a:endParaRPr lang="ru-RU"/>
        </a:p>
      </dgm:t>
    </dgm:pt>
    <dgm:pt modelId="{10C36E63-3C69-420C-9C2A-4E128ECB2596}" type="pres">
      <dgm:prSet presAssocID="{6B86A697-5A85-4447-85BB-EDC68CDF8B2D}" presName="conn" presStyleLbl="parChTrans1D2" presStyleIdx="0" presStyleCnt="1"/>
      <dgm:spPr/>
      <dgm:t>
        <a:bodyPr/>
        <a:lstStyle/>
        <a:p>
          <a:endParaRPr lang="ru-RU"/>
        </a:p>
      </dgm:t>
    </dgm:pt>
    <dgm:pt modelId="{C0CF99DF-E3AA-4E42-9670-6BBF3C4A96C9}" type="pres">
      <dgm:prSet presAssocID="{6B86A697-5A85-4447-85BB-EDC68CDF8B2D}" presName="extraNode" presStyleLbl="node1" presStyleIdx="0" presStyleCnt="6"/>
      <dgm:spPr/>
      <dgm:t>
        <a:bodyPr/>
        <a:lstStyle/>
        <a:p>
          <a:endParaRPr lang="ru-RU"/>
        </a:p>
      </dgm:t>
    </dgm:pt>
    <dgm:pt modelId="{BF937119-D1D0-4D8A-8050-B37E026A5128}" type="pres">
      <dgm:prSet presAssocID="{6B86A697-5A85-4447-85BB-EDC68CDF8B2D}" presName="dstNode" presStyleLbl="node1" presStyleIdx="0" presStyleCnt="6"/>
      <dgm:spPr/>
      <dgm:t>
        <a:bodyPr/>
        <a:lstStyle/>
        <a:p>
          <a:endParaRPr lang="ru-RU"/>
        </a:p>
      </dgm:t>
    </dgm:pt>
    <dgm:pt modelId="{91D7E22A-F758-4479-9E85-653A5035901B}" type="pres">
      <dgm:prSet presAssocID="{072737C0-2E16-4F0B-B218-FB371588AD7B}" presName="text_1" presStyleLbl="node1" presStyleIdx="0" presStyleCnt="6">
        <dgm:presLayoutVars>
          <dgm:bulletEnabled val="1"/>
        </dgm:presLayoutVars>
      </dgm:prSet>
      <dgm:spPr/>
      <dgm:t>
        <a:bodyPr/>
        <a:lstStyle/>
        <a:p>
          <a:endParaRPr lang="ru-RU"/>
        </a:p>
      </dgm:t>
    </dgm:pt>
    <dgm:pt modelId="{CB691D3C-7C5F-405F-905D-6745D4508B25}" type="pres">
      <dgm:prSet presAssocID="{072737C0-2E16-4F0B-B218-FB371588AD7B}" presName="accent_1" presStyleCnt="0"/>
      <dgm:spPr/>
      <dgm:t>
        <a:bodyPr/>
        <a:lstStyle/>
        <a:p>
          <a:endParaRPr lang="ru-RU"/>
        </a:p>
      </dgm:t>
    </dgm:pt>
    <dgm:pt modelId="{A529A192-DE27-4AE8-A8A2-FC3AF7150456}" type="pres">
      <dgm:prSet presAssocID="{072737C0-2E16-4F0B-B218-FB371588AD7B}" presName="accentRepeatNode" presStyleLbl="solidFgAcc1" presStyleIdx="0" presStyleCnt="6"/>
      <dgm:spPr/>
      <dgm:t>
        <a:bodyPr/>
        <a:lstStyle/>
        <a:p>
          <a:endParaRPr lang="ru-RU"/>
        </a:p>
      </dgm:t>
    </dgm:pt>
    <dgm:pt modelId="{DDC5F330-4DD8-456D-8CA1-FB3C6649B2F4}" type="pres">
      <dgm:prSet presAssocID="{3FDA0E12-FB81-42AC-BC8C-1D08120D9662}" presName="text_2" presStyleLbl="node1" presStyleIdx="1" presStyleCnt="6">
        <dgm:presLayoutVars>
          <dgm:bulletEnabled val="1"/>
        </dgm:presLayoutVars>
      </dgm:prSet>
      <dgm:spPr/>
      <dgm:t>
        <a:bodyPr/>
        <a:lstStyle/>
        <a:p>
          <a:endParaRPr lang="ru-RU"/>
        </a:p>
      </dgm:t>
    </dgm:pt>
    <dgm:pt modelId="{F8BFD951-915E-46F0-8791-25B3D88F001E}" type="pres">
      <dgm:prSet presAssocID="{3FDA0E12-FB81-42AC-BC8C-1D08120D9662}" presName="accent_2" presStyleCnt="0"/>
      <dgm:spPr/>
      <dgm:t>
        <a:bodyPr/>
        <a:lstStyle/>
        <a:p>
          <a:endParaRPr lang="ru-RU"/>
        </a:p>
      </dgm:t>
    </dgm:pt>
    <dgm:pt modelId="{2EB06F07-8983-42A1-BAD5-5DDEFBB4A397}" type="pres">
      <dgm:prSet presAssocID="{3FDA0E12-FB81-42AC-BC8C-1D08120D9662}" presName="accentRepeatNode" presStyleLbl="solidFgAcc1" presStyleIdx="1" presStyleCnt="6"/>
      <dgm:spPr/>
      <dgm:t>
        <a:bodyPr/>
        <a:lstStyle/>
        <a:p>
          <a:endParaRPr lang="ru-RU"/>
        </a:p>
      </dgm:t>
    </dgm:pt>
    <dgm:pt modelId="{BD45D9D9-2567-4DA6-8F57-6F564A8CAABB}" type="pres">
      <dgm:prSet presAssocID="{3EA956A3-B299-49CF-8749-8213236ABEE5}" presName="text_3" presStyleLbl="node1" presStyleIdx="2" presStyleCnt="6">
        <dgm:presLayoutVars>
          <dgm:bulletEnabled val="1"/>
        </dgm:presLayoutVars>
      </dgm:prSet>
      <dgm:spPr/>
      <dgm:t>
        <a:bodyPr/>
        <a:lstStyle/>
        <a:p>
          <a:endParaRPr lang="ru-RU"/>
        </a:p>
      </dgm:t>
    </dgm:pt>
    <dgm:pt modelId="{EB031371-280F-4899-9FF7-79A22B02A21D}" type="pres">
      <dgm:prSet presAssocID="{3EA956A3-B299-49CF-8749-8213236ABEE5}" presName="accent_3" presStyleCnt="0"/>
      <dgm:spPr/>
      <dgm:t>
        <a:bodyPr/>
        <a:lstStyle/>
        <a:p>
          <a:endParaRPr lang="ru-RU"/>
        </a:p>
      </dgm:t>
    </dgm:pt>
    <dgm:pt modelId="{E670008A-83DB-44F4-9C2B-E0801D409B69}" type="pres">
      <dgm:prSet presAssocID="{3EA956A3-B299-49CF-8749-8213236ABEE5}" presName="accentRepeatNode" presStyleLbl="solidFgAcc1" presStyleIdx="2" presStyleCnt="6"/>
      <dgm:spPr/>
      <dgm:t>
        <a:bodyPr/>
        <a:lstStyle/>
        <a:p>
          <a:endParaRPr lang="ru-RU"/>
        </a:p>
      </dgm:t>
    </dgm:pt>
    <dgm:pt modelId="{761B5376-E4C2-4691-AB22-22F3B173BFDE}" type="pres">
      <dgm:prSet presAssocID="{DCEADD38-CB64-4E11-9142-AC07D18F34F7}" presName="text_4" presStyleLbl="node1" presStyleIdx="3" presStyleCnt="6">
        <dgm:presLayoutVars>
          <dgm:bulletEnabled val="1"/>
        </dgm:presLayoutVars>
      </dgm:prSet>
      <dgm:spPr/>
      <dgm:t>
        <a:bodyPr/>
        <a:lstStyle/>
        <a:p>
          <a:endParaRPr lang="ru-RU"/>
        </a:p>
      </dgm:t>
    </dgm:pt>
    <dgm:pt modelId="{CF59AAA2-3794-4675-81BF-56BB272F6910}" type="pres">
      <dgm:prSet presAssocID="{DCEADD38-CB64-4E11-9142-AC07D18F34F7}" presName="accent_4" presStyleCnt="0"/>
      <dgm:spPr/>
      <dgm:t>
        <a:bodyPr/>
        <a:lstStyle/>
        <a:p>
          <a:endParaRPr lang="ru-RU"/>
        </a:p>
      </dgm:t>
    </dgm:pt>
    <dgm:pt modelId="{A998FAF0-9542-459F-8877-7CB26353B6C2}" type="pres">
      <dgm:prSet presAssocID="{DCEADD38-CB64-4E11-9142-AC07D18F34F7}" presName="accentRepeatNode" presStyleLbl="solidFgAcc1" presStyleIdx="3" presStyleCnt="6"/>
      <dgm:spPr/>
      <dgm:t>
        <a:bodyPr/>
        <a:lstStyle/>
        <a:p>
          <a:endParaRPr lang="ru-RU"/>
        </a:p>
      </dgm:t>
    </dgm:pt>
    <dgm:pt modelId="{5A8E6848-931F-42F4-AEF6-AD44E1F59E34}" type="pres">
      <dgm:prSet presAssocID="{468024A8-0B50-4325-9A46-69EF67F5BA01}" presName="text_5" presStyleLbl="node1" presStyleIdx="4" presStyleCnt="6">
        <dgm:presLayoutVars>
          <dgm:bulletEnabled val="1"/>
        </dgm:presLayoutVars>
      </dgm:prSet>
      <dgm:spPr/>
      <dgm:t>
        <a:bodyPr/>
        <a:lstStyle/>
        <a:p>
          <a:endParaRPr lang="ru-RU"/>
        </a:p>
      </dgm:t>
    </dgm:pt>
    <dgm:pt modelId="{170743E1-B66E-4A31-85A3-3FC25A13D351}" type="pres">
      <dgm:prSet presAssocID="{468024A8-0B50-4325-9A46-69EF67F5BA01}" presName="accent_5" presStyleCnt="0"/>
      <dgm:spPr/>
      <dgm:t>
        <a:bodyPr/>
        <a:lstStyle/>
        <a:p>
          <a:endParaRPr lang="ru-RU"/>
        </a:p>
      </dgm:t>
    </dgm:pt>
    <dgm:pt modelId="{241C8F6B-86D1-48B9-8E5B-26ACFD07E689}" type="pres">
      <dgm:prSet presAssocID="{468024A8-0B50-4325-9A46-69EF67F5BA01}" presName="accentRepeatNode" presStyleLbl="solidFgAcc1" presStyleIdx="4" presStyleCnt="6"/>
      <dgm:spPr/>
      <dgm:t>
        <a:bodyPr/>
        <a:lstStyle/>
        <a:p>
          <a:endParaRPr lang="ru-RU"/>
        </a:p>
      </dgm:t>
    </dgm:pt>
    <dgm:pt modelId="{49AC4FB6-4C40-4864-B164-F66837EDCED3}" type="pres">
      <dgm:prSet presAssocID="{60ADC899-D4EB-428C-8EDB-7662777A4EC6}" presName="text_6" presStyleLbl="node1" presStyleIdx="5" presStyleCnt="6">
        <dgm:presLayoutVars>
          <dgm:bulletEnabled val="1"/>
        </dgm:presLayoutVars>
      </dgm:prSet>
      <dgm:spPr/>
      <dgm:t>
        <a:bodyPr/>
        <a:lstStyle/>
        <a:p>
          <a:endParaRPr lang="ru-RU"/>
        </a:p>
      </dgm:t>
    </dgm:pt>
    <dgm:pt modelId="{621FEF88-2388-4374-8B04-E807D687C31F}" type="pres">
      <dgm:prSet presAssocID="{60ADC899-D4EB-428C-8EDB-7662777A4EC6}" presName="accent_6" presStyleCnt="0"/>
      <dgm:spPr/>
      <dgm:t>
        <a:bodyPr/>
        <a:lstStyle/>
        <a:p>
          <a:endParaRPr lang="ru-RU"/>
        </a:p>
      </dgm:t>
    </dgm:pt>
    <dgm:pt modelId="{30EA0119-8891-488D-909B-A2E47569F084}" type="pres">
      <dgm:prSet presAssocID="{60ADC899-D4EB-428C-8EDB-7662777A4EC6}" presName="accentRepeatNode" presStyleLbl="solidFgAcc1" presStyleIdx="5" presStyleCnt="6"/>
      <dgm:spPr/>
      <dgm:t>
        <a:bodyPr/>
        <a:lstStyle/>
        <a:p>
          <a:endParaRPr lang="ru-RU"/>
        </a:p>
      </dgm:t>
    </dgm:pt>
  </dgm:ptLst>
  <dgm:cxnLst>
    <dgm:cxn modelId="{CA445B00-AE13-42C7-8FFB-2CE89A111A70}" type="presOf" srcId="{60ADC899-D4EB-428C-8EDB-7662777A4EC6}" destId="{49AC4FB6-4C40-4864-B164-F66837EDCED3}" srcOrd="0" destOrd="0" presId="urn:microsoft.com/office/officeart/2008/layout/VerticalCurvedList"/>
    <dgm:cxn modelId="{5298F99D-7922-43A7-9841-4E3E7CCBDAD9}" type="presOf" srcId="{3EA956A3-B299-49CF-8749-8213236ABEE5}" destId="{BD45D9D9-2567-4DA6-8F57-6F564A8CAABB}" srcOrd="0" destOrd="0" presId="urn:microsoft.com/office/officeart/2008/layout/VerticalCurvedList"/>
    <dgm:cxn modelId="{7C100A6B-12C0-4BFD-9998-26F0F302BD69}" srcId="{6B86A697-5A85-4447-85BB-EDC68CDF8B2D}" destId="{DCEADD38-CB64-4E11-9142-AC07D18F34F7}" srcOrd="3" destOrd="0" parTransId="{462FB758-859C-4DB1-B34C-E4CC7180E3E3}" sibTransId="{093BF4C6-BF45-4A7A-B351-FB446753E284}"/>
    <dgm:cxn modelId="{71BE44C3-8A8E-4432-8ECE-8ED41113901D}" type="presOf" srcId="{072737C0-2E16-4F0B-B218-FB371588AD7B}" destId="{91D7E22A-F758-4479-9E85-653A5035901B}" srcOrd="0" destOrd="0" presId="urn:microsoft.com/office/officeart/2008/layout/VerticalCurvedList"/>
    <dgm:cxn modelId="{6BC5E9B8-F42B-4957-8A74-FFDE69501EC1}" type="presOf" srcId="{D8E7DA84-53CD-447F-A93E-1D7C4F284E8B}" destId="{10C36E63-3C69-420C-9C2A-4E128ECB2596}" srcOrd="0" destOrd="0" presId="urn:microsoft.com/office/officeart/2008/layout/VerticalCurvedList"/>
    <dgm:cxn modelId="{EE7771DF-CA3D-45F1-8904-7B555B190D21}" srcId="{6B86A697-5A85-4447-85BB-EDC68CDF8B2D}" destId="{072737C0-2E16-4F0B-B218-FB371588AD7B}" srcOrd="0" destOrd="0" parTransId="{13857617-EE52-4E17-891F-CB9E5F1AB461}" sibTransId="{D8E7DA84-53CD-447F-A93E-1D7C4F284E8B}"/>
    <dgm:cxn modelId="{D13B5F0A-326A-46B2-B551-E700025A35BA}" type="presOf" srcId="{6B86A697-5A85-4447-85BB-EDC68CDF8B2D}" destId="{17AA4882-8E25-4BBE-86BF-21726A74EF4B}" srcOrd="0" destOrd="0" presId="urn:microsoft.com/office/officeart/2008/layout/VerticalCurvedList"/>
    <dgm:cxn modelId="{92DD7A59-33A8-4C45-8E64-A95C042A14C2}" srcId="{6B86A697-5A85-4447-85BB-EDC68CDF8B2D}" destId="{3EA956A3-B299-49CF-8749-8213236ABEE5}" srcOrd="2" destOrd="0" parTransId="{18A00F60-140A-4EE3-A58E-9FCB0C9495F4}" sibTransId="{CE1FBF03-20AB-449C-94C5-5AA55FD2B8D4}"/>
    <dgm:cxn modelId="{158F2EC1-F8F0-467C-824E-3E48D53541B8}" srcId="{6B86A697-5A85-4447-85BB-EDC68CDF8B2D}" destId="{3FDA0E12-FB81-42AC-BC8C-1D08120D9662}" srcOrd="1" destOrd="0" parTransId="{97720D52-FA26-4E0A-A6B4-D78B57FB17F5}" sibTransId="{9491BB91-4548-44A9-8648-BCAD0EA82F6F}"/>
    <dgm:cxn modelId="{1EF66A79-443A-4323-8043-7655E3BDFAFE}" type="presOf" srcId="{3FDA0E12-FB81-42AC-BC8C-1D08120D9662}" destId="{DDC5F330-4DD8-456D-8CA1-FB3C6649B2F4}" srcOrd="0" destOrd="0" presId="urn:microsoft.com/office/officeart/2008/layout/VerticalCurvedList"/>
    <dgm:cxn modelId="{E21CE78E-13AF-4EE1-87B7-0D7DDC941F78}" type="presOf" srcId="{468024A8-0B50-4325-9A46-69EF67F5BA01}" destId="{5A8E6848-931F-42F4-AEF6-AD44E1F59E34}" srcOrd="0" destOrd="0" presId="urn:microsoft.com/office/officeart/2008/layout/VerticalCurvedList"/>
    <dgm:cxn modelId="{5381E3CA-25DA-4213-9B32-81A6ED0B97AF}" srcId="{6B86A697-5A85-4447-85BB-EDC68CDF8B2D}" destId="{468024A8-0B50-4325-9A46-69EF67F5BA01}" srcOrd="4" destOrd="0" parTransId="{BE92BE4C-61D7-4D8B-A552-92713F3367D2}" sibTransId="{56B39DE8-9E8A-4C26-B601-0C14FC43DE37}"/>
    <dgm:cxn modelId="{2F9A05FB-DA05-485B-BC36-B2309A27D101}" type="presOf" srcId="{DCEADD38-CB64-4E11-9142-AC07D18F34F7}" destId="{761B5376-E4C2-4691-AB22-22F3B173BFDE}" srcOrd="0" destOrd="0" presId="urn:microsoft.com/office/officeart/2008/layout/VerticalCurvedList"/>
    <dgm:cxn modelId="{64339DA8-7D05-4FBC-90D0-7F0F655B92A0}" srcId="{6B86A697-5A85-4447-85BB-EDC68CDF8B2D}" destId="{60ADC899-D4EB-428C-8EDB-7662777A4EC6}" srcOrd="5" destOrd="0" parTransId="{8E2BFAB6-D0EE-4CF8-8388-93AE9915ED3F}" sibTransId="{868F118A-2FEE-4DCF-A927-3BF261CFAB5D}"/>
    <dgm:cxn modelId="{CFFAF08C-96D8-4DFD-ABB7-B5B1BD8C7641}" type="presParOf" srcId="{17AA4882-8E25-4BBE-86BF-21726A74EF4B}" destId="{7A95D4C4-0AF6-48EB-9EB5-74B53A9AF02A}" srcOrd="0" destOrd="0" presId="urn:microsoft.com/office/officeart/2008/layout/VerticalCurvedList"/>
    <dgm:cxn modelId="{1A247647-E320-445C-9E48-FF282B6DAA4A}" type="presParOf" srcId="{7A95D4C4-0AF6-48EB-9EB5-74B53A9AF02A}" destId="{CEF573CF-4D2C-4356-BCC3-8EFF1611B6AF}" srcOrd="0" destOrd="0" presId="urn:microsoft.com/office/officeart/2008/layout/VerticalCurvedList"/>
    <dgm:cxn modelId="{36708E3A-9AD6-4ADE-BB0C-1431981A75C7}" type="presParOf" srcId="{CEF573CF-4D2C-4356-BCC3-8EFF1611B6AF}" destId="{E2F5762D-82A2-4AC3-ADE0-DA872CCD4A0B}" srcOrd="0" destOrd="0" presId="urn:microsoft.com/office/officeart/2008/layout/VerticalCurvedList"/>
    <dgm:cxn modelId="{186E38D1-FFC1-4999-AC40-86C31168A37B}" type="presParOf" srcId="{CEF573CF-4D2C-4356-BCC3-8EFF1611B6AF}" destId="{10C36E63-3C69-420C-9C2A-4E128ECB2596}" srcOrd="1" destOrd="0" presId="urn:microsoft.com/office/officeart/2008/layout/VerticalCurvedList"/>
    <dgm:cxn modelId="{462A491F-EA0E-41E5-A4FE-FD57945130CC}" type="presParOf" srcId="{CEF573CF-4D2C-4356-BCC3-8EFF1611B6AF}" destId="{C0CF99DF-E3AA-4E42-9670-6BBF3C4A96C9}" srcOrd="2" destOrd="0" presId="urn:microsoft.com/office/officeart/2008/layout/VerticalCurvedList"/>
    <dgm:cxn modelId="{CBF02131-365E-4D43-A410-50A80439485E}" type="presParOf" srcId="{CEF573CF-4D2C-4356-BCC3-8EFF1611B6AF}" destId="{BF937119-D1D0-4D8A-8050-B37E026A5128}" srcOrd="3" destOrd="0" presId="urn:microsoft.com/office/officeart/2008/layout/VerticalCurvedList"/>
    <dgm:cxn modelId="{51AB0800-4190-4AB3-8B8B-D847F6F17896}" type="presParOf" srcId="{7A95D4C4-0AF6-48EB-9EB5-74B53A9AF02A}" destId="{91D7E22A-F758-4479-9E85-653A5035901B}" srcOrd="1" destOrd="0" presId="urn:microsoft.com/office/officeart/2008/layout/VerticalCurvedList"/>
    <dgm:cxn modelId="{35C29890-8368-44F1-A7B8-328AB4B46B1D}" type="presParOf" srcId="{7A95D4C4-0AF6-48EB-9EB5-74B53A9AF02A}" destId="{CB691D3C-7C5F-405F-905D-6745D4508B25}" srcOrd="2" destOrd="0" presId="urn:microsoft.com/office/officeart/2008/layout/VerticalCurvedList"/>
    <dgm:cxn modelId="{824F18C7-D9B0-4E9C-A247-4623AB4DBEFF}" type="presParOf" srcId="{CB691D3C-7C5F-405F-905D-6745D4508B25}" destId="{A529A192-DE27-4AE8-A8A2-FC3AF7150456}" srcOrd="0" destOrd="0" presId="urn:microsoft.com/office/officeart/2008/layout/VerticalCurvedList"/>
    <dgm:cxn modelId="{1CDE9E49-9726-4CD6-8C0F-DD1A93D8A0C5}" type="presParOf" srcId="{7A95D4C4-0AF6-48EB-9EB5-74B53A9AF02A}" destId="{DDC5F330-4DD8-456D-8CA1-FB3C6649B2F4}" srcOrd="3" destOrd="0" presId="urn:microsoft.com/office/officeart/2008/layout/VerticalCurvedList"/>
    <dgm:cxn modelId="{C349AD2F-A636-45ED-9AE9-2FFB8CF74B9D}" type="presParOf" srcId="{7A95D4C4-0AF6-48EB-9EB5-74B53A9AF02A}" destId="{F8BFD951-915E-46F0-8791-25B3D88F001E}" srcOrd="4" destOrd="0" presId="urn:microsoft.com/office/officeart/2008/layout/VerticalCurvedList"/>
    <dgm:cxn modelId="{B384F95E-D812-4106-B0CD-A28B95C0AD61}" type="presParOf" srcId="{F8BFD951-915E-46F0-8791-25B3D88F001E}" destId="{2EB06F07-8983-42A1-BAD5-5DDEFBB4A397}" srcOrd="0" destOrd="0" presId="urn:microsoft.com/office/officeart/2008/layout/VerticalCurvedList"/>
    <dgm:cxn modelId="{16D6DF0B-789F-4E27-8914-BB2A706EBC7E}" type="presParOf" srcId="{7A95D4C4-0AF6-48EB-9EB5-74B53A9AF02A}" destId="{BD45D9D9-2567-4DA6-8F57-6F564A8CAABB}" srcOrd="5" destOrd="0" presId="urn:microsoft.com/office/officeart/2008/layout/VerticalCurvedList"/>
    <dgm:cxn modelId="{0C3415A7-CFB0-4D96-9818-5ED255354597}" type="presParOf" srcId="{7A95D4C4-0AF6-48EB-9EB5-74B53A9AF02A}" destId="{EB031371-280F-4899-9FF7-79A22B02A21D}" srcOrd="6" destOrd="0" presId="urn:microsoft.com/office/officeart/2008/layout/VerticalCurvedList"/>
    <dgm:cxn modelId="{B15BD7D6-E3EE-4ED7-87AA-9C3DB40B4BFC}" type="presParOf" srcId="{EB031371-280F-4899-9FF7-79A22B02A21D}" destId="{E670008A-83DB-44F4-9C2B-E0801D409B69}" srcOrd="0" destOrd="0" presId="urn:microsoft.com/office/officeart/2008/layout/VerticalCurvedList"/>
    <dgm:cxn modelId="{236A7C09-018F-44F4-9F64-49AC18B8B4F2}" type="presParOf" srcId="{7A95D4C4-0AF6-48EB-9EB5-74B53A9AF02A}" destId="{761B5376-E4C2-4691-AB22-22F3B173BFDE}" srcOrd="7" destOrd="0" presId="urn:microsoft.com/office/officeart/2008/layout/VerticalCurvedList"/>
    <dgm:cxn modelId="{D7BA9DAB-80E6-49E1-9DF8-05E50D474345}" type="presParOf" srcId="{7A95D4C4-0AF6-48EB-9EB5-74B53A9AF02A}" destId="{CF59AAA2-3794-4675-81BF-56BB272F6910}" srcOrd="8" destOrd="0" presId="urn:microsoft.com/office/officeart/2008/layout/VerticalCurvedList"/>
    <dgm:cxn modelId="{2605BF21-DFAD-4FAC-921D-B5E7F9E09489}" type="presParOf" srcId="{CF59AAA2-3794-4675-81BF-56BB272F6910}" destId="{A998FAF0-9542-459F-8877-7CB26353B6C2}" srcOrd="0" destOrd="0" presId="urn:microsoft.com/office/officeart/2008/layout/VerticalCurvedList"/>
    <dgm:cxn modelId="{88DAD551-3DED-4B95-8E9D-EE085A3F94F1}" type="presParOf" srcId="{7A95D4C4-0AF6-48EB-9EB5-74B53A9AF02A}" destId="{5A8E6848-931F-42F4-AEF6-AD44E1F59E34}" srcOrd="9" destOrd="0" presId="urn:microsoft.com/office/officeart/2008/layout/VerticalCurvedList"/>
    <dgm:cxn modelId="{AF39E991-D12A-45B8-98D6-F60F9C22DFA3}" type="presParOf" srcId="{7A95D4C4-0AF6-48EB-9EB5-74B53A9AF02A}" destId="{170743E1-B66E-4A31-85A3-3FC25A13D351}" srcOrd="10" destOrd="0" presId="urn:microsoft.com/office/officeart/2008/layout/VerticalCurvedList"/>
    <dgm:cxn modelId="{3BEB3F3F-A093-49AE-AEE6-DF6FBDC3478B}" type="presParOf" srcId="{170743E1-B66E-4A31-85A3-3FC25A13D351}" destId="{241C8F6B-86D1-48B9-8E5B-26ACFD07E689}" srcOrd="0" destOrd="0" presId="urn:microsoft.com/office/officeart/2008/layout/VerticalCurvedList"/>
    <dgm:cxn modelId="{09A16FE9-5A08-4728-B83A-3398CA49CCA9}" type="presParOf" srcId="{7A95D4C4-0AF6-48EB-9EB5-74B53A9AF02A}" destId="{49AC4FB6-4C40-4864-B164-F66837EDCED3}" srcOrd="11" destOrd="0" presId="urn:microsoft.com/office/officeart/2008/layout/VerticalCurvedList"/>
    <dgm:cxn modelId="{34D23A34-6DC7-45A3-B8F0-E876760A8AAF}" type="presParOf" srcId="{7A95D4C4-0AF6-48EB-9EB5-74B53A9AF02A}" destId="{621FEF88-2388-4374-8B04-E807D687C31F}" srcOrd="12" destOrd="0" presId="urn:microsoft.com/office/officeart/2008/layout/VerticalCurvedList"/>
    <dgm:cxn modelId="{9BBC9AAE-94E9-4DED-B968-1DAB5F6B2B98}" type="presParOf" srcId="{621FEF88-2388-4374-8B04-E807D687C31F}" destId="{30EA0119-8891-488D-909B-A2E47569F08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B86A697-5A85-4447-85BB-EDC68CDF8B2D}" type="doc">
      <dgm:prSet loTypeId="urn:microsoft.com/office/officeart/2005/8/layout/vList2" loCatId="list" qsTypeId="urn:microsoft.com/office/officeart/2005/8/quickstyle/simple2" qsCatId="simple" csTypeId="urn:microsoft.com/office/officeart/2005/8/colors/accent2_1" csCatId="accent2" phldr="1"/>
      <dgm:spPr/>
      <dgm:t>
        <a:bodyPr/>
        <a:lstStyle/>
        <a:p>
          <a:endParaRPr lang="ru-RU"/>
        </a:p>
      </dgm:t>
    </dgm:pt>
    <dgm:pt modelId="{3EA956A3-B299-49CF-8749-8213236ABEE5}">
      <dgm:prSet phldrT="[Текст]" custT="1"/>
      <dgm:spPr/>
      <dgm:t>
        <a:bodyPr/>
        <a:lstStyle/>
        <a:p>
          <a:r>
            <a:rPr lang="en-US" sz="2200" smtClean="0"/>
            <a:t>       </a:t>
          </a:r>
          <a:r>
            <a:rPr lang="kk-KZ" sz="2200" b="1" smtClean="0">
              <a:latin typeface="Times New Roman" pitchFamily="18" charset="0"/>
              <a:cs typeface="Times New Roman" pitchFamily="18" charset="0"/>
            </a:rPr>
            <a:t>оқушы мотивациясын арттыратын жағдаяттық тапсырмалар </a:t>
          </a:r>
          <a:endParaRPr lang="ru-RU" sz="2200" b="1" dirty="0">
            <a:latin typeface="Times New Roman" pitchFamily="18" charset="0"/>
            <a:cs typeface="Times New Roman" pitchFamily="18" charset="0"/>
          </a:endParaRPr>
        </a:p>
      </dgm:t>
    </dgm:pt>
    <dgm:pt modelId="{18A00F60-140A-4EE3-A58E-9FCB0C9495F4}" type="parTrans" cxnId="{92DD7A59-33A8-4C45-8E64-A95C042A14C2}">
      <dgm:prSet/>
      <dgm:spPr/>
      <dgm:t>
        <a:bodyPr/>
        <a:lstStyle/>
        <a:p>
          <a:endParaRPr lang="ru-RU"/>
        </a:p>
      </dgm:t>
    </dgm:pt>
    <dgm:pt modelId="{CE1FBF03-20AB-449C-94C5-5AA55FD2B8D4}" type="sibTrans" cxnId="{92DD7A59-33A8-4C45-8E64-A95C042A14C2}">
      <dgm:prSet/>
      <dgm:spPr/>
      <dgm:t>
        <a:bodyPr/>
        <a:lstStyle/>
        <a:p>
          <a:endParaRPr lang="ru-RU"/>
        </a:p>
      </dgm:t>
    </dgm:pt>
    <dgm:pt modelId="{DCEADD38-CB64-4E11-9142-AC07D18F34F7}">
      <dgm:prSet phldrT="[Текст]" custT="1"/>
      <dgm:spPr/>
      <dgm:t>
        <a:bodyPr/>
        <a:lstStyle/>
        <a:p>
          <a:r>
            <a:rPr lang="en-US" sz="2200" dirty="0" smtClean="0">
              <a:latin typeface="Times New Roman" pitchFamily="18" charset="0"/>
              <a:cs typeface="Times New Roman" pitchFamily="18" charset="0"/>
            </a:rPr>
            <a:t>         </a:t>
          </a:r>
          <a:r>
            <a:rPr lang="kk-KZ" sz="2200" b="1" dirty="0" smtClean="0">
              <a:latin typeface="Times New Roman" pitchFamily="18" charset="0"/>
              <a:cs typeface="Times New Roman" pitchFamily="18" charset="0"/>
            </a:rPr>
            <a:t>хат жазу; ашық хатқа құттықтау сөздер мен тілектер жазу</a:t>
          </a:r>
          <a:endParaRPr lang="ru-RU" sz="2200" b="1" dirty="0">
            <a:latin typeface="Times New Roman" pitchFamily="18" charset="0"/>
            <a:cs typeface="Times New Roman" pitchFamily="18" charset="0"/>
          </a:endParaRPr>
        </a:p>
      </dgm:t>
    </dgm:pt>
    <dgm:pt modelId="{462FB758-859C-4DB1-B34C-E4CC7180E3E3}" type="parTrans" cxnId="{7C100A6B-12C0-4BFD-9998-26F0F302BD69}">
      <dgm:prSet/>
      <dgm:spPr/>
      <dgm:t>
        <a:bodyPr/>
        <a:lstStyle/>
        <a:p>
          <a:endParaRPr lang="ru-RU"/>
        </a:p>
      </dgm:t>
    </dgm:pt>
    <dgm:pt modelId="{093BF4C6-BF45-4A7A-B351-FB446753E284}" type="sibTrans" cxnId="{7C100A6B-12C0-4BFD-9998-26F0F302BD69}">
      <dgm:prSet/>
      <dgm:spPr/>
      <dgm:t>
        <a:bodyPr/>
        <a:lstStyle/>
        <a:p>
          <a:endParaRPr lang="ru-RU"/>
        </a:p>
      </dgm:t>
    </dgm:pt>
    <dgm:pt modelId="{52F2187A-30B3-4B93-8C06-60365ED03E9F}">
      <dgm:prSet/>
      <dgm:spPr/>
      <dgm:t>
        <a:bodyPr/>
        <a:lstStyle/>
        <a:p>
          <a:r>
            <a:rPr lang="en-US" b="1" dirty="0" smtClean="0">
              <a:latin typeface="Times New Roman" pitchFamily="18" charset="0"/>
              <a:cs typeface="Times New Roman" pitchFamily="18" charset="0"/>
            </a:rPr>
            <a:t>             </a:t>
          </a:r>
          <a:r>
            <a:rPr lang="kk-KZ" b="1" dirty="0" smtClean="0">
              <a:latin typeface="Times New Roman" pitchFamily="18" charset="0"/>
              <a:cs typeface="Times New Roman" pitchFamily="18" charset="0"/>
            </a:rPr>
            <a:t>   </a:t>
          </a:r>
          <a:r>
            <a:rPr lang="en-US" b="1" dirty="0" smtClean="0">
              <a:latin typeface="Times New Roman" pitchFamily="18" charset="0"/>
              <a:cs typeface="Times New Roman" pitchFamily="18" charset="0"/>
            </a:rPr>
            <a:t> </a:t>
          </a:r>
          <a:r>
            <a:rPr lang="kk-KZ" b="1" dirty="0" smtClean="0">
              <a:latin typeface="Times New Roman" pitchFamily="18" charset="0"/>
              <a:cs typeface="Times New Roman" pitchFamily="18" charset="0"/>
            </a:rPr>
            <a:t>белгілі оқиғаны өз ойынша өзгертіп аяқтау</a:t>
          </a:r>
          <a:endParaRPr lang="ru-RU" b="1" dirty="0">
            <a:latin typeface="Times New Roman" pitchFamily="18" charset="0"/>
            <a:cs typeface="Times New Roman" pitchFamily="18" charset="0"/>
          </a:endParaRPr>
        </a:p>
      </dgm:t>
    </dgm:pt>
    <dgm:pt modelId="{C0310B39-605F-4495-BC40-C2C43CFA36B1}" type="parTrans" cxnId="{1C0B8E80-D9AF-4CA1-842C-3215347781A6}">
      <dgm:prSet/>
      <dgm:spPr/>
      <dgm:t>
        <a:bodyPr/>
        <a:lstStyle/>
        <a:p>
          <a:endParaRPr lang="ru-RU"/>
        </a:p>
      </dgm:t>
    </dgm:pt>
    <dgm:pt modelId="{47F7A8E5-314B-4DBC-9D4A-AA08E3C74389}" type="sibTrans" cxnId="{1C0B8E80-D9AF-4CA1-842C-3215347781A6}">
      <dgm:prSet/>
      <dgm:spPr/>
      <dgm:t>
        <a:bodyPr/>
        <a:lstStyle/>
        <a:p>
          <a:endParaRPr lang="ru-RU"/>
        </a:p>
      </dgm:t>
    </dgm:pt>
    <dgm:pt modelId="{E25AFFFA-9057-4E58-9AFF-1EF3F127ABE4}">
      <dgm:prSet/>
      <dgm:spPr/>
      <dgm:t>
        <a:bodyPr/>
        <a:lstStyle/>
        <a:p>
          <a:pPr algn="ctr"/>
          <a:r>
            <a:rPr lang="kk-KZ" b="1" smtClean="0">
              <a:latin typeface="Times New Roman" pitchFamily="18" charset="0"/>
              <a:cs typeface="Times New Roman" pitchFamily="18" charset="0"/>
            </a:rPr>
            <a:t>тірек сөздерге, сұрақтарға сүйене отырып, берілген тақырыпта шағын мәтін жазу</a:t>
          </a:r>
          <a:endParaRPr lang="ru-RU" b="1" dirty="0">
            <a:latin typeface="Times New Roman" pitchFamily="18" charset="0"/>
            <a:cs typeface="Times New Roman" pitchFamily="18" charset="0"/>
          </a:endParaRPr>
        </a:p>
      </dgm:t>
    </dgm:pt>
    <dgm:pt modelId="{8C9EA842-C74F-42B5-9D44-A5149B9B1D30}" type="parTrans" cxnId="{E2A1140D-07F0-45F4-9916-978CA6A47C7C}">
      <dgm:prSet/>
      <dgm:spPr/>
      <dgm:t>
        <a:bodyPr/>
        <a:lstStyle/>
        <a:p>
          <a:endParaRPr lang="ru-RU"/>
        </a:p>
      </dgm:t>
    </dgm:pt>
    <dgm:pt modelId="{54494889-D0EC-4A13-B38C-225C5A5F2817}" type="sibTrans" cxnId="{E2A1140D-07F0-45F4-9916-978CA6A47C7C}">
      <dgm:prSet/>
      <dgm:spPr/>
      <dgm:t>
        <a:bodyPr/>
        <a:lstStyle/>
        <a:p>
          <a:endParaRPr lang="ru-RU"/>
        </a:p>
      </dgm:t>
    </dgm:pt>
    <dgm:pt modelId="{E59FF9A6-69A6-4ABB-8C5B-E65F9C361454}">
      <dgm:prSet/>
      <dgm:spPr/>
      <dgm:t>
        <a:bodyPr/>
        <a:lstStyle/>
        <a:p>
          <a:pPr algn="ctr"/>
          <a:r>
            <a:rPr lang="kk-KZ" b="1" dirty="0" smtClean="0">
              <a:latin typeface="Times New Roman" pitchFamily="18" charset="0"/>
              <a:cs typeface="Times New Roman" pitchFamily="18" charset="0"/>
            </a:rPr>
            <a:t>шынайы болған немесе көз алдына елестете алатын оқиғалар туралы шағын мәтін жазу</a:t>
          </a:r>
          <a:endParaRPr lang="ru-RU" b="1" dirty="0">
            <a:latin typeface="Times New Roman" pitchFamily="18" charset="0"/>
            <a:cs typeface="Times New Roman" pitchFamily="18" charset="0"/>
          </a:endParaRPr>
        </a:p>
      </dgm:t>
    </dgm:pt>
    <dgm:pt modelId="{A1AA6CB1-A81D-4421-AFA8-93DC920A18C1}" type="parTrans" cxnId="{C302BA86-AA52-477D-B3CC-3B8873CF1771}">
      <dgm:prSet/>
      <dgm:spPr/>
      <dgm:t>
        <a:bodyPr/>
        <a:lstStyle/>
        <a:p>
          <a:endParaRPr lang="ru-RU"/>
        </a:p>
      </dgm:t>
    </dgm:pt>
    <dgm:pt modelId="{3C7516FB-49A7-4162-81FC-2589E1D4653E}" type="sibTrans" cxnId="{C302BA86-AA52-477D-B3CC-3B8873CF1771}">
      <dgm:prSet/>
      <dgm:spPr/>
      <dgm:t>
        <a:bodyPr/>
        <a:lstStyle/>
        <a:p>
          <a:endParaRPr lang="ru-RU"/>
        </a:p>
      </dgm:t>
    </dgm:pt>
    <dgm:pt modelId="{7A9CE0E7-F02C-45A8-BB95-60C90AE8E68D}">
      <dgm:prSet/>
      <dgm:spPr/>
      <dgm:t>
        <a:bodyPr/>
        <a:lstStyle/>
        <a:p>
          <a:pPr algn="ctr"/>
          <a:r>
            <a:rPr lang="en-US" dirty="0" smtClean="0">
              <a:latin typeface="Times New Roman" pitchFamily="18" charset="0"/>
              <a:cs typeface="Times New Roman" pitchFamily="18" charset="0"/>
            </a:rPr>
            <a:t>   </a:t>
          </a:r>
          <a:r>
            <a:rPr lang="kk-KZ" b="1" dirty="0" smtClean="0">
              <a:latin typeface="Times New Roman" pitchFamily="18" charset="0"/>
              <a:cs typeface="Times New Roman" pitchFamily="18" charset="0"/>
            </a:rPr>
            <a:t>сурет, сызба, кесте, карта бойынша шағын мәтін құрастырып жаза алу</a:t>
          </a:r>
          <a:endParaRPr lang="ru-RU" b="1" dirty="0">
            <a:latin typeface="Times New Roman" pitchFamily="18" charset="0"/>
            <a:cs typeface="Times New Roman" pitchFamily="18" charset="0"/>
          </a:endParaRPr>
        </a:p>
      </dgm:t>
    </dgm:pt>
    <dgm:pt modelId="{690F123A-A10C-4833-8B27-6E199AC3FF9F}" type="parTrans" cxnId="{641B87C3-69D4-4978-ACD1-AD33EAB862F9}">
      <dgm:prSet/>
      <dgm:spPr/>
      <dgm:t>
        <a:bodyPr/>
        <a:lstStyle/>
        <a:p>
          <a:endParaRPr lang="ru-RU"/>
        </a:p>
      </dgm:t>
    </dgm:pt>
    <dgm:pt modelId="{AB30FD15-914A-420C-908B-3FCF4D033DD5}" type="sibTrans" cxnId="{641B87C3-69D4-4978-ACD1-AD33EAB862F9}">
      <dgm:prSet/>
      <dgm:spPr/>
      <dgm:t>
        <a:bodyPr/>
        <a:lstStyle/>
        <a:p>
          <a:endParaRPr lang="ru-RU"/>
        </a:p>
      </dgm:t>
    </dgm:pt>
    <dgm:pt modelId="{7E8F64BF-44A0-4539-814B-4FFCE6BD09EC}">
      <dgm:prSet custT="1"/>
      <dgm:spPr/>
      <dgm:t>
        <a:bodyPr/>
        <a:lstStyle/>
        <a:p>
          <a:pPr algn="ctr"/>
          <a:r>
            <a:rPr lang="en-US" sz="2000" b="1" dirty="0" smtClean="0">
              <a:latin typeface="Times New Roman" pitchFamily="18" charset="0"/>
              <a:cs typeface="Times New Roman" pitchFamily="18" charset="0"/>
            </a:rPr>
            <a:t>               </a:t>
          </a:r>
          <a:r>
            <a:rPr lang="kk-KZ" sz="2000" b="1" dirty="0" smtClean="0">
              <a:latin typeface="Times New Roman" pitchFamily="18" charset="0"/>
              <a:cs typeface="Times New Roman" pitchFamily="18" charset="0"/>
            </a:rPr>
            <a:t>таныс ертегі, әңгімелердің қысқаша мазмұнын жазу</a:t>
          </a:r>
          <a:endParaRPr lang="ru-RU" sz="2000" b="1" dirty="0">
            <a:latin typeface="Times New Roman" pitchFamily="18" charset="0"/>
            <a:cs typeface="Times New Roman" pitchFamily="18" charset="0"/>
          </a:endParaRPr>
        </a:p>
      </dgm:t>
    </dgm:pt>
    <dgm:pt modelId="{DCF2C2B9-9173-4AA3-B0B9-ABB42891ED2E}" type="sibTrans" cxnId="{1FEE566D-86F7-464D-B6EC-7F5504F4B0AE}">
      <dgm:prSet/>
      <dgm:spPr/>
      <dgm:t>
        <a:bodyPr/>
        <a:lstStyle/>
        <a:p>
          <a:endParaRPr lang="ru-RU"/>
        </a:p>
      </dgm:t>
    </dgm:pt>
    <dgm:pt modelId="{048D3C4A-7640-4F48-938D-CCF67FD0124B}" type="parTrans" cxnId="{1FEE566D-86F7-464D-B6EC-7F5504F4B0AE}">
      <dgm:prSet/>
      <dgm:spPr/>
      <dgm:t>
        <a:bodyPr/>
        <a:lstStyle/>
        <a:p>
          <a:endParaRPr lang="ru-RU"/>
        </a:p>
      </dgm:t>
    </dgm:pt>
    <dgm:pt modelId="{067E89D6-D34D-4222-ABAD-515CE24B682F}" type="pres">
      <dgm:prSet presAssocID="{6B86A697-5A85-4447-85BB-EDC68CDF8B2D}" presName="linear" presStyleCnt="0">
        <dgm:presLayoutVars>
          <dgm:animLvl val="lvl"/>
          <dgm:resizeHandles val="exact"/>
        </dgm:presLayoutVars>
      </dgm:prSet>
      <dgm:spPr/>
      <dgm:t>
        <a:bodyPr/>
        <a:lstStyle/>
        <a:p>
          <a:endParaRPr lang="ru-RU"/>
        </a:p>
      </dgm:t>
    </dgm:pt>
    <dgm:pt modelId="{57948528-A0CF-4F2F-90AA-31A1B5670282}" type="pres">
      <dgm:prSet presAssocID="{7E8F64BF-44A0-4539-814B-4FFCE6BD09EC}" presName="parentText" presStyleLbl="node1" presStyleIdx="0" presStyleCnt="7">
        <dgm:presLayoutVars>
          <dgm:chMax val="0"/>
          <dgm:bulletEnabled val="1"/>
        </dgm:presLayoutVars>
      </dgm:prSet>
      <dgm:spPr/>
      <dgm:t>
        <a:bodyPr/>
        <a:lstStyle/>
        <a:p>
          <a:endParaRPr lang="ru-RU"/>
        </a:p>
      </dgm:t>
    </dgm:pt>
    <dgm:pt modelId="{B59B356C-97F0-4A95-995B-88C79AE61417}" type="pres">
      <dgm:prSet presAssocID="{DCF2C2B9-9173-4AA3-B0B9-ABB42891ED2E}" presName="spacer" presStyleCnt="0"/>
      <dgm:spPr/>
      <dgm:t>
        <a:bodyPr/>
        <a:lstStyle/>
        <a:p>
          <a:endParaRPr lang="ru-RU"/>
        </a:p>
      </dgm:t>
    </dgm:pt>
    <dgm:pt modelId="{4DCE4087-87CB-4337-A7D3-033007E2F99E}" type="pres">
      <dgm:prSet presAssocID="{52F2187A-30B3-4B93-8C06-60365ED03E9F}" presName="parentText" presStyleLbl="node1" presStyleIdx="1" presStyleCnt="7" custScaleY="58818">
        <dgm:presLayoutVars>
          <dgm:chMax val="0"/>
          <dgm:bulletEnabled val="1"/>
        </dgm:presLayoutVars>
      </dgm:prSet>
      <dgm:spPr/>
      <dgm:t>
        <a:bodyPr/>
        <a:lstStyle/>
        <a:p>
          <a:endParaRPr lang="ru-RU"/>
        </a:p>
      </dgm:t>
    </dgm:pt>
    <dgm:pt modelId="{EE05667D-394B-4BF0-8CA4-AE79C0854EF4}" type="pres">
      <dgm:prSet presAssocID="{47F7A8E5-314B-4DBC-9D4A-AA08E3C74389}" presName="spacer" presStyleCnt="0"/>
      <dgm:spPr/>
      <dgm:t>
        <a:bodyPr/>
        <a:lstStyle/>
        <a:p>
          <a:endParaRPr lang="ru-RU"/>
        </a:p>
      </dgm:t>
    </dgm:pt>
    <dgm:pt modelId="{FFF295C1-33F9-4271-BA9E-CDF9CD0B4D7C}" type="pres">
      <dgm:prSet presAssocID="{3EA956A3-B299-49CF-8749-8213236ABEE5}" presName="parentText" presStyleLbl="node1" presStyleIdx="2" presStyleCnt="7" custScaleY="61289" custLinFactNeighborY="-160">
        <dgm:presLayoutVars>
          <dgm:chMax val="0"/>
          <dgm:bulletEnabled val="1"/>
        </dgm:presLayoutVars>
      </dgm:prSet>
      <dgm:spPr/>
      <dgm:t>
        <a:bodyPr/>
        <a:lstStyle/>
        <a:p>
          <a:endParaRPr lang="ru-RU"/>
        </a:p>
      </dgm:t>
    </dgm:pt>
    <dgm:pt modelId="{0C205ADD-75AF-4A4D-AFE5-71D0334B8751}" type="pres">
      <dgm:prSet presAssocID="{CE1FBF03-20AB-449C-94C5-5AA55FD2B8D4}" presName="spacer" presStyleCnt="0"/>
      <dgm:spPr/>
      <dgm:t>
        <a:bodyPr/>
        <a:lstStyle/>
        <a:p>
          <a:endParaRPr lang="ru-RU"/>
        </a:p>
      </dgm:t>
    </dgm:pt>
    <dgm:pt modelId="{6A6AA2A6-F729-4D91-B72D-CE533F9A5EA5}" type="pres">
      <dgm:prSet presAssocID="{7A9CE0E7-F02C-45A8-BB95-60C90AE8E68D}" presName="parentText" presStyleLbl="node1" presStyleIdx="3" presStyleCnt="7">
        <dgm:presLayoutVars>
          <dgm:chMax val="0"/>
          <dgm:bulletEnabled val="1"/>
        </dgm:presLayoutVars>
      </dgm:prSet>
      <dgm:spPr/>
      <dgm:t>
        <a:bodyPr/>
        <a:lstStyle/>
        <a:p>
          <a:endParaRPr lang="ru-RU"/>
        </a:p>
      </dgm:t>
    </dgm:pt>
    <dgm:pt modelId="{EED56959-9899-41F8-8769-0C3926C5B050}" type="pres">
      <dgm:prSet presAssocID="{AB30FD15-914A-420C-908B-3FCF4D033DD5}" presName="spacer" presStyleCnt="0"/>
      <dgm:spPr/>
      <dgm:t>
        <a:bodyPr/>
        <a:lstStyle/>
        <a:p>
          <a:endParaRPr lang="ru-RU"/>
        </a:p>
      </dgm:t>
    </dgm:pt>
    <dgm:pt modelId="{78ECA907-88F7-4BB8-A1E5-6278F3E84C62}" type="pres">
      <dgm:prSet presAssocID="{E59FF9A6-69A6-4ABB-8C5B-E65F9C361454}" presName="parentText" presStyleLbl="node1" presStyleIdx="4" presStyleCnt="7">
        <dgm:presLayoutVars>
          <dgm:chMax val="0"/>
          <dgm:bulletEnabled val="1"/>
        </dgm:presLayoutVars>
      </dgm:prSet>
      <dgm:spPr/>
      <dgm:t>
        <a:bodyPr/>
        <a:lstStyle/>
        <a:p>
          <a:endParaRPr lang="ru-RU"/>
        </a:p>
      </dgm:t>
    </dgm:pt>
    <dgm:pt modelId="{38825630-2E77-412A-9D74-582040BB4012}" type="pres">
      <dgm:prSet presAssocID="{3C7516FB-49A7-4162-81FC-2589E1D4653E}" presName="spacer" presStyleCnt="0"/>
      <dgm:spPr/>
      <dgm:t>
        <a:bodyPr/>
        <a:lstStyle/>
        <a:p>
          <a:endParaRPr lang="ru-RU"/>
        </a:p>
      </dgm:t>
    </dgm:pt>
    <dgm:pt modelId="{6B7E9191-67CA-47FD-8D2D-688DF755285E}" type="pres">
      <dgm:prSet presAssocID="{E25AFFFA-9057-4E58-9AFF-1EF3F127ABE4}" presName="parentText" presStyleLbl="node1" presStyleIdx="5" presStyleCnt="7" custLinFactNeighborY="-47057">
        <dgm:presLayoutVars>
          <dgm:chMax val="0"/>
          <dgm:bulletEnabled val="1"/>
        </dgm:presLayoutVars>
      </dgm:prSet>
      <dgm:spPr/>
      <dgm:t>
        <a:bodyPr/>
        <a:lstStyle/>
        <a:p>
          <a:endParaRPr lang="ru-RU"/>
        </a:p>
      </dgm:t>
    </dgm:pt>
    <dgm:pt modelId="{807F07C7-0B00-44E2-AB6C-72D4DFCE6FAD}" type="pres">
      <dgm:prSet presAssocID="{54494889-D0EC-4A13-B38C-225C5A5F2817}" presName="spacer" presStyleCnt="0"/>
      <dgm:spPr/>
      <dgm:t>
        <a:bodyPr/>
        <a:lstStyle/>
        <a:p>
          <a:endParaRPr lang="ru-RU"/>
        </a:p>
      </dgm:t>
    </dgm:pt>
    <dgm:pt modelId="{5938233B-6393-4B18-BDF6-9D13CD77CF2F}" type="pres">
      <dgm:prSet presAssocID="{DCEADD38-CB64-4E11-9142-AC07D18F34F7}" presName="parentText" presStyleLbl="node1" presStyleIdx="6" presStyleCnt="7">
        <dgm:presLayoutVars>
          <dgm:chMax val="0"/>
          <dgm:bulletEnabled val="1"/>
        </dgm:presLayoutVars>
      </dgm:prSet>
      <dgm:spPr/>
      <dgm:t>
        <a:bodyPr/>
        <a:lstStyle/>
        <a:p>
          <a:endParaRPr lang="ru-RU"/>
        </a:p>
      </dgm:t>
    </dgm:pt>
  </dgm:ptLst>
  <dgm:cxnLst>
    <dgm:cxn modelId="{0CA431E4-E3CF-4007-9970-2099399BA729}" type="presOf" srcId="{6B86A697-5A85-4447-85BB-EDC68CDF8B2D}" destId="{067E89D6-D34D-4222-ABAD-515CE24B682F}" srcOrd="0" destOrd="0" presId="urn:microsoft.com/office/officeart/2005/8/layout/vList2"/>
    <dgm:cxn modelId="{653AA056-C846-4FED-B0E1-DD706B7C6573}" type="presOf" srcId="{E59FF9A6-69A6-4ABB-8C5B-E65F9C361454}" destId="{78ECA907-88F7-4BB8-A1E5-6278F3E84C62}" srcOrd="0" destOrd="0" presId="urn:microsoft.com/office/officeart/2005/8/layout/vList2"/>
    <dgm:cxn modelId="{641B87C3-69D4-4978-ACD1-AD33EAB862F9}" srcId="{6B86A697-5A85-4447-85BB-EDC68CDF8B2D}" destId="{7A9CE0E7-F02C-45A8-BB95-60C90AE8E68D}" srcOrd="3" destOrd="0" parTransId="{690F123A-A10C-4833-8B27-6E199AC3FF9F}" sibTransId="{AB30FD15-914A-420C-908B-3FCF4D033DD5}"/>
    <dgm:cxn modelId="{1C0B8E80-D9AF-4CA1-842C-3215347781A6}" srcId="{6B86A697-5A85-4447-85BB-EDC68CDF8B2D}" destId="{52F2187A-30B3-4B93-8C06-60365ED03E9F}" srcOrd="1" destOrd="0" parTransId="{C0310B39-605F-4495-BC40-C2C43CFA36B1}" sibTransId="{47F7A8E5-314B-4DBC-9D4A-AA08E3C74389}"/>
    <dgm:cxn modelId="{E2A1140D-07F0-45F4-9916-978CA6A47C7C}" srcId="{6B86A697-5A85-4447-85BB-EDC68CDF8B2D}" destId="{E25AFFFA-9057-4E58-9AFF-1EF3F127ABE4}" srcOrd="5" destOrd="0" parTransId="{8C9EA842-C74F-42B5-9D44-A5149B9B1D30}" sibTransId="{54494889-D0EC-4A13-B38C-225C5A5F2817}"/>
    <dgm:cxn modelId="{478DB8AD-3A54-40D8-8ECE-BD6779DFAE44}" type="presOf" srcId="{E25AFFFA-9057-4E58-9AFF-1EF3F127ABE4}" destId="{6B7E9191-67CA-47FD-8D2D-688DF755285E}" srcOrd="0" destOrd="0" presId="urn:microsoft.com/office/officeart/2005/8/layout/vList2"/>
    <dgm:cxn modelId="{C302BA86-AA52-477D-B3CC-3B8873CF1771}" srcId="{6B86A697-5A85-4447-85BB-EDC68CDF8B2D}" destId="{E59FF9A6-69A6-4ABB-8C5B-E65F9C361454}" srcOrd="4" destOrd="0" parTransId="{A1AA6CB1-A81D-4421-AFA8-93DC920A18C1}" sibTransId="{3C7516FB-49A7-4162-81FC-2589E1D4653E}"/>
    <dgm:cxn modelId="{7C100A6B-12C0-4BFD-9998-26F0F302BD69}" srcId="{6B86A697-5A85-4447-85BB-EDC68CDF8B2D}" destId="{DCEADD38-CB64-4E11-9142-AC07D18F34F7}" srcOrd="6" destOrd="0" parTransId="{462FB758-859C-4DB1-B34C-E4CC7180E3E3}" sibTransId="{093BF4C6-BF45-4A7A-B351-FB446753E284}"/>
    <dgm:cxn modelId="{F18E29AF-63E0-48E0-AF8A-CDB22B6FB9A1}" type="presOf" srcId="{7A9CE0E7-F02C-45A8-BB95-60C90AE8E68D}" destId="{6A6AA2A6-F729-4D91-B72D-CE533F9A5EA5}" srcOrd="0" destOrd="0" presId="urn:microsoft.com/office/officeart/2005/8/layout/vList2"/>
    <dgm:cxn modelId="{B6870B3F-12C3-4966-909F-9AA4C1874B39}" type="presOf" srcId="{3EA956A3-B299-49CF-8749-8213236ABEE5}" destId="{FFF295C1-33F9-4271-BA9E-CDF9CD0B4D7C}" srcOrd="0" destOrd="0" presId="urn:microsoft.com/office/officeart/2005/8/layout/vList2"/>
    <dgm:cxn modelId="{F55E2B99-CCE0-4831-9890-654355746723}" type="presOf" srcId="{7E8F64BF-44A0-4539-814B-4FFCE6BD09EC}" destId="{57948528-A0CF-4F2F-90AA-31A1B5670282}" srcOrd="0" destOrd="0" presId="urn:microsoft.com/office/officeart/2005/8/layout/vList2"/>
    <dgm:cxn modelId="{55894834-B64F-4FB4-9B29-2DBAD3B1137E}" type="presOf" srcId="{DCEADD38-CB64-4E11-9142-AC07D18F34F7}" destId="{5938233B-6393-4B18-BDF6-9D13CD77CF2F}" srcOrd="0" destOrd="0" presId="urn:microsoft.com/office/officeart/2005/8/layout/vList2"/>
    <dgm:cxn modelId="{92DD7A59-33A8-4C45-8E64-A95C042A14C2}" srcId="{6B86A697-5A85-4447-85BB-EDC68CDF8B2D}" destId="{3EA956A3-B299-49CF-8749-8213236ABEE5}" srcOrd="2" destOrd="0" parTransId="{18A00F60-140A-4EE3-A58E-9FCB0C9495F4}" sibTransId="{CE1FBF03-20AB-449C-94C5-5AA55FD2B8D4}"/>
    <dgm:cxn modelId="{D3F9EBA8-083B-4C33-B0A5-BADCFF49E6C1}" type="presOf" srcId="{52F2187A-30B3-4B93-8C06-60365ED03E9F}" destId="{4DCE4087-87CB-4337-A7D3-033007E2F99E}" srcOrd="0" destOrd="0" presId="urn:microsoft.com/office/officeart/2005/8/layout/vList2"/>
    <dgm:cxn modelId="{1FEE566D-86F7-464D-B6EC-7F5504F4B0AE}" srcId="{6B86A697-5A85-4447-85BB-EDC68CDF8B2D}" destId="{7E8F64BF-44A0-4539-814B-4FFCE6BD09EC}" srcOrd="0" destOrd="0" parTransId="{048D3C4A-7640-4F48-938D-CCF67FD0124B}" sibTransId="{DCF2C2B9-9173-4AA3-B0B9-ABB42891ED2E}"/>
    <dgm:cxn modelId="{D950056A-C9B3-42AC-A9F0-1A9ADD2F1D6A}" type="presParOf" srcId="{067E89D6-D34D-4222-ABAD-515CE24B682F}" destId="{57948528-A0CF-4F2F-90AA-31A1B5670282}" srcOrd="0" destOrd="0" presId="urn:microsoft.com/office/officeart/2005/8/layout/vList2"/>
    <dgm:cxn modelId="{55197CE6-231B-43D0-A619-763268C4DF86}" type="presParOf" srcId="{067E89D6-D34D-4222-ABAD-515CE24B682F}" destId="{B59B356C-97F0-4A95-995B-88C79AE61417}" srcOrd="1" destOrd="0" presId="urn:microsoft.com/office/officeart/2005/8/layout/vList2"/>
    <dgm:cxn modelId="{089B5E26-6DB8-4F15-9B5F-E90389C6DE9D}" type="presParOf" srcId="{067E89D6-D34D-4222-ABAD-515CE24B682F}" destId="{4DCE4087-87CB-4337-A7D3-033007E2F99E}" srcOrd="2" destOrd="0" presId="urn:microsoft.com/office/officeart/2005/8/layout/vList2"/>
    <dgm:cxn modelId="{F2E6D855-A0A1-4EAD-A1EB-F377ABB4EDD6}" type="presParOf" srcId="{067E89D6-D34D-4222-ABAD-515CE24B682F}" destId="{EE05667D-394B-4BF0-8CA4-AE79C0854EF4}" srcOrd="3" destOrd="0" presId="urn:microsoft.com/office/officeart/2005/8/layout/vList2"/>
    <dgm:cxn modelId="{465EB128-9713-4459-9997-0F3D5FD14E18}" type="presParOf" srcId="{067E89D6-D34D-4222-ABAD-515CE24B682F}" destId="{FFF295C1-33F9-4271-BA9E-CDF9CD0B4D7C}" srcOrd="4" destOrd="0" presId="urn:microsoft.com/office/officeart/2005/8/layout/vList2"/>
    <dgm:cxn modelId="{DF96B0E9-87F0-45FA-9E65-99D0D53F95CF}" type="presParOf" srcId="{067E89D6-D34D-4222-ABAD-515CE24B682F}" destId="{0C205ADD-75AF-4A4D-AFE5-71D0334B8751}" srcOrd="5" destOrd="0" presId="urn:microsoft.com/office/officeart/2005/8/layout/vList2"/>
    <dgm:cxn modelId="{D47B4BC2-B19C-49E0-A1A7-F5D93652AFC2}" type="presParOf" srcId="{067E89D6-D34D-4222-ABAD-515CE24B682F}" destId="{6A6AA2A6-F729-4D91-B72D-CE533F9A5EA5}" srcOrd="6" destOrd="0" presId="urn:microsoft.com/office/officeart/2005/8/layout/vList2"/>
    <dgm:cxn modelId="{FA878632-FD53-4D63-98E3-F5E288C2656B}" type="presParOf" srcId="{067E89D6-D34D-4222-ABAD-515CE24B682F}" destId="{EED56959-9899-41F8-8769-0C3926C5B050}" srcOrd="7" destOrd="0" presId="urn:microsoft.com/office/officeart/2005/8/layout/vList2"/>
    <dgm:cxn modelId="{D2ED9E29-A9FE-4FFE-B98D-026EA2D93DBA}" type="presParOf" srcId="{067E89D6-D34D-4222-ABAD-515CE24B682F}" destId="{78ECA907-88F7-4BB8-A1E5-6278F3E84C62}" srcOrd="8" destOrd="0" presId="urn:microsoft.com/office/officeart/2005/8/layout/vList2"/>
    <dgm:cxn modelId="{78CE7505-E589-4E46-B691-45A8D4E0E8D4}" type="presParOf" srcId="{067E89D6-D34D-4222-ABAD-515CE24B682F}" destId="{38825630-2E77-412A-9D74-582040BB4012}" srcOrd="9" destOrd="0" presId="urn:microsoft.com/office/officeart/2005/8/layout/vList2"/>
    <dgm:cxn modelId="{735E0EDE-0F78-4C11-9920-822D48D049C9}" type="presParOf" srcId="{067E89D6-D34D-4222-ABAD-515CE24B682F}" destId="{6B7E9191-67CA-47FD-8D2D-688DF755285E}" srcOrd="10" destOrd="0" presId="urn:microsoft.com/office/officeart/2005/8/layout/vList2"/>
    <dgm:cxn modelId="{F8323634-82C4-460B-B12E-81A33DE01168}" type="presParOf" srcId="{067E89D6-D34D-4222-ABAD-515CE24B682F}" destId="{807F07C7-0B00-44E2-AB6C-72D4DFCE6FAD}" srcOrd="11" destOrd="0" presId="urn:microsoft.com/office/officeart/2005/8/layout/vList2"/>
    <dgm:cxn modelId="{470105B4-A19F-4E93-AA06-356944ECB113}" type="presParOf" srcId="{067E89D6-D34D-4222-ABAD-515CE24B682F}" destId="{5938233B-6393-4B18-BDF6-9D13CD77CF2F}"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F7DF018-8830-45FF-9A05-08492C64C4C4}" type="doc">
      <dgm:prSet loTypeId="urn:microsoft.com/office/officeart/2005/8/layout/radial3" loCatId="cycle" qsTypeId="urn:microsoft.com/office/officeart/2005/8/quickstyle/3d3" qsCatId="3D" csTypeId="urn:microsoft.com/office/officeart/2005/8/colors/accent1_2" csCatId="accent1" phldr="1"/>
      <dgm:spPr/>
      <dgm:t>
        <a:bodyPr/>
        <a:lstStyle/>
        <a:p>
          <a:endParaRPr lang="ru-RU"/>
        </a:p>
      </dgm:t>
    </dgm:pt>
    <dgm:pt modelId="{C7292534-8299-4478-945F-ADB668F532D6}">
      <dgm:prSet phldrT="[Текст]"/>
      <dgm:spPr/>
      <dgm:t>
        <a:bodyPr/>
        <a:lstStyle/>
        <a:p>
          <a:r>
            <a:rPr lang="kk-KZ" b="1" dirty="0" smtClean="0">
              <a:latin typeface="Times New Roman" pitchFamily="18" charset="0"/>
              <a:cs typeface="Times New Roman" pitchFamily="18" charset="0"/>
            </a:rPr>
            <a:t>Қиындықтар</a:t>
          </a:r>
          <a:endParaRPr lang="ru-RU" b="1" dirty="0">
            <a:latin typeface="Times New Roman" pitchFamily="18" charset="0"/>
            <a:cs typeface="Times New Roman" pitchFamily="18" charset="0"/>
          </a:endParaRPr>
        </a:p>
      </dgm:t>
    </dgm:pt>
    <dgm:pt modelId="{AFE40897-D0ED-4571-86E8-37FCBE309619}" type="parTrans" cxnId="{F29B2498-4A24-4039-9318-59B05EC618E3}">
      <dgm:prSet/>
      <dgm:spPr/>
      <dgm:t>
        <a:bodyPr/>
        <a:lstStyle/>
        <a:p>
          <a:endParaRPr lang="ru-RU"/>
        </a:p>
      </dgm:t>
    </dgm:pt>
    <dgm:pt modelId="{5C750B82-C802-491A-910A-6D62E774076C}" type="sibTrans" cxnId="{F29B2498-4A24-4039-9318-59B05EC618E3}">
      <dgm:prSet/>
      <dgm:spPr/>
      <dgm:t>
        <a:bodyPr/>
        <a:lstStyle/>
        <a:p>
          <a:endParaRPr lang="ru-RU"/>
        </a:p>
      </dgm:t>
    </dgm:pt>
    <dgm:pt modelId="{1F6C6DEE-A8D9-445E-89B4-99FBED563BC3}">
      <dgm:prSet phldrT="[Текст]"/>
      <dgm:spPr/>
      <dgm:t>
        <a:bodyPr/>
        <a:lstStyle/>
        <a:p>
          <a:r>
            <a:rPr lang="kk-KZ"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dgm:t>
    </dgm:pt>
    <dgm:pt modelId="{EEFAF68B-2A94-4808-93B4-66115102E524}" type="parTrans" cxnId="{C72EBC89-C3E9-430A-B073-470C801E90A9}">
      <dgm:prSet/>
      <dgm:spPr/>
      <dgm:t>
        <a:bodyPr/>
        <a:lstStyle/>
        <a:p>
          <a:endParaRPr lang="ru-RU"/>
        </a:p>
      </dgm:t>
    </dgm:pt>
    <dgm:pt modelId="{974C9479-FFE2-443A-8C27-BB053F2D6E78}" type="sibTrans" cxnId="{C72EBC89-C3E9-430A-B073-470C801E90A9}">
      <dgm:prSet/>
      <dgm:spPr/>
      <dgm:t>
        <a:bodyPr/>
        <a:lstStyle/>
        <a:p>
          <a:endParaRPr lang="ru-RU"/>
        </a:p>
      </dgm:t>
    </dgm:pt>
    <dgm:pt modelId="{280B1EF6-A9D4-4380-9E8B-48404D4F81EC}">
      <dgm:prSet phldrT="[Текст]"/>
      <dgm:spPr/>
      <dgm:t>
        <a:bodyPr/>
        <a:lstStyle/>
        <a:p>
          <a:r>
            <a:rPr lang="kk-KZ"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dgm:t>
    </dgm:pt>
    <dgm:pt modelId="{81835372-1033-4D1A-B977-07E78C1F36D5}" type="parTrans" cxnId="{A6A91439-0973-4DB3-8C87-1B85B0D29130}">
      <dgm:prSet/>
      <dgm:spPr/>
      <dgm:t>
        <a:bodyPr/>
        <a:lstStyle/>
        <a:p>
          <a:endParaRPr lang="ru-RU"/>
        </a:p>
      </dgm:t>
    </dgm:pt>
    <dgm:pt modelId="{3B965F25-746E-470B-8D61-7499F5D2C63C}" type="sibTrans" cxnId="{A6A91439-0973-4DB3-8C87-1B85B0D29130}">
      <dgm:prSet/>
      <dgm:spPr/>
      <dgm:t>
        <a:bodyPr/>
        <a:lstStyle/>
        <a:p>
          <a:endParaRPr lang="ru-RU"/>
        </a:p>
      </dgm:t>
    </dgm:pt>
    <dgm:pt modelId="{F2A14FFD-1027-41FA-ACDF-0BC75BDCE230}">
      <dgm:prSet phldrT="[Текст]"/>
      <dgm:spPr/>
      <dgm:t>
        <a:bodyPr/>
        <a:lstStyle/>
        <a:p>
          <a:r>
            <a:rPr lang="kk-KZ"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dgm:t>
    </dgm:pt>
    <dgm:pt modelId="{BB57E8C0-342A-4485-86B2-78508D532438}" type="parTrans" cxnId="{01815ECD-9BC3-42F1-85AF-901E2BBC032F}">
      <dgm:prSet/>
      <dgm:spPr/>
      <dgm:t>
        <a:bodyPr/>
        <a:lstStyle/>
        <a:p>
          <a:endParaRPr lang="ru-RU"/>
        </a:p>
      </dgm:t>
    </dgm:pt>
    <dgm:pt modelId="{62B40C7B-5EA9-4A27-B1D2-40DF52D7E9E6}" type="sibTrans" cxnId="{01815ECD-9BC3-42F1-85AF-901E2BBC032F}">
      <dgm:prSet/>
      <dgm:spPr/>
      <dgm:t>
        <a:bodyPr/>
        <a:lstStyle/>
        <a:p>
          <a:endParaRPr lang="ru-RU"/>
        </a:p>
      </dgm:t>
    </dgm:pt>
    <dgm:pt modelId="{3C35537F-7C0D-43FC-BB30-41FDC4FA6932}">
      <dgm:prSet phldrT="[Текст]"/>
      <dgm:spPr/>
      <dgm:t>
        <a:bodyPr/>
        <a:lstStyle/>
        <a:p>
          <a:r>
            <a:rPr lang="kk-KZ" b="1" dirty="0" smtClean="0">
              <a:latin typeface="Times New Roman" pitchFamily="18" charset="0"/>
              <a:cs typeface="Times New Roman" pitchFamily="18" charset="0"/>
            </a:rPr>
            <a:t>?</a:t>
          </a:r>
          <a:endParaRPr lang="ru-RU" b="1" dirty="0">
            <a:latin typeface="Times New Roman" pitchFamily="18" charset="0"/>
            <a:cs typeface="Times New Roman" pitchFamily="18" charset="0"/>
          </a:endParaRPr>
        </a:p>
      </dgm:t>
    </dgm:pt>
    <dgm:pt modelId="{09700C5F-A97C-48A6-AF19-029395FEAF0B}" type="parTrans" cxnId="{5D64E4FE-ACDB-436F-BA7B-DE84C5BEE05B}">
      <dgm:prSet/>
      <dgm:spPr/>
      <dgm:t>
        <a:bodyPr/>
        <a:lstStyle/>
        <a:p>
          <a:endParaRPr lang="ru-RU"/>
        </a:p>
      </dgm:t>
    </dgm:pt>
    <dgm:pt modelId="{0C19CBAD-216F-42E0-80C3-01EF952A06D0}" type="sibTrans" cxnId="{5D64E4FE-ACDB-436F-BA7B-DE84C5BEE05B}">
      <dgm:prSet/>
      <dgm:spPr/>
      <dgm:t>
        <a:bodyPr/>
        <a:lstStyle/>
        <a:p>
          <a:endParaRPr lang="ru-RU"/>
        </a:p>
      </dgm:t>
    </dgm:pt>
    <dgm:pt modelId="{877BAF05-95EC-413D-B14D-0B9A2FC04201}" type="pres">
      <dgm:prSet presAssocID="{AF7DF018-8830-45FF-9A05-08492C64C4C4}" presName="composite" presStyleCnt="0">
        <dgm:presLayoutVars>
          <dgm:chMax val="1"/>
          <dgm:dir/>
          <dgm:resizeHandles val="exact"/>
        </dgm:presLayoutVars>
      </dgm:prSet>
      <dgm:spPr/>
      <dgm:t>
        <a:bodyPr/>
        <a:lstStyle/>
        <a:p>
          <a:endParaRPr lang="ru-RU"/>
        </a:p>
      </dgm:t>
    </dgm:pt>
    <dgm:pt modelId="{AA4B04DC-E312-4E6F-948B-ADE3A5880EF7}" type="pres">
      <dgm:prSet presAssocID="{AF7DF018-8830-45FF-9A05-08492C64C4C4}" presName="radial" presStyleCnt="0">
        <dgm:presLayoutVars>
          <dgm:animLvl val="ctr"/>
        </dgm:presLayoutVars>
      </dgm:prSet>
      <dgm:spPr/>
      <dgm:t>
        <a:bodyPr/>
        <a:lstStyle/>
        <a:p>
          <a:endParaRPr lang="ru-RU"/>
        </a:p>
      </dgm:t>
    </dgm:pt>
    <dgm:pt modelId="{F89E1417-52AE-4239-A657-B8986116292C}" type="pres">
      <dgm:prSet presAssocID="{C7292534-8299-4478-945F-ADB668F532D6}" presName="centerShape" presStyleLbl="vennNode1" presStyleIdx="0" presStyleCnt="5"/>
      <dgm:spPr/>
      <dgm:t>
        <a:bodyPr/>
        <a:lstStyle/>
        <a:p>
          <a:endParaRPr lang="ru-RU"/>
        </a:p>
      </dgm:t>
    </dgm:pt>
    <dgm:pt modelId="{DA400120-5387-41B6-B5B3-E3FC930626FC}" type="pres">
      <dgm:prSet presAssocID="{1F6C6DEE-A8D9-445E-89B4-99FBED563BC3}" presName="node" presStyleLbl="vennNode1" presStyleIdx="1" presStyleCnt="5">
        <dgm:presLayoutVars>
          <dgm:bulletEnabled val="1"/>
        </dgm:presLayoutVars>
      </dgm:prSet>
      <dgm:spPr/>
      <dgm:t>
        <a:bodyPr/>
        <a:lstStyle/>
        <a:p>
          <a:endParaRPr lang="ru-RU"/>
        </a:p>
      </dgm:t>
    </dgm:pt>
    <dgm:pt modelId="{EED0DA90-C39F-453D-A01A-119669F24188}" type="pres">
      <dgm:prSet presAssocID="{280B1EF6-A9D4-4380-9E8B-48404D4F81EC}" presName="node" presStyleLbl="vennNode1" presStyleIdx="2" presStyleCnt="5">
        <dgm:presLayoutVars>
          <dgm:bulletEnabled val="1"/>
        </dgm:presLayoutVars>
      </dgm:prSet>
      <dgm:spPr/>
      <dgm:t>
        <a:bodyPr/>
        <a:lstStyle/>
        <a:p>
          <a:endParaRPr lang="ru-RU"/>
        </a:p>
      </dgm:t>
    </dgm:pt>
    <dgm:pt modelId="{3FF9F231-EE97-42E2-A16C-66660F5EB385}" type="pres">
      <dgm:prSet presAssocID="{F2A14FFD-1027-41FA-ACDF-0BC75BDCE230}" presName="node" presStyleLbl="vennNode1" presStyleIdx="3" presStyleCnt="5">
        <dgm:presLayoutVars>
          <dgm:bulletEnabled val="1"/>
        </dgm:presLayoutVars>
      </dgm:prSet>
      <dgm:spPr/>
      <dgm:t>
        <a:bodyPr/>
        <a:lstStyle/>
        <a:p>
          <a:endParaRPr lang="ru-RU"/>
        </a:p>
      </dgm:t>
    </dgm:pt>
    <dgm:pt modelId="{115DDF0A-863F-4155-BE70-C358B5EB2761}" type="pres">
      <dgm:prSet presAssocID="{3C35537F-7C0D-43FC-BB30-41FDC4FA6932}" presName="node" presStyleLbl="vennNode1" presStyleIdx="4" presStyleCnt="5">
        <dgm:presLayoutVars>
          <dgm:bulletEnabled val="1"/>
        </dgm:presLayoutVars>
      </dgm:prSet>
      <dgm:spPr/>
      <dgm:t>
        <a:bodyPr/>
        <a:lstStyle/>
        <a:p>
          <a:endParaRPr lang="ru-RU"/>
        </a:p>
      </dgm:t>
    </dgm:pt>
  </dgm:ptLst>
  <dgm:cxnLst>
    <dgm:cxn modelId="{5303DB67-FB0C-43BE-9DA4-0B84F5D01C49}" type="presOf" srcId="{3C35537F-7C0D-43FC-BB30-41FDC4FA6932}" destId="{115DDF0A-863F-4155-BE70-C358B5EB2761}" srcOrd="0" destOrd="0" presId="urn:microsoft.com/office/officeart/2005/8/layout/radial3"/>
    <dgm:cxn modelId="{15F17026-23DA-4CDE-B441-4B793EA6F952}" type="presOf" srcId="{1F6C6DEE-A8D9-445E-89B4-99FBED563BC3}" destId="{DA400120-5387-41B6-B5B3-E3FC930626FC}" srcOrd="0" destOrd="0" presId="urn:microsoft.com/office/officeart/2005/8/layout/radial3"/>
    <dgm:cxn modelId="{01815ECD-9BC3-42F1-85AF-901E2BBC032F}" srcId="{C7292534-8299-4478-945F-ADB668F532D6}" destId="{F2A14FFD-1027-41FA-ACDF-0BC75BDCE230}" srcOrd="2" destOrd="0" parTransId="{BB57E8C0-342A-4485-86B2-78508D532438}" sibTransId="{62B40C7B-5EA9-4A27-B1D2-40DF52D7E9E6}"/>
    <dgm:cxn modelId="{A6A91439-0973-4DB3-8C87-1B85B0D29130}" srcId="{C7292534-8299-4478-945F-ADB668F532D6}" destId="{280B1EF6-A9D4-4380-9E8B-48404D4F81EC}" srcOrd="1" destOrd="0" parTransId="{81835372-1033-4D1A-B977-07E78C1F36D5}" sibTransId="{3B965F25-746E-470B-8D61-7499F5D2C63C}"/>
    <dgm:cxn modelId="{F29B2498-4A24-4039-9318-59B05EC618E3}" srcId="{AF7DF018-8830-45FF-9A05-08492C64C4C4}" destId="{C7292534-8299-4478-945F-ADB668F532D6}" srcOrd="0" destOrd="0" parTransId="{AFE40897-D0ED-4571-86E8-37FCBE309619}" sibTransId="{5C750B82-C802-491A-910A-6D62E774076C}"/>
    <dgm:cxn modelId="{5D64E4FE-ACDB-436F-BA7B-DE84C5BEE05B}" srcId="{C7292534-8299-4478-945F-ADB668F532D6}" destId="{3C35537F-7C0D-43FC-BB30-41FDC4FA6932}" srcOrd="3" destOrd="0" parTransId="{09700C5F-A97C-48A6-AF19-029395FEAF0B}" sibTransId="{0C19CBAD-216F-42E0-80C3-01EF952A06D0}"/>
    <dgm:cxn modelId="{13C3E9C6-DF38-40EC-AF75-62F2F386EEAB}" type="presOf" srcId="{C7292534-8299-4478-945F-ADB668F532D6}" destId="{F89E1417-52AE-4239-A657-B8986116292C}" srcOrd="0" destOrd="0" presId="urn:microsoft.com/office/officeart/2005/8/layout/radial3"/>
    <dgm:cxn modelId="{21DB4AC6-4709-4DAB-8F67-C54624F90E22}" type="presOf" srcId="{F2A14FFD-1027-41FA-ACDF-0BC75BDCE230}" destId="{3FF9F231-EE97-42E2-A16C-66660F5EB385}" srcOrd="0" destOrd="0" presId="urn:microsoft.com/office/officeart/2005/8/layout/radial3"/>
    <dgm:cxn modelId="{7B2D11A9-AC7D-4788-AD0E-9D94FF3BC4FF}" type="presOf" srcId="{280B1EF6-A9D4-4380-9E8B-48404D4F81EC}" destId="{EED0DA90-C39F-453D-A01A-119669F24188}" srcOrd="0" destOrd="0" presId="urn:microsoft.com/office/officeart/2005/8/layout/radial3"/>
    <dgm:cxn modelId="{C72EBC89-C3E9-430A-B073-470C801E90A9}" srcId="{C7292534-8299-4478-945F-ADB668F532D6}" destId="{1F6C6DEE-A8D9-445E-89B4-99FBED563BC3}" srcOrd="0" destOrd="0" parTransId="{EEFAF68B-2A94-4808-93B4-66115102E524}" sibTransId="{974C9479-FFE2-443A-8C27-BB053F2D6E78}"/>
    <dgm:cxn modelId="{19B85336-9D39-49B0-987D-DDB4EC1F19F8}" type="presOf" srcId="{AF7DF018-8830-45FF-9A05-08492C64C4C4}" destId="{877BAF05-95EC-413D-B14D-0B9A2FC04201}" srcOrd="0" destOrd="0" presId="urn:microsoft.com/office/officeart/2005/8/layout/radial3"/>
    <dgm:cxn modelId="{99CF857E-AE3D-4DC1-AA7A-6CA0129FE5E0}" type="presParOf" srcId="{877BAF05-95EC-413D-B14D-0B9A2FC04201}" destId="{AA4B04DC-E312-4E6F-948B-ADE3A5880EF7}" srcOrd="0" destOrd="0" presId="urn:microsoft.com/office/officeart/2005/8/layout/radial3"/>
    <dgm:cxn modelId="{F636CB20-BF4F-4F75-AD40-9629C1F84328}" type="presParOf" srcId="{AA4B04DC-E312-4E6F-948B-ADE3A5880EF7}" destId="{F89E1417-52AE-4239-A657-B8986116292C}" srcOrd="0" destOrd="0" presId="urn:microsoft.com/office/officeart/2005/8/layout/radial3"/>
    <dgm:cxn modelId="{7F30DAEF-60E9-41F9-8BFD-A8D747AFE02A}" type="presParOf" srcId="{AA4B04DC-E312-4E6F-948B-ADE3A5880EF7}" destId="{DA400120-5387-41B6-B5B3-E3FC930626FC}" srcOrd="1" destOrd="0" presId="urn:microsoft.com/office/officeart/2005/8/layout/radial3"/>
    <dgm:cxn modelId="{25948678-E33B-4394-83EC-65A42D0AFC2F}" type="presParOf" srcId="{AA4B04DC-E312-4E6F-948B-ADE3A5880EF7}" destId="{EED0DA90-C39F-453D-A01A-119669F24188}" srcOrd="2" destOrd="0" presId="urn:microsoft.com/office/officeart/2005/8/layout/radial3"/>
    <dgm:cxn modelId="{3ED4616F-63FD-4C5D-AFFE-3F9F4CF17CF0}" type="presParOf" srcId="{AA4B04DC-E312-4E6F-948B-ADE3A5880EF7}" destId="{3FF9F231-EE97-42E2-A16C-66660F5EB385}" srcOrd="3" destOrd="0" presId="urn:microsoft.com/office/officeart/2005/8/layout/radial3"/>
    <dgm:cxn modelId="{B49EA33A-01D7-4044-A62C-77A92413A3D9}" type="presParOf" srcId="{AA4B04DC-E312-4E6F-948B-ADE3A5880EF7}" destId="{115DDF0A-863F-4155-BE70-C358B5EB2761}" srcOrd="4"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90CB75B-27D3-402D-B274-0D57B85E8D23}" type="doc">
      <dgm:prSet loTypeId="urn:microsoft.com/office/officeart/2005/8/layout/radial3" loCatId="cycle" qsTypeId="urn:microsoft.com/office/officeart/2005/8/quickstyle/3d1" qsCatId="3D" csTypeId="urn:microsoft.com/office/officeart/2005/8/colors/accent1_2" csCatId="accent1" phldr="1"/>
      <dgm:spPr/>
      <dgm:t>
        <a:bodyPr/>
        <a:lstStyle/>
        <a:p>
          <a:endParaRPr lang="ru-RU"/>
        </a:p>
      </dgm:t>
    </dgm:pt>
    <dgm:pt modelId="{D6C70AE2-CC70-473E-853B-6E44D3EB4269}">
      <dgm:prSet phldrT="[Текст]"/>
      <dgm:spPr/>
      <dgm:t>
        <a:bodyPr/>
        <a:lstStyle/>
        <a:p>
          <a:r>
            <a:rPr lang="kk-KZ" b="1" dirty="0" smtClean="0">
              <a:latin typeface="Times New Roman" pitchFamily="18" charset="0"/>
              <a:cs typeface="Times New Roman" pitchFamily="18" charset="0"/>
            </a:rPr>
            <a:t>Себептері</a:t>
          </a:r>
          <a:endParaRPr lang="ru-RU" b="1" dirty="0">
            <a:latin typeface="Times New Roman" pitchFamily="18" charset="0"/>
            <a:cs typeface="Times New Roman" pitchFamily="18" charset="0"/>
          </a:endParaRPr>
        </a:p>
      </dgm:t>
    </dgm:pt>
    <dgm:pt modelId="{97822F11-5B97-4FC6-BA07-878506B4C4B2}" type="parTrans" cxnId="{EF4117FB-C96D-4E6A-8525-1ADF14FEA2BB}">
      <dgm:prSet/>
      <dgm:spPr/>
      <dgm:t>
        <a:bodyPr/>
        <a:lstStyle/>
        <a:p>
          <a:endParaRPr lang="ru-RU"/>
        </a:p>
      </dgm:t>
    </dgm:pt>
    <dgm:pt modelId="{301D5D8B-4E45-4668-BC51-8083438B79B1}" type="sibTrans" cxnId="{EF4117FB-C96D-4E6A-8525-1ADF14FEA2BB}">
      <dgm:prSet/>
      <dgm:spPr/>
      <dgm:t>
        <a:bodyPr/>
        <a:lstStyle/>
        <a:p>
          <a:endParaRPr lang="ru-RU"/>
        </a:p>
      </dgm:t>
    </dgm:pt>
    <dgm:pt modelId="{400D26B1-5A88-4F20-BEAA-50D3C63EC84B}">
      <dgm:prSet phldrT="[Текст]" custT="1"/>
      <dgm:spPr/>
      <dgm:t>
        <a:bodyPr/>
        <a:lstStyle/>
        <a:p>
          <a:r>
            <a:rPr lang="kk-KZ" sz="1400" b="1" dirty="0" smtClean="0">
              <a:latin typeface="Times New Roman" pitchFamily="18" charset="0"/>
              <a:cs typeface="Times New Roman" pitchFamily="18" charset="0"/>
            </a:rPr>
            <a:t>Мәтінмен жұмыс.</a:t>
          </a:r>
        </a:p>
        <a:p>
          <a:r>
            <a:rPr lang="kk-KZ" sz="1400" b="1" dirty="0" smtClean="0">
              <a:latin typeface="Times New Roman" pitchFamily="18" charset="0"/>
              <a:cs typeface="Times New Roman" pitchFamily="18" charset="0"/>
            </a:rPr>
            <a:t>Мәтінді түрлі әдіспен меңгерту </a:t>
          </a:r>
          <a:r>
            <a:rPr lang="kk-KZ" sz="1100" dirty="0" smtClean="0"/>
            <a:t> </a:t>
          </a:r>
          <a:endParaRPr lang="ru-RU" sz="1100" dirty="0"/>
        </a:p>
      </dgm:t>
    </dgm:pt>
    <dgm:pt modelId="{9FE02DCA-C241-448D-83A5-93DDD34FABCC}" type="parTrans" cxnId="{CAEA9A34-FF4E-4811-8A64-4319D57C3933}">
      <dgm:prSet/>
      <dgm:spPr/>
      <dgm:t>
        <a:bodyPr/>
        <a:lstStyle/>
        <a:p>
          <a:endParaRPr lang="ru-RU"/>
        </a:p>
      </dgm:t>
    </dgm:pt>
    <dgm:pt modelId="{66DC8EF1-F98C-4BCD-9F26-7DD9B95FB01D}" type="sibTrans" cxnId="{CAEA9A34-FF4E-4811-8A64-4319D57C3933}">
      <dgm:prSet/>
      <dgm:spPr/>
      <dgm:t>
        <a:bodyPr/>
        <a:lstStyle/>
        <a:p>
          <a:endParaRPr lang="ru-RU"/>
        </a:p>
      </dgm:t>
    </dgm:pt>
    <dgm:pt modelId="{23438519-C96A-4C8D-8BB9-A69C14C7037E}">
      <dgm:prSet custT="1"/>
      <dgm:spPr/>
      <dgm:t>
        <a:bodyPr/>
        <a:lstStyle/>
        <a:p>
          <a:r>
            <a:rPr lang="kk-KZ" sz="1400" b="1" dirty="0" smtClean="0">
              <a:latin typeface="Times New Roman" pitchFamily="18" charset="0"/>
              <a:cs typeface="Times New Roman" pitchFamily="18" charset="0"/>
            </a:rPr>
            <a:t>Қарапайым сөйлем (жай сөйлем) құрай алмауы</a:t>
          </a:r>
          <a:endParaRPr lang="ru-RU" sz="1400" b="1" dirty="0">
            <a:latin typeface="Times New Roman" pitchFamily="18" charset="0"/>
            <a:cs typeface="Times New Roman" pitchFamily="18" charset="0"/>
          </a:endParaRPr>
        </a:p>
      </dgm:t>
    </dgm:pt>
    <dgm:pt modelId="{DAFFC52B-2DC8-4091-AB0E-4D347BDC854F}" type="parTrans" cxnId="{4A3009FC-9590-4ADB-AD6B-C8E3CC293946}">
      <dgm:prSet/>
      <dgm:spPr/>
      <dgm:t>
        <a:bodyPr/>
        <a:lstStyle/>
        <a:p>
          <a:endParaRPr lang="ru-RU"/>
        </a:p>
      </dgm:t>
    </dgm:pt>
    <dgm:pt modelId="{CDA2C5C7-08D6-443A-968E-EE71CFCA976B}" type="sibTrans" cxnId="{4A3009FC-9590-4ADB-AD6B-C8E3CC293946}">
      <dgm:prSet/>
      <dgm:spPr/>
      <dgm:t>
        <a:bodyPr/>
        <a:lstStyle/>
        <a:p>
          <a:endParaRPr lang="ru-RU"/>
        </a:p>
      </dgm:t>
    </dgm:pt>
    <dgm:pt modelId="{8B72FB9E-F878-4954-8F5D-87445E6E18E9}">
      <dgm:prSet custT="1"/>
      <dgm:spPr/>
      <dgm:t>
        <a:bodyPr/>
        <a:lstStyle/>
        <a:p>
          <a:r>
            <a:rPr lang="kk-KZ" sz="1200" b="1" dirty="0" smtClean="0">
              <a:latin typeface="Times New Roman" pitchFamily="18" charset="0"/>
              <a:cs typeface="Times New Roman" pitchFamily="18" charset="0"/>
            </a:rPr>
            <a:t>Оқу мақсаттары</a:t>
          </a:r>
        </a:p>
        <a:p>
          <a:r>
            <a:rPr lang="kk-KZ" sz="1200" b="1" dirty="0" smtClean="0">
              <a:latin typeface="Times New Roman" pitchFamily="18" charset="0"/>
              <a:cs typeface="Times New Roman" pitchFamily="18" charset="0"/>
            </a:rPr>
            <a:t>ҚО жағдайында бағдарламадағы мақсаттар жүйесінің толық орындалмауы</a:t>
          </a:r>
          <a:endParaRPr lang="ru-RU" sz="1200" b="1" dirty="0">
            <a:latin typeface="Times New Roman" pitchFamily="18" charset="0"/>
            <a:cs typeface="Times New Roman" pitchFamily="18" charset="0"/>
          </a:endParaRPr>
        </a:p>
      </dgm:t>
    </dgm:pt>
    <dgm:pt modelId="{DD041876-40F7-4F8E-A430-8B5507EF47D2}" type="parTrans" cxnId="{8BAE9583-14F0-48C1-A70A-36EAE55DD001}">
      <dgm:prSet/>
      <dgm:spPr/>
      <dgm:t>
        <a:bodyPr/>
        <a:lstStyle/>
        <a:p>
          <a:endParaRPr lang="ru-RU"/>
        </a:p>
      </dgm:t>
    </dgm:pt>
    <dgm:pt modelId="{F3DE2943-3E02-405E-9465-D25E83639FA5}" type="sibTrans" cxnId="{8BAE9583-14F0-48C1-A70A-36EAE55DD001}">
      <dgm:prSet/>
      <dgm:spPr/>
      <dgm:t>
        <a:bodyPr/>
        <a:lstStyle/>
        <a:p>
          <a:endParaRPr lang="ru-RU"/>
        </a:p>
      </dgm:t>
    </dgm:pt>
    <dgm:pt modelId="{2FA22FE1-04C8-40D8-90F1-61D1060CA858}">
      <dgm:prSet custT="1"/>
      <dgm:spPr/>
      <dgm:t>
        <a:bodyPr/>
        <a:lstStyle/>
        <a:p>
          <a:r>
            <a:rPr lang="kk-KZ" sz="1400" b="1" dirty="0" smtClean="0">
              <a:latin typeface="Times New Roman" pitchFamily="18" charset="0"/>
              <a:cs typeface="Times New Roman" pitchFamily="18" charset="0"/>
            </a:rPr>
            <a:t>Жоспар.</a:t>
          </a:r>
        </a:p>
        <a:p>
          <a:r>
            <a:rPr lang="kk-KZ" sz="1400" b="1" dirty="0" smtClean="0">
              <a:latin typeface="Times New Roman" pitchFamily="18" charset="0"/>
              <a:cs typeface="Times New Roman" pitchFamily="18" charset="0"/>
            </a:rPr>
            <a:t>Жоспар құра білу-оқушы ойын жүйелеуге көмектесу</a:t>
          </a:r>
          <a:endParaRPr lang="ru-RU" sz="1400" b="1" dirty="0">
            <a:latin typeface="Times New Roman" pitchFamily="18" charset="0"/>
            <a:cs typeface="Times New Roman" pitchFamily="18" charset="0"/>
          </a:endParaRPr>
        </a:p>
      </dgm:t>
    </dgm:pt>
    <dgm:pt modelId="{98B5520B-AE00-46EA-9910-0946F1C613E4}" type="parTrans" cxnId="{5E9E4DAA-5A60-44DE-86CA-82B85806EAD4}">
      <dgm:prSet/>
      <dgm:spPr/>
      <dgm:t>
        <a:bodyPr/>
        <a:lstStyle/>
        <a:p>
          <a:endParaRPr lang="ru-RU"/>
        </a:p>
      </dgm:t>
    </dgm:pt>
    <dgm:pt modelId="{77E8E525-DE32-462D-87E7-BB6969AD33FF}" type="sibTrans" cxnId="{5E9E4DAA-5A60-44DE-86CA-82B85806EAD4}">
      <dgm:prSet/>
      <dgm:spPr/>
      <dgm:t>
        <a:bodyPr/>
        <a:lstStyle/>
        <a:p>
          <a:endParaRPr lang="ru-RU"/>
        </a:p>
      </dgm:t>
    </dgm:pt>
    <dgm:pt modelId="{BEC2834E-7C0E-4FF1-A3AC-A376A9E4E906}">
      <dgm:prSet custT="1"/>
      <dgm:spPr/>
      <dgm:t>
        <a:bodyPr/>
        <a:lstStyle/>
        <a:p>
          <a:r>
            <a:rPr lang="kk-KZ" sz="1400" b="1" dirty="0" smtClean="0">
              <a:latin typeface="Times New Roman" pitchFamily="18" charset="0"/>
              <a:cs typeface="Times New Roman" pitchFamily="18" charset="0"/>
            </a:rPr>
            <a:t>Сөздік қор.</a:t>
          </a:r>
        </a:p>
        <a:p>
          <a:r>
            <a:rPr lang="kk-KZ" sz="1400" b="1" dirty="0" smtClean="0">
              <a:latin typeface="Times New Roman" pitchFamily="18" charset="0"/>
              <a:cs typeface="Times New Roman" pitchFamily="18" charset="0"/>
            </a:rPr>
            <a:t>Сөздік қордың төмендігінен ойын сауатты жеткізе алмауы</a:t>
          </a:r>
          <a:endParaRPr lang="ru-RU" sz="1400" b="1" dirty="0">
            <a:latin typeface="Times New Roman" pitchFamily="18" charset="0"/>
            <a:cs typeface="Times New Roman" pitchFamily="18" charset="0"/>
          </a:endParaRPr>
        </a:p>
      </dgm:t>
    </dgm:pt>
    <dgm:pt modelId="{FC3A75D6-786E-4F1A-8AE3-AE971384703F}" type="parTrans" cxnId="{A85DB1FC-CCA8-40B2-93DD-A28CE6CC3DB4}">
      <dgm:prSet/>
      <dgm:spPr/>
      <dgm:t>
        <a:bodyPr/>
        <a:lstStyle/>
        <a:p>
          <a:endParaRPr lang="ru-RU"/>
        </a:p>
      </dgm:t>
    </dgm:pt>
    <dgm:pt modelId="{4DA354CF-3FF8-41E3-9E20-8A8DB01DCD84}" type="sibTrans" cxnId="{A85DB1FC-CCA8-40B2-93DD-A28CE6CC3DB4}">
      <dgm:prSet/>
      <dgm:spPr/>
      <dgm:t>
        <a:bodyPr/>
        <a:lstStyle/>
        <a:p>
          <a:endParaRPr lang="ru-RU"/>
        </a:p>
      </dgm:t>
    </dgm:pt>
    <dgm:pt modelId="{135CEFA5-D956-4B5C-B1A5-F5EEC1F9FDA5}" type="pres">
      <dgm:prSet presAssocID="{F90CB75B-27D3-402D-B274-0D57B85E8D23}" presName="composite" presStyleCnt="0">
        <dgm:presLayoutVars>
          <dgm:chMax val="1"/>
          <dgm:dir/>
          <dgm:resizeHandles val="exact"/>
        </dgm:presLayoutVars>
      </dgm:prSet>
      <dgm:spPr/>
      <dgm:t>
        <a:bodyPr/>
        <a:lstStyle/>
        <a:p>
          <a:endParaRPr lang="ru-RU"/>
        </a:p>
      </dgm:t>
    </dgm:pt>
    <dgm:pt modelId="{2F83324D-6115-42BF-B1E1-FCB846B7372D}" type="pres">
      <dgm:prSet presAssocID="{F90CB75B-27D3-402D-B274-0D57B85E8D23}" presName="radial" presStyleCnt="0">
        <dgm:presLayoutVars>
          <dgm:animLvl val="ctr"/>
        </dgm:presLayoutVars>
      </dgm:prSet>
      <dgm:spPr/>
      <dgm:t>
        <a:bodyPr/>
        <a:lstStyle/>
        <a:p>
          <a:endParaRPr lang="ru-RU"/>
        </a:p>
      </dgm:t>
    </dgm:pt>
    <dgm:pt modelId="{8B3D87C9-1BCF-49CB-8F7D-BC932892F698}" type="pres">
      <dgm:prSet presAssocID="{D6C70AE2-CC70-473E-853B-6E44D3EB4269}" presName="centerShape" presStyleLbl="vennNode1" presStyleIdx="0" presStyleCnt="6" custScaleX="76664" custScaleY="63887"/>
      <dgm:spPr/>
      <dgm:t>
        <a:bodyPr/>
        <a:lstStyle/>
        <a:p>
          <a:endParaRPr lang="ru-RU"/>
        </a:p>
      </dgm:t>
    </dgm:pt>
    <dgm:pt modelId="{E582C83A-C875-4620-BBCD-A1903E7D6722}" type="pres">
      <dgm:prSet presAssocID="{23438519-C96A-4C8D-8BB9-A69C14C7037E}" presName="node" presStyleLbl="vennNode1" presStyleIdx="1" presStyleCnt="6" custScaleX="110688">
        <dgm:presLayoutVars>
          <dgm:bulletEnabled val="1"/>
        </dgm:presLayoutVars>
      </dgm:prSet>
      <dgm:spPr/>
      <dgm:t>
        <a:bodyPr/>
        <a:lstStyle/>
        <a:p>
          <a:endParaRPr lang="ru-RU"/>
        </a:p>
      </dgm:t>
    </dgm:pt>
    <dgm:pt modelId="{DF10AB42-9304-4546-B87D-D508E938EAF4}" type="pres">
      <dgm:prSet presAssocID="{BEC2834E-7C0E-4FF1-A3AC-A376A9E4E906}" presName="node" presStyleLbl="vennNode1" presStyleIdx="2" presStyleCnt="6" custScaleX="113509">
        <dgm:presLayoutVars>
          <dgm:bulletEnabled val="1"/>
        </dgm:presLayoutVars>
      </dgm:prSet>
      <dgm:spPr/>
      <dgm:t>
        <a:bodyPr/>
        <a:lstStyle/>
        <a:p>
          <a:endParaRPr lang="ru-RU"/>
        </a:p>
      </dgm:t>
    </dgm:pt>
    <dgm:pt modelId="{281E19ED-A2F8-41A8-AEFA-1C9F43046CCC}" type="pres">
      <dgm:prSet presAssocID="{400D26B1-5A88-4F20-BEAA-50D3C63EC84B}" presName="node" presStyleLbl="vennNode1" presStyleIdx="3" presStyleCnt="6" custScaleX="111678">
        <dgm:presLayoutVars>
          <dgm:bulletEnabled val="1"/>
        </dgm:presLayoutVars>
      </dgm:prSet>
      <dgm:spPr/>
      <dgm:t>
        <a:bodyPr/>
        <a:lstStyle/>
        <a:p>
          <a:endParaRPr lang="ru-RU"/>
        </a:p>
      </dgm:t>
    </dgm:pt>
    <dgm:pt modelId="{CB4D21DF-F34B-4134-A553-4C4D4C4111BC}" type="pres">
      <dgm:prSet presAssocID="{8B72FB9E-F878-4954-8F5D-87445E6E18E9}" presName="node" presStyleLbl="vennNode1" presStyleIdx="4" presStyleCnt="6" custScaleX="115895">
        <dgm:presLayoutVars>
          <dgm:bulletEnabled val="1"/>
        </dgm:presLayoutVars>
      </dgm:prSet>
      <dgm:spPr/>
      <dgm:t>
        <a:bodyPr/>
        <a:lstStyle/>
        <a:p>
          <a:endParaRPr lang="ru-RU"/>
        </a:p>
      </dgm:t>
    </dgm:pt>
    <dgm:pt modelId="{84F4EA91-B56B-457C-9446-9AB8BA7CDFFC}" type="pres">
      <dgm:prSet presAssocID="{2FA22FE1-04C8-40D8-90F1-61D1060CA858}" presName="node" presStyleLbl="vennNode1" presStyleIdx="5" presStyleCnt="6" custScaleX="106754">
        <dgm:presLayoutVars>
          <dgm:bulletEnabled val="1"/>
        </dgm:presLayoutVars>
      </dgm:prSet>
      <dgm:spPr/>
      <dgm:t>
        <a:bodyPr/>
        <a:lstStyle/>
        <a:p>
          <a:endParaRPr lang="ru-RU"/>
        </a:p>
      </dgm:t>
    </dgm:pt>
  </dgm:ptLst>
  <dgm:cxnLst>
    <dgm:cxn modelId="{A85DB1FC-CCA8-40B2-93DD-A28CE6CC3DB4}" srcId="{D6C70AE2-CC70-473E-853B-6E44D3EB4269}" destId="{BEC2834E-7C0E-4FF1-A3AC-A376A9E4E906}" srcOrd="1" destOrd="0" parTransId="{FC3A75D6-786E-4F1A-8AE3-AE971384703F}" sibTransId="{4DA354CF-3FF8-41E3-9E20-8A8DB01DCD84}"/>
    <dgm:cxn modelId="{9DD2378C-E2AB-4FEE-B953-E1C6BE311659}" type="presOf" srcId="{BEC2834E-7C0E-4FF1-A3AC-A376A9E4E906}" destId="{DF10AB42-9304-4546-B87D-D508E938EAF4}" srcOrd="0" destOrd="0" presId="urn:microsoft.com/office/officeart/2005/8/layout/radial3"/>
    <dgm:cxn modelId="{4A3009FC-9590-4ADB-AD6B-C8E3CC293946}" srcId="{D6C70AE2-CC70-473E-853B-6E44D3EB4269}" destId="{23438519-C96A-4C8D-8BB9-A69C14C7037E}" srcOrd="0" destOrd="0" parTransId="{DAFFC52B-2DC8-4091-AB0E-4D347BDC854F}" sibTransId="{CDA2C5C7-08D6-443A-968E-EE71CFCA976B}"/>
    <dgm:cxn modelId="{832BCB82-3186-4A5B-A6D7-826C6D9DF8AF}" type="presOf" srcId="{23438519-C96A-4C8D-8BB9-A69C14C7037E}" destId="{E582C83A-C875-4620-BBCD-A1903E7D6722}" srcOrd="0" destOrd="0" presId="urn:microsoft.com/office/officeart/2005/8/layout/radial3"/>
    <dgm:cxn modelId="{CAEA9A34-FF4E-4811-8A64-4319D57C3933}" srcId="{D6C70AE2-CC70-473E-853B-6E44D3EB4269}" destId="{400D26B1-5A88-4F20-BEAA-50D3C63EC84B}" srcOrd="2" destOrd="0" parTransId="{9FE02DCA-C241-448D-83A5-93DDD34FABCC}" sibTransId="{66DC8EF1-F98C-4BCD-9F26-7DD9B95FB01D}"/>
    <dgm:cxn modelId="{3A6BFD51-8740-413F-B73C-8324C3ADDC28}" type="presOf" srcId="{400D26B1-5A88-4F20-BEAA-50D3C63EC84B}" destId="{281E19ED-A2F8-41A8-AEFA-1C9F43046CCC}" srcOrd="0" destOrd="0" presId="urn:microsoft.com/office/officeart/2005/8/layout/radial3"/>
    <dgm:cxn modelId="{EF4117FB-C96D-4E6A-8525-1ADF14FEA2BB}" srcId="{F90CB75B-27D3-402D-B274-0D57B85E8D23}" destId="{D6C70AE2-CC70-473E-853B-6E44D3EB4269}" srcOrd="0" destOrd="0" parTransId="{97822F11-5B97-4FC6-BA07-878506B4C4B2}" sibTransId="{301D5D8B-4E45-4668-BC51-8083438B79B1}"/>
    <dgm:cxn modelId="{8BAE9583-14F0-48C1-A70A-36EAE55DD001}" srcId="{D6C70AE2-CC70-473E-853B-6E44D3EB4269}" destId="{8B72FB9E-F878-4954-8F5D-87445E6E18E9}" srcOrd="3" destOrd="0" parTransId="{DD041876-40F7-4F8E-A430-8B5507EF47D2}" sibTransId="{F3DE2943-3E02-405E-9465-D25E83639FA5}"/>
    <dgm:cxn modelId="{B08DC0AD-CCE9-43E0-AB4A-51541B989410}" type="presOf" srcId="{F90CB75B-27D3-402D-B274-0D57B85E8D23}" destId="{135CEFA5-D956-4B5C-B1A5-F5EEC1F9FDA5}" srcOrd="0" destOrd="0" presId="urn:microsoft.com/office/officeart/2005/8/layout/radial3"/>
    <dgm:cxn modelId="{020C7CEE-95BB-4A15-9978-FFC79869117D}" type="presOf" srcId="{2FA22FE1-04C8-40D8-90F1-61D1060CA858}" destId="{84F4EA91-B56B-457C-9446-9AB8BA7CDFFC}" srcOrd="0" destOrd="0" presId="urn:microsoft.com/office/officeart/2005/8/layout/radial3"/>
    <dgm:cxn modelId="{06A9407E-2B39-4C72-BBCF-F0BF07D18C7D}" type="presOf" srcId="{8B72FB9E-F878-4954-8F5D-87445E6E18E9}" destId="{CB4D21DF-F34B-4134-A553-4C4D4C4111BC}" srcOrd="0" destOrd="0" presId="urn:microsoft.com/office/officeart/2005/8/layout/radial3"/>
    <dgm:cxn modelId="{5E9E4DAA-5A60-44DE-86CA-82B85806EAD4}" srcId="{D6C70AE2-CC70-473E-853B-6E44D3EB4269}" destId="{2FA22FE1-04C8-40D8-90F1-61D1060CA858}" srcOrd="4" destOrd="0" parTransId="{98B5520B-AE00-46EA-9910-0946F1C613E4}" sibTransId="{77E8E525-DE32-462D-87E7-BB6969AD33FF}"/>
    <dgm:cxn modelId="{34C2BF30-05D7-4077-B5CB-0A314F3E4784}" type="presOf" srcId="{D6C70AE2-CC70-473E-853B-6E44D3EB4269}" destId="{8B3D87C9-1BCF-49CB-8F7D-BC932892F698}" srcOrd="0" destOrd="0" presId="urn:microsoft.com/office/officeart/2005/8/layout/radial3"/>
    <dgm:cxn modelId="{8AAC0F5D-7BDD-48ED-B04D-3493CA761524}" type="presParOf" srcId="{135CEFA5-D956-4B5C-B1A5-F5EEC1F9FDA5}" destId="{2F83324D-6115-42BF-B1E1-FCB846B7372D}" srcOrd="0" destOrd="0" presId="urn:microsoft.com/office/officeart/2005/8/layout/radial3"/>
    <dgm:cxn modelId="{6A7A7326-258D-41B2-945A-2CB2F3ABF01D}" type="presParOf" srcId="{2F83324D-6115-42BF-B1E1-FCB846B7372D}" destId="{8B3D87C9-1BCF-49CB-8F7D-BC932892F698}" srcOrd="0" destOrd="0" presId="urn:microsoft.com/office/officeart/2005/8/layout/radial3"/>
    <dgm:cxn modelId="{60C2D777-580F-4BC2-9C36-E743CAA4281E}" type="presParOf" srcId="{2F83324D-6115-42BF-B1E1-FCB846B7372D}" destId="{E582C83A-C875-4620-BBCD-A1903E7D6722}" srcOrd="1" destOrd="0" presId="urn:microsoft.com/office/officeart/2005/8/layout/radial3"/>
    <dgm:cxn modelId="{6E8C1DFD-5D51-4083-89BD-D3E288E9EF6C}" type="presParOf" srcId="{2F83324D-6115-42BF-B1E1-FCB846B7372D}" destId="{DF10AB42-9304-4546-B87D-D508E938EAF4}" srcOrd="2" destOrd="0" presId="urn:microsoft.com/office/officeart/2005/8/layout/radial3"/>
    <dgm:cxn modelId="{22F34AEB-00B8-4BBE-A3F8-2FCFA71F4B7A}" type="presParOf" srcId="{2F83324D-6115-42BF-B1E1-FCB846B7372D}" destId="{281E19ED-A2F8-41A8-AEFA-1C9F43046CCC}" srcOrd="3" destOrd="0" presId="urn:microsoft.com/office/officeart/2005/8/layout/radial3"/>
    <dgm:cxn modelId="{87539D6B-3739-46B7-AEB2-AAC88F1D488F}" type="presParOf" srcId="{2F83324D-6115-42BF-B1E1-FCB846B7372D}" destId="{CB4D21DF-F34B-4134-A553-4C4D4C4111BC}" srcOrd="4" destOrd="0" presId="urn:microsoft.com/office/officeart/2005/8/layout/radial3"/>
    <dgm:cxn modelId="{A37550ED-4223-49B3-B050-8ABE265284BF}" type="presParOf" srcId="{2F83324D-6115-42BF-B1E1-FCB846B7372D}" destId="{84F4EA91-B56B-457C-9446-9AB8BA7CDFFC}" srcOrd="5"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10CEE47-D527-4F64-9CAE-27838B154B29}" type="doc">
      <dgm:prSet loTypeId="urn:microsoft.com/office/officeart/2005/8/layout/radial5" loCatId="cycle" qsTypeId="urn:microsoft.com/office/officeart/2005/8/quickstyle/3d1" qsCatId="3D" csTypeId="urn:microsoft.com/office/officeart/2005/8/colors/accent1_2" csCatId="accent1" phldr="1"/>
      <dgm:spPr/>
      <dgm:t>
        <a:bodyPr/>
        <a:lstStyle/>
        <a:p>
          <a:endParaRPr lang="ru-RU"/>
        </a:p>
      </dgm:t>
    </dgm:pt>
    <dgm:pt modelId="{86526C0B-F691-433C-81C3-E4135637CE4C}">
      <dgm:prSet phldrT="[Текст]" custT="1"/>
      <dgm:spPr/>
      <dgm:t>
        <a:bodyPr/>
        <a:lstStyle/>
        <a:p>
          <a:r>
            <a:rPr lang="kk-KZ" sz="1800" b="1" dirty="0" smtClean="0">
              <a:solidFill>
                <a:srgbClr val="C00000"/>
              </a:solidFill>
              <a:latin typeface="Times New Roman" pitchFamily="18" charset="0"/>
              <a:cs typeface="Times New Roman" pitchFamily="18" charset="0"/>
            </a:rPr>
            <a:t>Қалай оқыту керек?</a:t>
          </a:r>
        </a:p>
        <a:p>
          <a:r>
            <a:rPr lang="kk-KZ" sz="1800" b="1" dirty="0" smtClean="0">
              <a:solidFill>
                <a:srgbClr val="C00000"/>
              </a:solidFill>
              <a:latin typeface="Times New Roman" pitchFamily="18" charset="0"/>
              <a:cs typeface="Times New Roman" pitchFamily="18" charset="0"/>
            </a:rPr>
            <a:t>(Не істеу керек?)</a:t>
          </a:r>
          <a:endParaRPr lang="ru-RU" sz="1800" b="1" dirty="0">
            <a:solidFill>
              <a:srgbClr val="C00000"/>
            </a:solidFill>
            <a:latin typeface="Times New Roman" pitchFamily="18" charset="0"/>
            <a:cs typeface="Times New Roman" pitchFamily="18" charset="0"/>
          </a:endParaRPr>
        </a:p>
      </dgm:t>
    </dgm:pt>
    <dgm:pt modelId="{466BF357-5F9D-4DC0-81DA-D0B2EBED7467}" type="parTrans" cxnId="{1F574390-25DB-4C3E-8A22-1788B18372C7}">
      <dgm:prSet/>
      <dgm:spPr/>
      <dgm:t>
        <a:bodyPr/>
        <a:lstStyle/>
        <a:p>
          <a:endParaRPr lang="ru-RU"/>
        </a:p>
      </dgm:t>
    </dgm:pt>
    <dgm:pt modelId="{1E9E7C9C-C891-4E74-8A60-6D887971FF58}" type="sibTrans" cxnId="{1F574390-25DB-4C3E-8A22-1788B18372C7}">
      <dgm:prSet/>
      <dgm:spPr/>
      <dgm:t>
        <a:bodyPr/>
        <a:lstStyle/>
        <a:p>
          <a:endParaRPr lang="ru-RU"/>
        </a:p>
      </dgm:t>
    </dgm:pt>
    <dgm:pt modelId="{477D7170-8F3F-4AF0-B711-84290AD3AA95}">
      <dgm:prSet phldrT="[Текст]" custT="1"/>
      <dgm:spPr/>
      <dgm:t>
        <a:bodyPr/>
        <a:lstStyle/>
        <a:p>
          <a:r>
            <a:rPr lang="kk-KZ" sz="1200" b="1" dirty="0" smtClean="0">
              <a:solidFill>
                <a:schemeClr val="bg1"/>
              </a:solidFill>
              <a:latin typeface="Times New Roman" pitchFamily="18" charset="0"/>
              <a:cs typeface="Times New Roman" pitchFamily="18" charset="0"/>
            </a:rPr>
            <a:t>Жазба жұм.бермес бұрын, ұқсас тапсырма сыныпта орындалуы тиіс</a:t>
          </a:r>
          <a:endParaRPr lang="ru-RU" sz="1200" b="1" dirty="0">
            <a:solidFill>
              <a:schemeClr val="bg1"/>
            </a:solidFill>
            <a:latin typeface="Times New Roman" pitchFamily="18" charset="0"/>
            <a:cs typeface="Times New Roman" pitchFamily="18" charset="0"/>
          </a:endParaRPr>
        </a:p>
      </dgm:t>
    </dgm:pt>
    <dgm:pt modelId="{547BEE88-A749-4B14-84A5-B155273B9925}" type="parTrans" cxnId="{9BC11F8F-0E5C-4D0F-87D3-1E54A6EC6DDD}">
      <dgm:prSet/>
      <dgm:spPr/>
      <dgm:t>
        <a:bodyPr/>
        <a:lstStyle/>
        <a:p>
          <a:endParaRPr lang="ru-RU"/>
        </a:p>
      </dgm:t>
    </dgm:pt>
    <dgm:pt modelId="{762F26C5-D6C4-4140-AC23-F63A6A5BF7BB}" type="sibTrans" cxnId="{9BC11F8F-0E5C-4D0F-87D3-1E54A6EC6DDD}">
      <dgm:prSet/>
      <dgm:spPr/>
      <dgm:t>
        <a:bodyPr/>
        <a:lstStyle/>
        <a:p>
          <a:endParaRPr lang="ru-RU"/>
        </a:p>
      </dgm:t>
    </dgm:pt>
    <dgm:pt modelId="{B5142715-E344-41BE-A7CD-8B7547450756}">
      <dgm:prSet phldrT="[Текст]"/>
      <dgm:spPr/>
      <dgm:t>
        <a:bodyPr/>
        <a:lstStyle/>
        <a:p>
          <a:r>
            <a:rPr lang="kk-KZ" b="1" dirty="0" smtClean="0">
              <a:latin typeface="Times New Roman" pitchFamily="18" charset="0"/>
              <a:cs typeface="Times New Roman" pitchFamily="18" charset="0"/>
            </a:rPr>
            <a:t>Жоспар құруды үйрету арқылы ойдың мәнін білу </a:t>
          </a:r>
          <a:endParaRPr lang="ru-RU" b="1" dirty="0">
            <a:latin typeface="Times New Roman" pitchFamily="18" charset="0"/>
            <a:cs typeface="Times New Roman" pitchFamily="18" charset="0"/>
          </a:endParaRPr>
        </a:p>
      </dgm:t>
    </dgm:pt>
    <dgm:pt modelId="{7E127526-C6A5-4293-A6E5-B2181AA7E73E}" type="parTrans" cxnId="{1374B7E7-F8C6-46DC-B30B-21C05BD6388F}">
      <dgm:prSet/>
      <dgm:spPr/>
      <dgm:t>
        <a:bodyPr/>
        <a:lstStyle/>
        <a:p>
          <a:endParaRPr lang="ru-RU"/>
        </a:p>
      </dgm:t>
    </dgm:pt>
    <dgm:pt modelId="{F47CBE1A-ABB6-4F59-A10D-486A69A6336D}" type="sibTrans" cxnId="{1374B7E7-F8C6-46DC-B30B-21C05BD6388F}">
      <dgm:prSet/>
      <dgm:spPr/>
      <dgm:t>
        <a:bodyPr/>
        <a:lstStyle/>
        <a:p>
          <a:endParaRPr lang="ru-RU"/>
        </a:p>
      </dgm:t>
    </dgm:pt>
    <dgm:pt modelId="{FF002171-62CB-454D-90C1-8DECA75320A4}">
      <dgm:prSet phldrT="[Текст]"/>
      <dgm:spPr/>
      <dgm:t>
        <a:bodyPr/>
        <a:lstStyle/>
        <a:p>
          <a:r>
            <a:rPr lang="kk-KZ" b="1" dirty="0" smtClean="0">
              <a:solidFill>
                <a:schemeClr val="bg1"/>
              </a:solidFill>
              <a:latin typeface="Times New Roman" pitchFamily="18" charset="0"/>
              <a:ea typeface="Calibri"/>
              <a:cs typeface="Times New Roman" pitchFamily="18" charset="0"/>
            </a:rPr>
            <a:t>Ұсынылатын материалдың оқушы деңгейіне сай келуі</a:t>
          </a:r>
          <a:endParaRPr lang="ru-RU" b="1" dirty="0">
            <a:solidFill>
              <a:schemeClr val="bg1"/>
            </a:solidFill>
            <a:latin typeface="Times New Roman" pitchFamily="18" charset="0"/>
            <a:cs typeface="Times New Roman" pitchFamily="18" charset="0"/>
          </a:endParaRPr>
        </a:p>
      </dgm:t>
    </dgm:pt>
    <dgm:pt modelId="{6E458D68-9390-487A-803D-9EC9E9912C14}" type="parTrans" cxnId="{DE8A62DC-7490-434B-8BB9-811ABBB72BBC}">
      <dgm:prSet/>
      <dgm:spPr/>
      <dgm:t>
        <a:bodyPr/>
        <a:lstStyle/>
        <a:p>
          <a:endParaRPr lang="ru-RU"/>
        </a:p>
      </dgm:t>
    </dgm:pt>
    <dgm:pt modelId="{A75DBA0C-3F50-4CF9-A3B1-9850ACA5113B}" type="sibTrans" cxnId="{DE8A62DC-7490-434B-8BB9-811ABBB72BBC}">
      <dgm:prSet/>
      <dgm:spPr/>
      <dgm:t>
        <a:bodyPr/>
        <a:lstStyle/>
        <a:p>
          <a:endParaRPr lang="ru-RU"/>
        </a:p>
      </dgm:t>
    </dgm:pt>
    <dgm:pt modelId="{0F668175-11C8-4616-8329-9765BD77CA73}">
      <dgm:prSet phldrT="[Текст]" custT="1"/>
      <dgm:spPr/>
      <dgm:t>
        <a:bodyPr/>
        <a:lstStyle/>
        <a:p>
          <a:r>
            <a:rPr lang="kk-KZ" sz="1200" b="1" dirty="0" smtClean="0">
              <a:latin typeface="Times New Roman" pitchFamily="18" charset="0"/>
              <a:cs typeface="Times New Roman" pitchFamily="18" charset="0"/>
            </a:rPr>
            <a:t>Әр сабақта қарапайым сөйлем құр.үйрету</a:t>
          </a:r>
        </a:p>
        <a:p>
          <a:r>
            <a:rPr lang="kk-KZ" sz="1200" b="1" dirty="0" smtClean="0">
              <a:latin typeface="Times New Roman" pitchFamily="18" charset="0"/>
              <a:cs typeface="Times New Roman" pitchFamily="18" charset="0"/>
            </a:rPr>
            <a:t>Жай сөйлемнің негізгі ерекшелікт.</a:t>
          </a:r>
          <a:endParaRPr lang="ru-RU" sz="1200" b="1" dirty="0">
            <a:latin typeface="Times New Roman" pitchFamily="18" charset="0"/>
            <a:cs typeface="Times New Roman" pitchFamily="18" charset="0"/>
          </a:endParaRPr>
        </a:p>
      </dgm:t>
    </dgm:pt>
    <dgm:pt modelId="{482FB4D3-7792-4A97-B89B-7E278C8329BE}" type="parTrans" cxnId="{666A3A38-5ADD-4534-88CA-4A67B9D1C34C}">
      <dgm:prSet/>
      <dgm:spPr/>
      <dgm:t>
        <a:bodyPr/>
        <a:lstStyle/>
        <a:p>
          <a:endParaRPr lang="ru-RU"/>
        </a:p>
      </dgm:t>
    </dgm:pt>
    <dgm:pt modelId="{845C8B70-9FEA-4029-BB7E-271EE4752FEC}" type="sibTrans" cxnId="{666A3A38-5ADD-4534-88CA-4A67B9D1C34C}">
      <dgm:prSet/>
      <dgm:spPr/>
      <dgm:t>
        <a:bodyPr/>
        <a:lstStyle/>
        <a:p>
          <a:endParaRPr lang="ru-RU"/>
        </a:p>
      </dgm:t>
    </dgm:pt>
    <dgm:pt modelId="{D8071A3C-EEAD-4255-B9C3-CFDF9B4ABE10}">
      <dgm:prSet custT="1"/>
      <dgm:spPr/>
      <dgm:t>
        <a:bodyPr/>
        <a:lstStyle/>
        <a:p>
          <a:r>
            <a:rPr lang="kk-KZ" sz="1200" b="1" dirty="0" smtClean="0">
              <a:latin typeface="Times New Roman" pitchFamily="18" charset="0"/>
              <a:cs typeface="Times New Roman" pitchFamily="18" charset="0"/>
            </a:rPr>
            <a:t>Мәтінмен жұмыс жүйелі жүргізу</a:t>
          </a:r>
          <a:endParaRPr lang="ru-RU" sz="1200" b="1" dirty="0">
            <a:latin typeface="Times New Roman" pitchFamily="18" charset="0"/>
            <a:cs typeface="Times New Roman" pitchFamily="18" charset="0"/>
          </a:endParaRPr>
        </a:p>
      </dgm:t>
    </dgm:pt>
    <dgm:pt modelId="{8ACD7157-7686-4DE4-BBC4-3A31467F6807}" type="parTrans" cxnId="{57834915-E96F-4E69-BCC3-FFF6C2A1EF40}">
      <dgm:prSet/>
      <dgm:spPr/>
      <dgm:t>
        <a:bodyPr/>
        <a:lstStyle/>
        <a:p>
          <a:endParaRPr lang="ru-RU"/>
        </a:p>
      </dgm:t>
    </dgm:pt>
    <dgm:pt modelId="{9EC862AD-B4EA-4710-ABF3-19E7739CF35C}" type="sibTrans" cxnId="{57834915-E96F-4E69-BCC3-FFF6C2A1EF40}">
      <dgm:prSet/>
      <dgm:spPr/>
      <dgm:t>
        <a:bodyPr/>
        <a:lstStyle/>
        <a:p>
          <a:endParaRPr lang="ru-RU"/>
        </a:p>
      </dgm:t>
    </dgm:pt>
    <dgm:pt modelId="{697F5AB2-F661-4936-AE95-2C4654E33955}">
      <dgm:prSet custT="1"/>
      <dgm:spPr/>
      <dgm:t>
        <a:bodyPr/>
        <a:lstStyle/>
        <a:p>
          <a:r>
            <a:rPr lang="kk-KZ" sz="1200" b="1" dirty="0" smtClean="0">
              <a:latin typeface="Times New Roman" pitchFamily="18" charset="0"/>
              <a:cs typeface="Times New Roman" pitchFamily="18" charset="0"/>
            </a:rPr>
            <a:t>Сөздік қорды молайту</a:t>
          </a:r>
        </a:p>
        <a:p>
          <a:r>
            <a:rPr lang="kk-KZ" sz="1200" b="1" dirty="0" smtClean="0">
              <a:latin typeface="Times New Roman" pitchFamily="18" charset="0"/>
              <a:cs typeface="Times New Roman" pitchFamily="18" charset="0"/>
            </a:rPr>
            <a:t> жаңа сөзді күнделікті өмірде, қарым-қатынаста қолданатын белсенді сөздігіне айналдыру</a:t>
          </a:r>
          <a:endParaRPr lang="ru-RU" sz="1200" b="1" dirty="0">
            <a:latin typeface="Times New Roman" pitchFamily="18" charset="0"/>
            <a:cs typeface="Times New Roman" pitchFamily="18" charset="0"/>
          </a:endParaRPr>
        </a:p>
      </dgm:t>
    </dgm:pt>
    <dgm:pt modelId="{D72414BB-FFA8-43ED-869E-3A9A67336761}" type="parTrans" cxnId="{75C80369-8899-4FF2-95E3-816FE3E507DA}">
      <dgm:prSet/>
      <dgm:spPr/>
      <dgm:t>
        <a:bodyPr/>
        <a:lstStyle/>
        <a:p>
          <a:endParaRPr lang="ru-RU"/>
        </a:p>
      </dgm:t>
    </dgm:pt>
    <dgm:pt modelId="{13C08ADF-0FDA-43E6-9753-9CEEA32BACC1}" type="sibTrans" cxnId="{75C80369-8899-4FF2-95E3-816FE3E507DA}">
      <dgm:prSet/>
      <dgm:spPr/>
      <dgm:t>
        <a:bodyPr/>
        <a:lstStyle/>
        <a:p>
          <a:endParaRPr lang="ru-RU"/>
        </a:p>
      </dgm:t>
    </dgm:pt>
    <dgm:pt modelId="{FDDDCF58-A6B3-4934-9853-17F2F9A0FC8F}" type="pres">
      <dgm:prSet presAssocID="{110CEE47-D527-4F64-9CAE-27838B154B29}" presName="Name0" presStyleCnt="0">
        <dgm:presLayoutVars>
          <dgm:chMax val="1"/>
          <dgm:dir/>
          <dgm:animLvl val="ctr"/>
          <dgm:resizeHandles val="exact"/>
        </dgm:presLayoutVars>
      </dgm:prSet>
      <dgm:spPr/>
      <dgm:t>
        <a:bodyPr/>
        <a:lstStyle/>
        <a:p>
          <a:endParaRPr lang="ru-RU"/>
        </a:p>
      </dgm:t>
    </dgm:pt>
    <dgm:pt modelId="{D0A4AA6E-8964-44BD-9844-BDE82F6FF4A7}" type="pres">
      <dgm:prSet presAssocID="{86526C0B-F691-433C-81C3-E4135637CE4C}" presName="centerShape" presStyleLbl="node0" presStyleIdx="0" presStyleCnt="1" custScaleX="112802"/>
      <dgm:spPr/>
      <dgm:t>
        <a:bodyPr/>
        <a:lstStyle/>
        <a:p>
          <a:endParaRPr lang="ru-RU"/>
        </a:p>
      </dgm:t>
    </dgm:pt>
    <dgm:pt modelId="{55F53F03-FF43-4A04-A18A-80AA3478C75D}" type="pres">
      <dgm:prSet presAssocID="{547BEE88-A749-4B14-84A5-B155273B9925}" presName="parTrans" presStyleLbl="sibTrans2D1" presStyleIdx="0" presStyleCnt="6"/>
      <dgm:spPr/>
      <dgm:t>
        <a:bodyPr/>
        <a:lstStyle/>
        <a:p>
          <a:endParaRPr lang="ru-RU"/>
        </a:p>
      </dgm:t>
    </dgm:pt>
    <dgm:pt modelId="{A963FCD9-F03C-4FB1-9C3F-F42F33089C65}" type="pres">
      <dgm:prSet presAssocID="{547BEE88-A749-4B14-84A5-B155273B9925}" presName="connectorText" presStyleLbl="sibTrans2D1" presStyleIdx="0" presStyleCnt="6"/>
      <dgm:spPr/>
      <dgm:t>
        <a:bodyPr/>
        <a:lstStyle/>
        <a:p>
          <a:endParaRPr lang="ru-RU"/>
        </a:p>
      </dgm:t>
    </dgm:pt>
    <dgm:pt modelId="{FD23F699-FEC7-4F08-9730-55D32F1E77CC}" type="pres">
      <dgm:prSet presAssocID="{477D7170-8F3F-4AF0-B711-84290AD3AA95}" presName="node" presStyleLbl="node1" presStyleIdx="0" presStyleCnt="6" custScaleX="122888" custRadScaleRad="96832" custRadScaleInc="-3755">
        <dgm:presLayoutVars>
          <dgm:bulletEnabled val="1"/>
        </dgm:presLayoutVars>
      </dgm:prSet>
      <dgm:spPr/>
      <dgm:t>
        <a:bodyPr/>
        <a:lstStyle/>
        <a:p>
          <a:endParaRPr lang="ru-RU"/>
        </a:p>
      </dgm:t>
    </dgm:pt>
    <dgm:pt modelId="{D12C3857-A916-4FEB-939F-09365F6E6370}" type="pres">
      <dgm:prSet presAssocID="{D72414BB-FFA8-43ED-869E-3A9A67336761}" presName="parTrans" presStyleLbl="sibTrans2D1" presStyleIdx="1" presStyleCnt="6"/>
      <dgm:spPr/>
      <dgm:t>
        <a:bodyPr/>
        <a:lstStyle/>
        <a:p>
          <a:endParaRPr lang="ru-RU"/>
        </a:p>
      </dgm:t>
    </dgm:pt>
    <dgm:pt modelId="{BA04BFA0-AEEB-41BF-B8B1-F64ED6C8EBA4}" type="pres">
      <dgm:prSet presAssocID="{D72414BB-FFA8-43ED-869E-3A9A67336761}" presName="connectorText" presStyleLbl="sibTrans2D1" presStyleIdx="1" presStyleCnt="6"/>
      <dgm:spPr/>
      <dgm:t>
        <a:bodyPr/>
        <a:lstStyle/>
        <a:p>
          <a:endParaRPr lang="ru-RU"/>
        </a:p>
      </dgm:t>
    </dgm:pt>
    <dgm:pt modelId="{A74FA64C-3B70-4B6A-8699-7AB21685CF8B}" type="pres">
      <dgm:prSet presAssocID="{697F5AB2-F661-4936-AE95-2C4654E33955}" presName="node" presStyleLbl="node1" presStyleIdx="1" presStyleCnt="6" custScaleX="135674" custScaleY="118322">
        <dgm:presLayoutVars>
          <dgm:bulletEnabled val="1"/>
        </dgm:presLayoutVars>
      </dgm:prSet>
      <dgm:spPr/>
      <dgm:t>
        <a:bodyPr/>
        <a:lstStyle/>
        <a:p>
          <a:endParaRPr lang="ru-RU"/>
        </a:p>
      </dgm:t>
    </dgm:pt>
    <dgm:pt modelId="{21D7D86D-27BA-4954-AE40-60215F613522}" type="pres">
      <dgm:prSet presAssocID="{8ACD7157-7686-4DE4-BBC4-3A31467F6807}" presName="parTrans" presStyleLbl="sibTrans2D1" presStyleIdx="2" presStyleCnt="6"/>
      <dgm:spPr/>
      <dgm:t>
        <a:bodyPr/>
        <a:lstStyle/>
        <a:p>
          <a:endParaRPr lang="ru-RU"/>
        </a:p>
      </dgm:t>
    </dgm:pt>
    <dgm:pt modelId="{3988694D-28D0-4697-AEF4-D68A8C9E96A3}" type="pres">
      <dgm:prSet presAssocID="{8ACD7157-7686-4DE4-BBC4-3A31467F6807}" presName="connectorText" presStyleLbl="sibTrans2D1" presStyleIdx="2" presStyleCnt="6"/>
      <dgm:spPr/>
      <dgm:t>
        <a:bodyPr/>
        <a:lstStyle/>
        <a:p>
          <a:endParaRPr lang="ru-RU"/>
        </a:p>
      </dgm:t>
    </dgm:pt>
    <dgm:pt modelId="{B832997C-8690-431B-84B2-A9C422201250}" type="pres">
      <dgm:prSet presAssocID="{D8071A3C-EEAD-4255-B9C3-CFDF9B4ABE10}" presName="node" presStyleLbl="node1" presStyleIdx="2" presStyleCnt="6" custScaleX="116879">
        <dgm:presLayoutVars>
          <dgm:bulletEnabled val="1"/>
        </dgm:presLayoutVars>
      </dgm:prSet>
      <dgm:spPr/>
      <dgm:t>
        <a:bodyPr/>
        <a:lstStyle/>
        <a:p>
          <a:endParaRPr lang="ru-RU"/>
        </a:p>
      </dgm:t>
    </dgm:pt>
    <dgm:pt modelId="{D9B1AA76-0E22-4A37-B4C8-25B0400CC07E}" type="pres">
      <dgm:prSet presAssocID="{7E127526-C6A5-4293-A6E5-B2181AA7E73E}" presName="parTrans" presStyleLbl="sibTrans2D1" presStyleIdx="3" presStyleCnt="6"/>
      <dgm:spPr/>
      <dgm:t>
        <a:bodyPr/>
        <a:lstStyle/>
        <a:p>
          <a:endParaRPr lang="ru-RU"/>
        </a:p>
      </dgm:t>
    </dgm:pt>
    <dgm:pt modelId="{35D42EA3-3B27-4117-8F68-574DF347D22B}" type="pres">
      <dgm:prSet presAssocID="{7E127526-C6A5-4293-A6E5-B2181AA7E73E}" presName="connectorText" presStyleLbl="sibTrans2D1" presStyleIdx="3" presStyleCnt="6"/>
      <dgm:spPr/>
      <dgm:t>
        <a:bodyPr/>
        <a:lstStyle/>
        <a:p>
          <a:endParaRPr lang="ru-RU"/>
        </a:p>
      </dgm:t>
    </dgm:pt>
    <dgm:pt modelId="{C0CB6DE7-C56B-44EB-9691-EDB027B01B7A}" type="pres">
      <dgm:prSet presAssocID="{B5142715-E344-41BE-A7CD-8B7547450756}" presName="node" presStyleLbl="node1" presStyleIdx="3" presStyleCnt="6" custScaleX="119719">
        <dgm:presLayoutVars>
          <dgm:bulletEnabled val="1"/>
        </dgm:presLayoutVars>
      </dgm:prSet>
      <dgm:spPr/>
      <dgm:t>
        <a:bodyPr/>
        <a:lstStyle/>
        <a:p>
          <a:endParaRPr lang="ru-RU"/>
        </a:p>
      </dgm:t>
    </dgm:pt>
    <dgm:pt modelId="{303D8F39-9E67-4421-ABAB-3BF04EB29B4A}" type="pres">
      <dgm:prSet presAssocID="{6E458D68-9390-487A-803D-9EC9E9912C14}" presName="parTrans" presStyleLbl="sibTrans2D1" presStyleIdx="4" presStyleCnt="6"/>
      <dgm:spPr/>
      <dgm:t>
        <a:bodyPr/>
        <a:lstStyle/>
        <a:p>
          <a:endParaRPr lang="ru-RU"/>
        </a:p>
      </dgm:t>
    </dgm:pt>
    <dgm:pt modelId="{5221515B-7A33-4A73-A97C-D000748F4638}" type="pres">
      <dgm:prSet presAssocID="{6E458D68-9390-487A-803D-9EC9E9912C14}" presName="connectorText" presStyleLbl="sibTrans2D1" presStyleIdx="4" presStyleCnt="6"/>
      <dgm:spPr/>
      <dgm:t>
        <a:bodyPr/>
        <a:lstStyle/>
        <a:p>
          <a:endParaRPr lang="ru-RU"/>
        </a:p>
      </dgm:t>
    </dgm:pt>
    <dgm:pt modelId="{AC52209A-4730-41FE-9B6D-0593CD865E2E}" type="pres">
      <dgm:prSet presAssocID="{FF002171-62CB-454D-90C1-8DECA75320A4}" presName="node" presStyleLbl="node1" presStyleIdx="4" presStyleCnt="6" custRadScaleRad="104365" custRadScaleInc="9914">
        <dgm:presLayoutVars>
          <dgm:bulletEnabled val="1"/>
        </dgm:presLayoutVars>
      </dgm:prSet>
      <dgm:spPr/>
      <dgm:t>
        <a:bodyPr/>
        <a:lstStyle/>
        <a:p>
          <a:endParaRPr lang="ru-RU"/>
        </a:p>
      </dgm:t>
    </dgm:pt>
    <dgm:pt modelId="{DD02C3C2-DAE2-4478-A133-027A0AB4938E}" type="pres">
      <dgm:prSet presAssocID="{482FB4D3-7792-4A97-B89B-7E278C8329BE}" presName="parTrans" presStyleLbl="sibTrans2D1" presStyleIdx="5" presStyleCnt="6"/>
      <dgm:spPr/>
      <dgm:t>
        <a:bodyPr/>
        <a:lstStyle/>
        <a:p>
          <a:endParaRPr lang="ru-RU"/>
        </a:p>
      </dgm:t>
    </dgm:pt>
    <dgm:pt modelId="{F5DC329B-609D-45BA-82A5-897648CC82BE}" type="pres">
      <dgm:prSet presAssocID="{482FB4D3-7792-4A97-B89B-7E278C8329BE}" presName="connectorText" presStyleLbl="sibTrans2D1" presStyleIdx="5" presStyleCnt="6"/>
      <dgm:spPr/>
      <dgm:t>
        <a:bodyPr/>
        <a:lstStyle/>
        <a:p>
          <a:endParaRPr lang="ru-RU"/>
        </a:p>
      </dgm:t>
    </dgm:pt>
    <dgm:pt modelId="{7434C534-897E-499D-BE51-38CF954860DB}" type="pres">
      <dgm:prSet presAssocID="{0F668175-11C8-4616-8329-9765BD77CA73}" presName="node" presStyleLbl="node1" presStyleIdx="5" presStyleCnt="6" custScaleX="133100">
        <dgm:presLayoutVars>
          <dgm:bulletEnabled val="1"/>
        </dgm:presLayoutVars>
      </dgm:prSet>
      <dgm:spPr/>
      <dgm:t>
        <a:bodyPr/>
        <a:lstStyle/>
        <a:p>
          <a:endParaRPr lang="ru-RU"/>
        </a:p>
      </dgm:t>
    </dgm:pt>
  </dgm:ptLst>
  <dgm:cxnLst>
    <dgm:cxn modelId="{4F9CAB17-CFB0-4B78-828F-9AAF8F41A182}" type="presOf" srcId="{D72414BB-FFA8-43ED-869E-3A9A67336761}" destId="{BA04BFA0-AEEB-41BF-B8B1-F64ED6C8EBA4}" srcOrd="1" destOrd="0" presId="urn:microsoft.com/office/officeart/2005/8/layout/radial5"/>
    <dgm:cxn modelId="{3463D7E0-24CB-4781-8ED2-90B06301CE7E}" type="presOf" srcId="{477D7170-8F3F-4AF0-B711-84290AD3AA95}" destId="{FD23F699-FEC7-4F08-9730-55D32F1E77CC}" srcOrd="0" destOrd="0" presId="urn:microsoft.com/office/officeart/2005/8/layout/radial5"/>
    <dgm:cxn modelId="{57834915-E96F-4E69-BCC3-FFF6C2A1EF40}" srcId="{86526C0B-F691-433C-81C3-E4135637CE4C}" destId="{D8071A3C-EEAD-4255-B9C3-CFDF9B4ABE10}" srcOrd="2" destOrd="0" parTransId="{8ACD7157-7686-4DE4-BBC4-3A31467F6807}" sibTransId="{9EC862AD-B4EA-4710-ABF3-19E7739CF35C}"/>
    <dgm:cxn modelId="{9A468348-CC29-4438-BAF1-3BBCC5171F27}" type="presOf" srcId="{482FB4D3-7792-4A97-B89B-7E278C8329BE}" destId="{DD02C3C2-DAE2-4478-A133-027A0AB4938E}" srcOrd="0" destOrd="0" presId="urn:microsoft.com/office/officeart/2005/8/layout/radial5"/>
    <dgm:cxn modelId="{A4714458-76BF-464F-9BA0-62C310D48237}" type="presOf" srcId="{D8071A3C-EEAD-4255-B9C3-CFDF9B4ABE10}" destId="{B832997C-8690-431B-84B2-A9C422201250}" srcOrd="0" destOrd="0" presId="urn:microsoft.com/office/officeart/2005/8/layout/radial5"/>
    <dgm:cxn modelId="{C1EA656C-F8ED-445A-859C-3865B0C8EA03}" type="presOf" srcId="{D72414BB-FFA8-43ED-869E-3A9A67336761}" destId="{D12C3857-A916-4FEB-939F-09365F6E6370}" srcOrd="0" destOrd="0" presId="urn:microsoft.com/office/officeart/2005/8/layout/radial5"/>
    <dgm:cxn modelId="{B0BDCBFF-884E-4376-B44C-FAFC26DE88CD}" type="presOf" srcId="{110CEE47-D527-4F64-9CAE-27838B154B29}" destId="{FDDDCF58-A6B3-4934-9853-17F2F9A0FC8F}" srcOrd="0" destOrd="0" presId="urn:microsoft.com/office/officeart/2005/8/layout/radial5"/>
    <dgm:cxn modelId="{75C80369-8899-4FF2-95E3-816FE3E507DA}" srcId="{86526C0B-F691-433C-81C3-E4135637CE4C}" destId="{697F5AB2-F661-4936-AE95-2C4654E33955}" srcOrd="1" destOrd="0" parTransId="{D72414BB-FFA8-43ED-869E-3A9A67336761}" sibTransId="{13C08ADF-0FDA-43E6-9753-9CEEA32BACC1}"/>
    <dgm:cxn modelId="{E090DA12-DF7B-4DA9-835C-D6F188CB806D}" type="presOf" srcId="{B5142715-E344-41BE-A7CD-8B7547450756}" destId="{C0CB6DE7-C56B-44EB-9691-EDB027B01B7A}" srcOrd="0" destOrd="0" presId="urn:microsoft.com/office/officeart/2005/8/layout/radial5"/>
    <dgm:cxn modelId="{4FDBCA10-D0DE-454C-A850-C7B0391C78EE}" type="presOf" srcId="{697F5AB2-F661-4936-AE95-2C4654E33955}" destId="{A74FA64C-3B70-4B6A-8699-7AB21685CF8B}" srcOrd="0" destOrd="0" presId="urn:microsoft.com/office/officeart/2005/8/layout/radial5"/>
    <dgm:cxn modelId="{E13B9A39-5278-4773-88A6-CCEA46B999B3}" type="presOf" srcId="{0F668175-11C8-4616-8329-9765BD77CA73}" destId="{7434C534-897E-499D-BE51-38CF954860DB}" srcOrd="0" destOrd="0" presId="urn:microsoft.com/office/officeart/2005/8/layout/radial5"/>
    <dgm:cxn modelId="{119375AC-8D74-458E-9CE0-14D83FD5B12A}" type="presOf" srcId="{7E127526-C6A5-4293-A6E5-B2181AA7E73E}" destId="{D9B1AA76-0E22-4A37-B4C8-25B0400CC07E}" srcOrd="0" destOrd="0" presId="urn:microsoft.com/office/officeart/2005/8/layout/radial5"/>
    <dgm:cxn modelId="{2DA40CF4-A77E-4AFD-8B76-9C4D0B754BC6}" type="presOf" srcId="{FF002171-62CB-454D-90C1-8DECA75320A4}" destId="{AC52209A-4730-41FE-9B6D-0593CD865E2E}" srcOrd="0" destOrd="0" presId="urn:microsoft.com/office/officeart/2005/8/layout/radial5"/>
    <dgm:cxn modelId="{ADC9A4A3-EA00-430E-8620-448110F6E40C}" type="presOf" srcId="{547BEE88-A749-4B14-84A5-B155273B9925}" destId="{55F53F03-FF43-4A04-A18A-80AA3478C75D}" srcOrd="0" destOrd="0" presId="urn:microsoft.com/office/officeart/2005/8/layout/radial5"/>
    <dgm:cxn modelId="{E6B609F4-5F59-4CB7-BB72-795B0DC7A16A}" type="presOf" srcId="{8ACD7157-7686-4DE4-BBC4-3A31467F6807}" destId="{21D7D86D-27BA-4954-AE40-60215F613522}" srcOrd="0" destOrd="0" presId="urn:microsoft.com/office/officeart/2005/8/layout/radial5"/>
    <dgm:cxn modelId="{1374B7E7-F8C6-46DC-B30B-21C05BD6388F}" srcId="{86526C0B-F691-433C-81C3-E4135637CE4C}" destId="{B5142715-E344-41BE-A7CD-8B7547450756}" srcOrd="3" destOrd="0" parTransId="{7E127526-C6A5-4293-A6E5-B2181AA7E73E}" sibTransId="{F47CBE1A-ABB6-4F59-A10D-486A69A6336D}"/>
    <dgm:cxn modelId="{54413813-153D-466F-8BA0-3730A3907F17}" type="presOf" srcId="{482FB4D3-7792-4A97-B89B-7E278C8329BE}" destId="{F5DC329B-609D-45BA-82A5-897648CC82BE}" srcOrd="1" destOrd="0" presId="urn:microsoft.com/office/officeart/2005/8/layout/radial5"/>
    <dgm:cxn modelId="{9BC11F8F-0E5C-4D0F-87D3-1E54A6EC6DDD}" srcId="{86526C0B-F691-433C-81C3-E4135637CE4C}" destId="{477D7170-8F3F-4AF0-B711-84290AD3AA95}" srcOrd="0" destOrd="0" parTransId="{547BEE88-A749-4B14-84A5-B155273B9925}" sibTransId="{762F26C5-D6C4-4140-AC23-F63A6A5BF7BB}"/>
    <dgm:cxn modelId="{1F574390-25DB-4C3E-8A22-1788B18372C7}" srcId="{110CEE47-D527-4F64-9CAE-27838B154B29}" destId="{86526C0B-F691-433C-81C3-E4135637CE4C}" srcOrd="0" destOrd="0" parTransId="{466BF357-5F9D-4DC0-81DA-D0B2EBED7467}" sibTransId="{1E9E7C9C-C891-4E74-8A60-6D887971FF58}"/>
    <dgm:cxn modelId="{DE8A62DC-7490-434B-8BB9-811ABBB72BBC}" srcId="{86526C0B-F691-433C-81C3-E4135637CE4C}" destId="{FF002171-62CB-454D-90C1-8DECA75320A4}" srcOrd="4" destOrd="0" parTransId="{6E458D68-9390-487A-803D-9EC9E9912C14}" sibTransId="{A75DBA0C-3F50-4CF9-A3B1-9850ACA5113B}"/>
    <dgm:cxn modelId="{2D2A7293-9A5B-4AA4-AA60-ADAD432AD1FE}" type="presOf" srcId="{6E458D68-9390-487A-803D-9EC9E9912C14}" destId="{303D8F39-9E67-4421-ABAB-3BF04EB29B4A}" srcOrd="0" destOrd="0" presId="urn:microsoft.com/office/officeart/2005/8/layout/radial5"/>
    <dgm:cxn modelId="{27583091-4750-4882-8FAE-48CB0BE97909}" type="presOf" srcId="{8ACD7157-7686-4DE4-BBC4-3A31467F6807}" destId="{3988694D-28D0-4697-AEF4-D68A8C9E96A3}" srcOrd="1" destOrd="0" presId="urn:microsoft.com/office/officeart/2005/8/layout/radial5"/>
    <dgm:cxn modelId="{666A3A38-5ADD-4534-88CA-4A67B9D1C34C}" srcId="{86526C0B-F691-433C-81C3-E4135637CE4C}" destId="{0F668175-11C8-4616-8329-9765BD77CA73}" srcOrd="5" destOrd="0" parTransId="{482FB4D3-7792-4A97-B89B-7E278C8329BE}" sibTransId="{845C8B70-9FEA-4029-BB7E-271EE4752FEC}"/>
    <dgm:cxn modelId="{610C24E7-BB5E-4AF0-ADAF-0941749F38C5}" type="presOf" srcId="{547BEE88-A749-4B14-84A5-B155273B9925}" destId="{A963FCD9-F03C-4FB1-9C3F-F42F33089C65}" srcOrd="1" destOrd="0" presId="urn:microsoft.com/office/officeart/2005/8/layout/radial5"/>
    <dgm:cxn modelId="{17040B55-A6C0-444F-AEAC-7094CD8EE74E}" type="presOf" srcId="{86526C0B-F691-433C-81C3-E4135637CE4C}" destId="{D0A4AA6E-8964-44BD-9844-BDE82F6FF4A7}" srcOrd="0" destOrd="0" presId="urn:microsoft.com/office/officeart/2005/8/layout/radial5"/>
    <dgm:cxn modelId="{DF09EB8B-28AC-4232-97A2-55296626A780}" type="presOf" srcId="{7E127526-C6A5-4293-A6E5-B2181AA7E73E}" destId="{35D42EA3-3B27-4117-8F68-574DF347D22B}" srcOrd="1" destOrd="0" presId="urn:microsoft.com/office/officeart/2005/8/layout/radial5"/>
    <dgm:cxn modelId="{18F52DBD-8ECE-435D-AC2D-B015B744C0B4}" type="presOf" srcId="{6E458D68-9390-487A-803D-9EC9E9912C14}" destId="{5221515B-7A33-4A73-A97C-D000748F4638}" srcOrd="1" destOrd="0" presId="urn:microsoft.com/office/officeart/2005/8/layout/radial5"/>
    <dgm:cxn modelId="{55181A15-2A1D-4441-A4B6-97EC039DD537}" type="presParOf" srcId="{FDDDCF58-A6B3-4934-9853-17F2F9A0FC8F}" destId="{D0A4AA6E-8964-44BD-9844-BDE82F6FF4A7}" srcOrd="0" destOrd="0" presId="urn:microsoft.com/office/officeart/2005/8/layout/radial5"/>
    <dgm:cxn modelId="{9FFEAAA6-479C-4A3C-8F4E-1E6E218CFC6F}" type="presParOf" srcId="{FDDDCF58-A6B3-4934-9853-17F2F9A0FC8F}" destId="{55F53F03-FF43-4A04-A18A-80AA3478C75D}" srcOrd="1" destOrd="0" presId="urn:microsoft.com/office/officeart/2005/8/layout/radial5"/>
    <dgm:cxn modelId="{07312C2E-B649-4D3C-A1C1-60C4C214A1B1}" type="presParOf" srcId="{55F53F03-FF43-4A04-A18A-80AA3478C75D}" destId="{A963FCD9-F03C-4FB1-9C3F-F42F33089C65}" srcOrd="0" destOrd="0" presId="urn:microsoft.com/office/officeart/2005/8/layout/radial5"/>
    <dgm:cxn modelId="{3B27543E-7D79-4872-B552-7E32E956C990}" type="presParOf" srcId="{FDDDCF58-A6B3-4934-9853-17F2F9A0FC8F}" destId="{FD23F699-FEC7-4F08-9730-55D32F1E77CC}" srcOrd="2" destOrd="0" presId="urn:microsoft.com/office/officeart/2005/8/layout/radial5"/>
    <dgm:cxn modelId="{3DEA6FE3-DCAB-4843-A4F6-718D827FAD51}" type="presParOf" srcId="{FDDDCF58-A6B3-4934-9853-17F2F9A0FC8F}" destId="{D12C3857-A916-4FEB-939F-09365F6E6370}" srcOrd="3" destOrd="0" presId="urn:microsoft.com/office/officeart/2005/8/layout/radial5"/>
    <dgm:cxn modelId="{ADD51CAD-C060-4C20-8363-96F5BFAE457E}" type="presParOf" srcId="{D12C3857-A916-4FEB-939F-09365F6E6370}" destId="{BA04BFA0-AEEB-41BF-B8B1-F64ED6C8EBA4}" srcOrd="0" destOrd="0" presId="urn:microsoft.com/office/officeart/2005/8/layout/radial5"/>
    <dgm:cxn modelId="{C9AD5569-A40D-4808-B6AD-E3D76735810F}" type="presParOf" srcId="{FDDDCF58-A6B3-4934-9853-17F2F9A0FC8F}" destId="{A74FA64C-3B70-4B6A-8699-7AB21685CF8B}" srcOrd="4" destOrd="0" presId="urn:microsoft.com/office/officeart/2005/8/layout/radial5"/>
    <dgm:cxn modelId="{A2E47FFD-ECBC-4757-830A-7A3F435A3285}" type="presParOf" srcId="{FDDDCF58-A6B3-4934-9853-17F2F9A0FC8F}" destId="{21D7D86D-27BA-4954-AE40-60215F613522}" srcOrd="5" destOrd="0" presId="urn:microsoft.com/office/officeart/2005/8/layout/radial5"/>
    <dgm:cxn modelId="{FE899B0E-8FD1-4ADC-B107-F7DD575E3BE5}" type="presParOf" srcId="{21D7D86D-27BA-4954-AE40-60215F613522}" destId="{3988694D-28D0-4697-AEF4-D68A8C9E96A3}" srcOrd="0" destOrd="0" presId="urn:microsoft.com/office/officeart/2005/8/layout/radial5"/>
    <dgm:cxn modelId="{ADB84A71-67A1-4974-BFAC-440AC39FF210}" type="presParOf" srcId="{FDDDCF58-A6B3-4934-9853-17F2F9A0FC8F}" destId="{B832997C-8690-431B-84B2-A9C422201250}" srcOrd="6" destOrd="0" presId="urn:microsoft.com/office/officeart/2005/8/layout/radial5"/>
    <dgm:cxn modelId="{08A61B23-B2D6-4667-982B-32C3CBB54606}" type="presParOf" srcId="{FDDDCF58-A6B3-4934-9853-17F2F9A0FC8F}" destId="{D9B1AA76-0E22-4A37-B4C8-25B0400CC07E}" srcOrd="7" destOrd="0" presId="urn:microsoft.com/office/officeart/2005/8/layout/radial5"/>
    <dgm:cxn modelId="{E84D4E2C-1DAA-470F-9D19-397A98B375CC}" type="presParOf" srcId="{D9B1AA76-0E22-4A37-B4C8-25B0400CC07E}" destId="{35D42EA3-3B27-4117-8F68-574DF347D22B}" srcOrd="0" destOrd="0" presId="urn:microsoft.com/office/officeart/2005/8/layout/radial5"/>
    <dgm:cxn modelId="{A7C6554F-7598-4038-84ED-BFB1044346B1}" type="presParOf" srcId="{FDDDCF58-A6B3-4934-9853-17F2F9A0FC8F}" destId="{C0CB6DE7-C56B-44EB-9691-EDB027B01B7A}" srcOrd="8" destOrd="0" presId="urn:microsoft.com/office/officeart/2005/8/layout/radial5"/>
    <dgm:cxn modelId="{F9991319-9EA2-4768-B61B-41260A342A6E}" type="presParOf" srcId="{FDDDCF58-A6B3-4934-9853-17F2F9A0FC8F}" destId="{303D8F39-9E67-4421-ABAB-3BF04EB29B4A}" srcOrd="9" destOrd="0" presId="urn:microsoft.com/office/officeart/2005/8/layout/radial5"/>
    <dgm:cxn modelId="{99C84878-A86B-4AA8-B275-27500B14105A}" type="presParOf" srcId="{303D8F39-9E67-4421-ABAB-3BF04EB29B4A}" destId="{5221515B-7A33-4A73-A97C-D000748F4638}" srcOrd="0" destOrd="0" presId="urn:microsoft.com/office/officeart/2005/8/layout/radial5"/>
    <dgm:cxn modelId="{2CB2CCBD-B403-4767-B775-58119A31955F}" type="presParOf" srcId="{FDDDCF58-A6B3-4934-9853-17F2F9A0FC8F}" destId="{AC52209A-4730-41FE-9B6D-0593CD865E2E}" srcOrd="10" destOrd="0" presId="urn:microsoft.com/office/officeart/2005/8/layout/radial5"/>
    <dgm:cxn modelId="{A41AF7B3-8B10-4F73-AA4E-706034D4F0A8}" type="presParOf" srcId="{FDDDCF58-A6B3-4934-9853-17F2F9A0FC8F}" destId="{DD02C3C2-DAE2-4478-A133-027A0AB4938E}" srcOrd="11" destOrd="0" presId="urn:microsoft.com/office/officeart/2005/8/layout/radial5"/>
    <dgm:cxn modelId="{D1B699D8-66A0-45A4-AB56-FC7A2E6D1E5F}" type="presParOf" srcId="{DD02C3C2-DAE2-4478-A133-027A0AB4938E}" destId="{F5DC329B-609D-45BA-82A5-897648CC82BE}" srcOrd="0" destOrd="0" presId="urn:microsoft.com/office/officeart/2005/8/layout/radial5"/>
    <dgm:cxn modelId="{E08A6D88-0A90-4917-B862-6396CA48031B}" type="presParOf" srcId="{FDDDCF58-A6B3-4934-9853-17F2F9A0FC8F}" destId="{7434C534-897E-499D-BE51-38CF954860DB}"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E905778-231F-4EFB-98AD-49AFAB431B94}" type="doc">
      <dgm:prSet loTypeId="urn:microsoft.com/office/officeart/2005/8/layout/hList1" loCatId="list" qsTypeId="urn:microsoft.com/office/officeart/2005/8/quickstyle/3d2" qsCatId="3D" csTypeId="urn:microsoft.com/office/officeart/2005/8/colors/accent1_2" csCatId="accent1" phldr="1"/>
      <dgm:spPr/>
      <dgm:t>
        <a:bodyPr/>
        <a:lstStyle/>
        <a:p>
          <a:endParaRPr lang="ru-RU"/>
        </a:p>
      </dgm:t>
    </dgm:pt>
    <dgm:pt modelId="{2FD0BAD5-7665-4578-A2D4-6B135D0557CA}">
      <dgm:prSet phldrT="[Текст]" custT="1"/>
      <dgm:spPr/>
      <dgm:t>
        <a:bodyPr/>
        <a:lstStyle/>
        <a:p>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Ойды</a:t>
          </a:r>
          <a:r>
            <a:rPr kumimoji="0" lang="ru-RU" sz="12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реттеуге</a:t>
          </a:r>
          <a:r>
            <a:rPr kumimoji="0" lang="ru-RU" sz="12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арналған сөзде</a:t>
          </a:r>
          <a:r>
            <a:rPr kumimoji="0" lang="ru-RU" sz="11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р</a:t>
          </a:r>
          <a:endParaRPr lang="ru-RU" sz="1100" b="1" dirty="0">
            <a:solidFill>
              <a:schemeClr val="tx1"/>
            </a:solidFill>
          </a:endParaRPr>
        </a:p>
      </dgm:t>
    </dgm:pt>
    <dgm:pt modelId="{1671F7F8-F948-4FFF-9B0E-4D98C2511D02}" type="parTrans" cxnId="{659B95FB-4246-4A5E-B68F-A94B1883CF54}">
      <dgm:prSet/>
      <dgm:spPr/>
      <dgm:t>
        <a:bodyPr/>
        <a:lstStyle/>
        <a:p>
          <a:endParaRPr lang="ru-RU"/>
        </a:p>
      </dgm:t>
    </dgm:pt>
    <dgm:pt modelId="{1698D3D7-DDFE-419D-9F2A-C9B16CA62C65}" type="sibTrans" cxnId="{659B95FB-4246-4A5E-B68F-A94B1883CF54}">
      <dgm:prSet/>
      <dgm:spPr/>
      <dgm:t>
        <a:bodyPr/>
        <a:lstStyle/>
        <a:p>
          <a:endParaRPr lang="ru-RU"/>
        </a:p>
      </dgm:t>
    </dgm:pt>
    <dgm:pt modelId="{69F628FB-FC75-42F7-9898-D72E3B7833C3}">
      <dgm:prSet phldrT="[Текст]"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Бірінші</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біріншіден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екінші</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екіншіден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үшінші (үшіншіден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a:t>
          </a:r>
          <a:endParaRPr lang="ru-RU" sz="1000" dirty="0"/>
        </a:p>
      </dgm:t>
    </dgm:pt>
    <dgm:pt modelId="{7AFC1659-6A98-43BE-8486-A7BF47AC538F}" type="parTrans" cxnId="{3F1F9D50-EE6A-469A-B1BD-E235314DF5AC}">
      <dgm:prSet/>
      <dgm:spPr/>
      <dgm:t>
        <a:bodyPr/>
        <a:lstStyle/>
        <a:p>
          <a:endParaRPr lang="ru-RU"/>
        </a:p>
      </dgm:t>
    </dgm:pt>
    <dgm:pt modelId="{771A5F46-6C08-4B4B-B977-6593C8734974}" type="sibTrans" cxnId="{3F1F9D50-EE6A-469A-B1BD-E235314DF5AC}">
      <dgm:prSet/>
      <dgm:spPr/>
      <dgm:t>
        <a:bodyPr/>
        <a:lstStyle/>
        <a:p>
          <a:endParaRPr lang="ru-RU"/>
        </a:p>
      </dgm:t>
    </dgm:pt>
    <dgm:pt modelId="{45700D4F-B267-43C0-9327-B4F1D6753AAF}">
      <dgm:prSet phldrT="[Текст]" custT="1"/>
      <dgm:spPr/>
      <dgm:t>
        <a:bodyPr/>
        <a:lstStyle/>
        <a:p>
          <a:r>
            <a:rPr lang="kk-KZ" sz="1000" b="1" dirty="0" smtClean="0">
              <a:solidFill>
                <a:schemeClr val="tx1"/>
              </a:solidFill>
              <a:latin typeface="Times New Roman" pitchFamily="18" charset="0"/>
              <a:cs typeface="Times New Roman" pitchFamily="18" charset="0"/>
            </a:rPr>
            <a:t>Қарама-қарсылықты білдіруге арналған </a:t>
          </a:r>
          <a:r>
            <a:rPr lang="kk-KZ" sz="1200" b="1" dirty="0" smtClean="0">
              <a:solidFill>
                <a:schemeClr val="tx1"/>
              </a:solidFill>
              <a:latin typeface="Times New Roman" pitchFamily="18" charset="0"/>
              <a:cs typeface="Times New Roman" pitchFamily="18" charset="0"/>
            </a:rPr>
            <a:t>тіркестер</a:t>
          </a:r>
          <a:endParaRPr lang="ru-RU" sz="1200" dirty="0">
            <a:solidFill>
              <a:schemeClr val="tx1"/>
            </a:solidFill>
            <a:latin typeface="Times New Roman" pitchFamily="18" charset="0"/>
            <a:cs typeface="Times New Roman" pitchFamily="18" charset="0"/>
          </a:endParaRPr>
        </a:p>
      </dgm:t>
    </dgm:pt>
    <dgm:pt modelId="{5ACDC590-CA46-463E-801F-05001CD96BEF}" type="parTrans" cxnId="{A429F47D-59EE-434C-BA52-E33C52A82BF1}">
      <dgm:prSet/>
      <dgm:spPr/>
      <dgm:t>
        <a:bodyPr/>
        <a:lstStyle/>
        <a:p>
          <a:endParaRPr lang="ru-RU"/>
        </a:p>
      </dgm:t>
    </dgm:pt>
    <dgm:pt modelId="{8C77C5CF-6DBB-4112-9CEF-C1C5AB3C7D87}" type="sibTrans" cxnId="{A429F47D-59EE-434C-BA52-E33C52A82BF1}">
      <dgm:prSet/>
      <dgm:spPr/>
      <dgm:t>
        <a:bodyPr/>
        <a:lstStyle/>
        <a:p>
          <a:endParaRPr lang="ru-RU"/>
        </a:p>
      </dgm:t>
    </dgm:pt>
    <dgm:pt modelId="{CCA36633-5F82-4395-A6FC-151CC820991B}">
      <dgm:prSet phldrT="[Текст]" custT="1"/>
      <dgm:spPr/>
      <dgm:t>
        <a:bodyPr/>
        <a:lstStyle/>
        <a:p>
          <a:r>
            <a:rPr lang="ru-RU" sz="1000" dirty="0" err="1" smtClean="0">
              <a:latin typeface="Times New Roman" pitchFamily="18" charset="0"/>
              <a:cs typeface="Times New Roman" pitchFamily="18" charset="0"/>
            </a:rPr>
            <a:t>дегенмен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тіпті</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егер</a:t>
          </a:r>
          <a:r>
            <a:rPr lang="kk-KZ" sz="1000" dirty="0" smtClean="0">
              <a:latin typeface="Times New Roman" pitchFamily="18" charset="0"/>
              <a:cs typeface="Times New Roman" pitchFamily="18" charset="0"/>
            </a:rPr>
            <a:t>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хотя, даже если</a:t>
          </a:r>
          <a:endParaRPr lang="ru-RU" sz="1000" dirty="0">
            <a:latin typeface="Times New Roman" pitchFamily="18" charset="0"/>
            <a:cs typeface="Times New Roman" pitchFamily="18" charset="0"/>
          </a:endParaRPr>
        </a:p>
      </dgm:t>
    </dgm:pt>
    <dgm:pt modelId="{CE4D526D-3B6C-4ED0-A5BB-A5F25E05DCD4}" type="parTrans" cxnId="{15C387F8-4A13-4FA8-8099-1B0192331373}">
      <dgm:prSet/>
      <dgm:spPr/>
      <dgm:t>
        <a:bodyPr/>
        <a:lstStyle/>
        <a:p>
          <a:endParaRPr lang="ru-RU"/>
        </a:p>
      </dgm:t>
    </dgm:pt>
    <dgm:pt modelId="{C1366457-68A6-4FC2-A489-91952877F036}" type="sibTrans" cxnId="{15C387F8-4A13-4FA8-8099-1B0192331373}">
      <dgm:prSet/>
      <dgm:spPr/>
      <dgm:t>
        <a:bodyPr/>
        <a:lstStyle/>
        <a:p>
          <a:endParaRPr lang="ru-RU"/>
        </a:p>
      </dgm:t>
    </dgm:pt>
    <dgm:pt modelId="{71446981-A8C8-494D-B5F5-9943BF423662}">
      <dgm:prSet phldrT="[Текст]" custT="1"/>
      <dgm:spPr/>
      <dgm:t>
        <a:bodyPr/>
        <a:lstStyle/>
        <a:p>
          <a:r>
            <a:rPr lang="ru-RU" sz="1200" b="1" dirty="0" err="1" smtClean="0">
              <a:solidFill>
                <a:schemeClr val="tx1"/>
              </a:solidFill>
              <a:latin typeface="Times New Roman" pitchFamily="18" charset="0"/>
              <a:cs typeface="Times New Roman" pitchFamily="18" charset="0"/>
            </a:rPr>
            <a:t>Қорытынды жасауға арналған сөздер</a:t>
          </a:r>
          <a:endParaRPr lang="ru-RU" sz="1200" b="1" dirty="0">
            <a:solidFill>
              <a:schemeClr val="tx1"/>
            </a:solidFill>
            <a:latin typeface="Times New Roman" pitchFamily="18" charset="0"/>
            <a:cs typeface="Times New Roman" pitchFamily="18" charset="0"/>
          </a:endParaRPr>
        </a:p>
      </dgm:t>
    </dgm:pt>
    <dgm:pt modelId="{7EA0DE18-1AE1-4318-9728-0E4E9C629D96}" type="parTrans" cxnId="{AE6EC65A-8C7B-42C1-828B-DCFD1C1C3C4A}">
      <dgm:prSet/>
      <dgm:spPr/>
      <dgm:t>
        <a:bodyPr/>
        <a:lstStyle/>
        <a:p>
          <a:endParaRPr lang="ru-RU"/>
        </a:p>
      </dgm:t>
    </dgm:pt>
    <dgm:pt modelId="{C59382E5-58B9-4B04-B43A-A41EF9F500CD}" type="sibTrans" cxnId="{AE6EC65A-8C7B-42C1-828B-DCFD1C1C3C4A}">
      <dgm:prSet/>
      <dgm:spPr/>
      <dgm:t>
        <a:bodyPr/>
        <a:lstStyle/>
        <a:p>
          <a:endParaRPr lang="ru-RU"/>
        </a:p>
      </dgm:t>
    </dgm:pt>
    <dgm:pt modelId="{4C7FEF99-C25D-472C-B1B0-A4A88DBA73D3}">
      <dgm:prSet phldrT="[Текст]" custT="1"/>
      <dgm:spPr/>
      <dgm:t>
        <a:bodyPr/>
        <a:lstStyle/>
        <a:p>
          <a:r>
            <a:rPr lang="ru-RU" sz="1000" dirty="0" err="1" smtClean="0">
              <a:latin typeface="Times New Roman" pitchFamily="18" charset="0"/>
              <a:cs typeface="Times New Roman" pitchFamily="18" charset="0"/>
            </a:rPr>
            <a:t>нәтижесінде </a:t>
          </a:r>
          <a:r>
            <a:rPr lang="ru-RU" sz="1000" dirty="0" smtClean="0">
              <a:latin typeface="Times New Roman" pitchFamily="18" charset="0"/>
              <a:cs typeface="Times New Roman" pitchFamily="18" charset="0"/>
            </a:rPr>
            <a:t>— в результате </a:t>
          </a:r>
          <a:br>
            <a:rPr lang="ru-RU"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осының салдарынан</a:t>
          </a:r>
          <a:r>
            <a:rPr lang="ru-RU" sz="1000" dirty="0" smtClean="0">
              <a:latin typeface="Times New Roman" pitchFamily="18" charset="0"/>
              <a:cs typeface="Times New Roman" pitchFamily="18" charset="0"/>
            </a:rPr>
            <a:t>  —  вследствие этого</a:t>
          </a:r>
          <a:br>
            <a:rPr lang="ru-RU"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демек</a:t>
          </a:r>
          <a:r>
            <a:rPr lang="ru-RU" sz="1000" dirty="0" smtClean="0">
              <a:latin typeface="Times New Roman" pitchFamily="18" charset="0"/>
              <a:cs typeface="Times New Roman" pitchFamily="18" charset="0"/>
            </a:rPr>
            <a:t> , </a:t>
          </a:r>
          <a:r>
            <a:rPr lang="ru-RU" sz="1000" dirty="0" err="1" smtClean="0">
              <a:latin typeface="Times New Roman" pitchFamily="18" charset="0"/>
              <a:cs typeface="Times New Roman" pitchFamily="18" charset="0"/>
            </a:rPr>
            <a:t>сондықтан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солай</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болғансын</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олай</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болса</a:t>
          </a:r>
          <a:r>
            <a:rPr lang="ru-RU" sz="1000" dirty="0" smtClean="0">
              <a:latin typeface="Times New Roman" pitchFamily="18" charset="0"/>
              <a:cs typeface="Times New Roman" pitchFamily="18" charset="0"/>
            </a:rPr>
            <a:t> —  следовательно</a:t>
          </a:r>
          <a:br>
            <a:rPr lang="ru-RU"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қысқасы </a:t>
          </a:r>
          <a:r>
            <a:rPr lang="ru-RU" sz="1000" dirty="0" smtClean="0">
              <a:latin typeface="Times New Roman" pitchFamily="18" charset="0"/>
              <a:cs typeface="Times New Roman" pitchFamily="18" charset="0"/>
            </a:rPr>
            <a:t>— вкратце</a:t>
          </a:r>
          <a:br>
            <a:rPr lang="ru-RU"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соңында </a:t>
          </a:r>
          <a:r>
            <a:rPr lang="ru-RU" sz="1000" dirty="0" smtClean="0">
              <a:latin typeface="Times New Roman" pitchFamily="18" charset="0"/>
              <a:cs typeface="Times New Roman" pitchFamily="18" charset="0"/>
            </a:rPr>
            <a:t>— в заключение</a:t>
          </a:r>
          <a:endParaRPr lang="ru-RU" sz="1000" dirty="0">
            <a:latin typeface="Times New Roman" pitchFamily="18" charset="0"/>
            <a:cs typeface="Times New Roman" pitchFamily="18" charset="0"/>
          </a:endParaRPr>
        </a:p>
      </dgm:t>
    </dgm:pt>
    <dgm:pt modelId="{A92CD4D9-A65B-41B7-B440-A27398F82A3E}" type="parTrans" cxnId="{B7D15601-D2F6-4BC3-B854-27679A5485FE}">
      <dgm:prSet/>
      <dgm:spPr/>
      <dgm:t>
        <a:bodyPr/>
        <a:lstStyle/>
        <a:p>
          <a:endParaRPr lang="ru-RU"/>
        </a:p>
      </dgm:t>
    </dgm:pt>
    <dgm:pt modelId="{F05CF4D2-8E4D-4254-893C-5C2E58644F0E}" type="sibTrans" cxnId="{B7D15601-D2F6-4BC3-B854-27679A5485FE}">
      <dgm:prSet/>
      <dgm:spPr/>
      <dgm:t>
        <a:bodyPr/>
        <a:lstStyle/>
        <a:p>
          <a:endParaRPr lang="ru-RU"/>
        </a:p>
      </dgm:t>
    </dgm:pt>
    <dgm:pt modelId="{B9C40CEA-8A16-4B36-852F-4338405CA151}">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Алдымен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содан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кейін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ақырында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для начала... затем... Наконец</a:t>
          </a:r>
          <a:endParaRPr kumimoji="0" lang="ru-RU" sz="1000" b="0" i="0" u="none" strike="noStrike" cap="none" normalizeH="0" baseline="0" dirty="0" smtClean="0">
            <a:ln/>
            <a:effectLst/>
            <a:latin typeface="Arial" pitchFamily="34" charset="0"/>
            <a:cs typeface="Arial" pitchFamily="34" charset="0"/>
          </a:endParaRPr>
        </a:p>
      </dgm:t>
    </dgm:pt>
    <dgm:pt modelId="{E74E0948-87A8-4235-8B5D-28112DBE574C}" type="parTrans" cxnId="{30F6E131-AAF2-40C9-BC84-4576842D52DD}">
      <dgm:prSet/>
      <dgm:spPr/>
      <dgm:t>
        <a:bodyPr/>
        <a:lstStyle/>
        <a:p>
          <a:endParaRPr lang="ru-RU"/>
        </a:p>
      </dgm:t>
    </dgm:pt>
    <dgm:pt modelId="{DF93E20A-A7EF-491C-83AF-13AD3EB84F59}" type="sibTrans" cxnId="{30F6E131-AAF2-40C9-BC84-4576842D52DD}">
      <dgm:prSet/>
      <dgm:spPr/>
      <dgm:t>
        <a:bodyPr/>
        <a:lstStyle/>
        <a:p>
          <a:endParaRPr lang="ru-RU"/>
        </a:p>
      </dgm:t>
    </dgm:pt>
    <dgm:pt modelId="{5E4CE213-12D0-4453-A633-FB3CFD508A2A}">
      <dgm:prSet custT="1"/>
      <dgm:spPr/>
      <dgm:t>
        <a:bodyPr/>
        <a:lstStyle/>
        <a:p>
          <a:pPr rtl="0"/>
          <a:r>
            <a:rPr kumimoji="0" lang="ru-RU" sz="10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Пікір</a:t>
          </a:r>
          <a:r>
            <a:rPr kumimoji="0" lang="ru-RU" sz="10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0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білдіруге</a:t>
          </a:r>
          <a:r>
            <a:rPr kumimoji="0" lang="ru-RU" sz="10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0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арналған қыстырма сөздер, байлан.сөз.</a:t>
          </a:r>
          <a:r>
            <a:rPr kumimoji="0" lang="ru-RU" sz="10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(связка).</a:t>
          </a:r>
          <a:endParaRPr lang="ru-RU" sz="1000" b="1" dirty="0">
            <a:solidFill>
              <a:schemeClr val="tx1"/>
            </a:solidFill>
          </a:endParaRPr>
        </a:p>
      </dgm:t>
    </dgm:pt>
    <dgm:pt modelId="{10D787E4-010F-4A52-801A-ECC05BBD5ABE}" type="parTrans" cxnId="{5171C269-2E7E-44C2-8CFF-91A85C5E4E6C}">
      <dgm:prSet/>
      <dgm:spPr/>
      <dgm:t>
        <a:bodyPr/>
        <a:lstStyle/>
        <a:p>
          <a:endParaRPr lang="ru-RU"/>
        </a:p>
      </dgm:t>
    </dgm:pt>
    <dgm:pt modelId="{CFC091C2-134A-4398-AB6C-8A7DA2349C2D}" type="sibTrans" cxnId="{5171C269-2E7E-44C2-8CFF-91A85C5E4E6C}">
      <dgm:prSet/>
      <dgm:spPr/>
      <dgm:t>
        <a:bodyPr/>
        <a:lstStyle/>
        <a:p>
          <a:endParaRPr lang="ru-RU"/>
        </a:p>
      </dgm:t>
    </dgm:pt>
    <dgm:pt modelId="{8D9C23B9-356B-431A-8B64-67F253E4457D}">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Сәйкес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Согласно</a:t>
          </a:r>
          <a:endParaRPr lang="ru-RU" sz="1000" dirty="0"/>
        </a:p>
      </dgm:t>
    </dgm:pt>
    <dgm:pt modelId="{509C66CF-1424-4E2C-8339-B1953B478C96}" type="parTrans" cxnId="{2C39B2DC-9F1B-47F2-9333-BDD9EC190E38}">
      <dgm:prSet/>
      <dgm:spPr/>
      <dgm:t>
        <a:bodyPr/>
        <a:lstStyle/>
        <a:p>
          <a:endParaRPr lang="ru-RU"/>
        </a:p>
      </dgm:t>
    </dgm:pt>
    <dgm:pt modelId="{E9DDAC7C-C2EB-4D40-A579-3D8806DD9A58}" type="sibTrans" cxnId="{2C39B2DC-9F1B-47F2-9333-BDD9EC190E38}">
      <dgm:prSet/>
      <dgm:spPr/>
      <dgm:t>
        <a:bodyPr/>
        <a:lstStyle/>
        <a:p>
          <a:endParaRPr lang="ru-RU"/>
        </a:p>
      </dgm:t>
    </dgm:pt>
    <dgm:pt modelId="{5ACD613A-BEF0-4176-854A-FF8C7C34EA53}">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Мұны жоққа шығаруға болмайды</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  Нельзя отрицать, что …</a:t>
          </a:r>
          <a:endParaRPr kumimoji="0" lang="ru-RU" sz="1000" b="0" i="0" u="none" strike="noStrike" cap="none" normalizeH="0" baseline="0" dirty="0" smtClean="0">
            <a:ln/>
            <a:effectLst/>
            <a:latin typeface="Arial" pitchFamily="34" charset="0"/>
            <a:cs typeface="Arial" pitchFamily="34" charset="0"/>
          </a:endParaRPr>
        </a:p>
      </dgm:t>
    </dgm:pt>
    <dgm:pt modelId="{C2B117AF-5E60-41AD-8F8B-901FF944F3F8}" type="parTrans" cxnId="{A99D7C06-0413-4FC9-AD2E-E64DE85B4A6B}">
      <dgm:prSet/>
      <dgm:spPr/>
      <dgm:t>
        <a:bodyPr/>
        <a:lstStyle/>
        <a:p>
          <a:endParaRPr lang="ru-RU"/>
        </a:p>
      </dgm:t>
    </dgm:pt>
    <dgm:pt modelId="{562DAD26-C28D-43DC-8B46-06C68B8D55CF}" type="sibTrans" cxnId="{A99D7C06-0413-4FC9-AD2E-E64DE85B4A6B}">
      <dgm:prSet/>
      <dgm:spPr/>
      <dgm:t>
        <a:bodyPr/>
        <a:lstStyle/>
        <a:p>
          <a:endParaRPr lang="ru-RU"/>
        </a:p>
      </dgm:t>
    </dgm:pt>
    <dgm:pt modelId="{E8EE858E-FEC9-4EA1-AFE3-C9088A8369C0}">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Күмән жоқ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Без сомнения… </a:t>
          </a:r>
          <a:endParaRPr kumimoji="0" lang="ru-RU" sz="1000" b="0" i="0" u="none" strike="noStrike" cap="none" normalizeH="0" baseline="0" dirty="0" smtClean="0">
            <a:ln/>
            <a:effectLst/>
            <a:latin typeface="Arial" pitchFamily="34" charset="0"/>
            <a:cs typeface="Arial" pitchFamily="34" charset="0"/>
          </a:endParaRPr>
        </a:p>
      </dgm:t>
    </dgm:pt>
    <dgm:pt modelId="{0C0245C9-E4A7-49F8-97F6-A0CDD6A55B55}" type="parTrans" cxnId="{F4CC5442-954B-4B25-B03B-2EED6090D02E}">
      <dgm:prSet/>
      <dgm:spPr/>
      <dgm:t>
        <a:bodyPr/>
        <a:lstStyle/>
        <a:p>
          <a:endParaRPr lang="ru-RU"/>
        </a:p>
      </dgm:t>
    </dgm:pt>
    <dgm:pt modelId="{9DE3D741-4BB6-4E2B-A84F-B98400F1FB9B}" type="sibTrans" cxnId="{F4CC5442-954B-4B25-B03B-2EED6090D02E}">
      <dgm:prSet/>
      <dgm:spPr/>
      <dgm:t>
        <a:bodyPr/>
        <a:lstStyle/>
        <a:p>
          <a:endParaRPr lang="ru-RU"/>
        </a:p>
      </dgm:t>
    </dgm:pt>
    <dgm:pt modelId="{154B51A4-1646-4A1B-9487-4A314DA74BEA}">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Біз</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мұны мойындауымыз</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керек</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  Мы должны признать, что ...</a:t>
          </a:r>
          <a:endParaRPr kumimoji="0" lang="ru-RU" sz="1000" b="0" i="0" u="none" strike="noStrike" cap="none" normalizeH="0" baseline="0" dirty="0" smtClean="0">
            <a:ln/>
            <a:effectLst/>
            <a:latin typeface="Arial" pitchFamily="34" charset="0"/>
            <a:cs typeface="Arial" pitchFamily="34" charset="0"/>
          </a:endParaRPr>
        </a:p>
      </dgm:t>
    </dgm:pt>
    <dgm:pt modelId="{58E73F6E-DBE9-42E1-8837-CED576FE8DA5}" type="parTrans" cxnId="{4F8F1816-B189-4837-A3E4-30F16751274D}">
      <dgm:prSet/>
      <dgm:spPr/>
      <dgm:t>
        <a:bodyPr/>
        <a:lstStyle/>
        <a:p>
          <a:endParaRPr lang="ru-RU"/>
        </a:p>
      </dgm:t>
    </dgm:pt>
    <dgm:pt modelId="{024207B2-0B85-4962-BEE7-F8D2AAD4833A}" type="sibTrans" cxnId="{4F8F1816-B189-4837-A3E4-30F16751274D}">
      <dgm:prSet/>
      <dgm:spPr/>
      <dgm:t>
        <a:bodyPr/>
        <a:lstStyle/>
        <a:p>
          <a:endParaRPr lang="ru-RU"/>
        </a:p>
      </dgm:t>
    </dgm:pt>
    <dgm:pt modelId="{E299A267-5E5F-4268-A494-95C1B6C7EE36}">
      <dgm:prSet custT="1"/>
      <dgm:spPr/>
      <dgm:t>
        <a:bodyPr/>
        <a:lstStyle/>
        <a:p>
          <a:pPr rtl="0"/>
          <a:r>
            <a:rPr kumimoji="0" lang="ru-RU" sz="1000" b="0" i="1" u="none" strike="noStrike" cap="none" normalizeH="0" baseline="0" dirty="0" err="1" smtClean="0">
              <a:ln/>
              <a:effectLst/>
              <a:latin typeface="Times New Roman" pitchFamily="18" charset="0"/>
              <a:ea typeface="Times New Roman" pitchFamily="18" charset="0"/>
              <a:cs typeface="Times New Roman" pitchFamily="18" charset="0"/>
            </a:rPr>
            <a:t>Бірінші</a:t>
          </a:r>
          <a:r>
            <a:rPr kumimoji="0" lang="ru-RU" sz="1000" b="0" i="1"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1" u="none" strike="noStrike" cap="none" normalizeH="0" baseline="0" dirty="0" err="1" smtClean="0">
              <a:ln/>
              <a:effectLst/>
              <a:latin typeface="Times New Roman" pitchFamily="18" charset="0"/>
              <a:ea typeface="Times New Roman" pitchFamily="18" charset="0"/>
              <a:cs typeface="Times New Roman" pitchFamily="18" charset="0"/>
            </a:rPr>
            <a:t>жақтан:</a:t>
          </a:r>
          <a:endParaRPr kumimoji="0" lang="ru-RU" sz="1000" b="0" i="0" u="none" strike="noStrike" cap="none" normalizeH="0" baseline="0" dirty="0" smtClean="0">
            <a:ln/>
            <a:effectLst/>
            <a:latin typeface="Arial" pitchFamily="34" charset="0"/>
            <a:cs typeface="Arial" pitchFamily="34" charset="0"/>
          </a:endParaRPr>
        </a:p>
      </dgm:t>
    </dgm:pt>
    <dgm:pt modelId="{06DAEBBD-BC73-4F1C-A321-7C5C1F9E287A}" type="parTrans" cxnId="{9B55B59F-09D2-4D63-81A3-B0C82175B82F}">
      <dgm:prSet/>
      <dgm:spPr/>
      <dgm:t>
        <a:bodyPr/>
        <a:lstStyle/>
        <a:p>
          <a:endParaRPr lang="ru-RU"/>
        </a:p>
      </dgm:t>
    </dgm:pt>
    <dgm:pt modelId="{5AF23978-2872-4DEA-A079-962AAA26A1C9}" type="sibTrans" cxnId="{9B55B59F-09D2-4D63-81A3-B0C82175B82F}">
      <dgm:prSet/>
      <dgm:spPr/>
      <dgm:t>
        <a:bodyPr/>
        <a:lstStyle/>
        <a:p>
          <a:endParaRPr lang="ru-RU"/>
        </a:p>
      </dgm:t>
    </dgm:pt>
    <dgm:pt modelId="{AA96FFE0-912C-4FC6-A202-C5B6D07777F6}">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Менің білуімше</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Насколько я знаю,...</a:t>
          </a:r>
          <a:endParaRPr kumimoji="0" lang="ru-RU" sz="1000" b="0" i="0" u="none" strike="noStrike" cap="none" normalizeH="0" baseline="0" dirty="0" smtClean="0">
            <a:ln/>
            <a:effectLst/>
            <a:latin typeface="Arial" pitchFamily="34" charset="0"/>
            <a:cs typeface="Arial" pitchFamily="34" charset="0"/>
          </a:endParaRPr>
        </a:p>
      </dgm:t>
    </dgm:pt>
    <dgm:pt modelId="{979310B4-814A-4401-9169-E90E80CB2743}" type="parTrans" cxnId="{9751B8CA-C31B-42B2-9B7B-CA97F50751EE}">
      <dgm:prSet/>
      <dgm:spPr/>
      <dgm:t>
        <a:bodyPr/>
        <a:lstStyle/>
        <a:p>
          <a:endParaRPr lang="ru-RU"/>
        </a:p>
      </dgm:t>
    </dgm:pt>
    <dgm:pt modelId="{892B09F6-0785-4705-9A5F-D0A0BED00D30}" type="sibTrans" cxnId="{9751B8CA-C31B-42B2-9B7B-CA97F50751EE}">
      <dgm:prSet/>
      <dgm:spPr/>
      <dgm:t>
        <a:bodyPr/>
        <a:lstStyle/>
        <a:p>
          <a:endParaRPr lang="ru-RU"/>
        </a:p>
      </dgm:t>
    </dgm:pt>
    <dgm:pt modelId="{2F085FCC-B92E-4440-B38A-4A7777CDADDB}">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Меніңше,...</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Мне кажется, что... </a:t>
          </a:r>
          <a:endParaRPr kumimoji="0" lang="ru-RU" sz="1000" b="0" i="0" u="none" strike="noStrike" cap="none" normalizeH="0" baseline="0" dirty="0" smtClean="0">
            <a:ln/>
            <a:effectLst/>
            <a:latin typeface="Arial" pitchFamily="34" charset="0"/>
            <a:cs typeface="Arial" pitchFamily="34" charset="0"/>
          </a:endParaRPr>
        </a:p>
      </dgm:t>
    </dgm:pt>
    <dgm:pt modelId="{5AF8DA68-AA6C-4E42-B608-4EEB0F11FF75}" type="parTrans" cxnId="{13AFDF33-E967-4EEB-86C6-2888333574F8}">
      <dgm:prSet/>
      <dgm:spPr/>
      <dgm:t>
        <a:bodyPr/>
        <a:lstStyle/>
        <a:p>
          <a:endParaRPr lang="ru-RU"/>
        </a:p>
      </dgm:t>
    </dgm:pt>
    <dgm:pt modelId="{927C6FFE-2703-4211-923A-2AADF899EF35}" type="sibTrans" cxnId="{13AFDF33-E967-4EEB-86C6-2888333574F8}">
      <dgm:prSet/>
      <dgm:spPr/>
      <dgm:t>
        <a:bodyPr/>
        <a:lstStyle/>
        <a:p>
          <a:endParaRPr lang="ru-RU"/>
        </a:p>
      </dgm:t>
    </dgm:pt>
    <dgm:pt modelId="{2FD4BE1C-0A31-4609-8BAF-4FDF0FE1BC52}">
      <dgm:prSet custT="1"/>
      <dgm:spPr/>
      <dgm:t>
        <a:bodyPr/>
        <a:lstStyle/>
        <a:p>
          <a:pPr rtl="0"/>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Мен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келісемін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 Я согласен…</a:t>
          </a:r>
          <a:endParaRPr kumimoji="0" lang="ru-RU" sz="1000" b="0" i="0" u="none" strike="noStrike" cap="none" normalizeH="0" baseline="0" dirty="0" smtClean="0">
            <a:ln/>
            <a:effectLst/>
            <a:latin typeface="Arial" pitchFamily="34" charset="0"/>
            <a:cs typeface="Arial" pitchFamily="34" charset="0"/>
          </a:endParaRPr>
        </a:p>
      </dgm:t>
    </dgm:pt>
    <dgm:pt modelId="{3B521C1D-4088-4821-B542-EA6CEB760162}" type="parTrans" cxnId="{B443D4F8-E983-4F7B-9AF9-05AC787A8B49}">
      <dgm:prSet/>
      <dgm:spPr/>
      <dgm:t>
        <a:bodyPr/>
        <a:lstStyle/>
        <a:p>
          <a:endParaRPr lang="ru-RU"/>
        </a:p>
      </dgm:t>
    </dgm:pt>
    <dgm:pt modelId="{31A9FE1C-DDA7-4AA6-A28E-96246A01501A}" type="sibTrans" cxnId="{B443D4F8-E983-4F7B-9AF9-05AC787A8B49}">
      <dgm:prSet/>
      <dgm:spPr/>
      <dgm:t>
        <a:bodyPr/>
        <a:lstStyle/>
        <a:p>
          <a:endParaRPr lang="ru-RU"/>
        </a:p>
      </dgm:t>
    </dgm:pt>
    <dgm:pt modelId="{EE49EFE5-2708-429E-B4CF-53D59823C0C9}">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Сенемін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Я верю, что...</a:t>
          </a:r>
          <a:endParaRPr kumimoji="0" lang="ru-RU" sz="1000" b="0" i="0" u="none" strike="noStrike" cap="none" normalizeH="0" baseline="0" dirty="0" smtClean="0">
            <a:ln/>
            <a:effectLst/>
            <a:latin typeface="Arial" pitchFamily="34" charset="0"/>
            <a:cs typeface="Arial" pitchFamily="34" charset="0"/>
          </a:endParaRPr>
        </a:p>
      </dgm:t>
    </dgm:pt>
    <dgm:pt modelId="{5518B8FD-D5DE-4DE2-A287-F2A3B9D4BDEE}" type="parTrans" cxnId="{48E6A5A0-174A-4389-898C-004D25F575A3}">
      <dgm:prSet/>
      <dgm:spPr/>
      <dgm:t>
        <a:bodyPr/>
        <a:lstStyle/>
        <a:p>
          <a:endParaRPr lang="ru-RU"/>
        </a:p>
      </dgm:t>
    </dgm:pt>
    <dgm:pt modelId="{7B24CFCC-2585-47FD-95B8-CD1D9504367C}" type="sibTrans" cxnId="{48E6A5A0-174A-4389-898C-004D25F575A3}">
      <dgm:prSet/>
      <dgm:spPr/>
      <dgm:t>
        <a:bodyPr/>
        <a:lstStyle/>
        <a:p>
          <a:endParaRPr lang="ru-RU"/>
        </a:p>
      </dgm:t>
    </dgm:pt>
    <dgm:pt modelId="{7E71F55A-7C7A-4E8F-9DF1-DECA08FAFCDD}">
      <dgm:prSet custT="1"/>
      <dgm:spPr/>
      <dgm:t>
        <a:bodyPr/>
        <a:lstStyle/>
        <a:p>
          <a:pPr rtl="0"/>
          <a:r>
            <a:rPr kumimoji="0" lang="kk-KZ" sz="1000" b="0" i="0" u="none" strike="noStrike" cap="none" normalizeH="0" baseline="0" dirty="0" smtClean="0">
              <a:ln/>
              <a:effectLst/>
              <a:latin typeface="Times New Roman" pitchFamily="18" charset="0"/>
              <a:ea typeface="Times New Roman" pitchFamily="18" charset="0"/>
              <a:cs typeface="Times New Roman" pitchFamily="18" charset="0"/>
            </a:rPr>
            <a:t>Менің ойымша ...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Я считаю, что...</a:t>
          </a:r>
          <a:endParaRPr kumimoji="0" lang="ru-RU" sz="1000" b="0" i="0" u="none" strike="noStrike" cap="none" normalizeH="0" baseline="0" dirty="0" smtClean="0">
            <a:ln/>
            <a:effectLst/>
            <a:latin typeface="Arial" pitchFamily="34" charset="0"/>
            <a:cs typeface="Arial" pitchFamily="34" charset="0"/>
          </a:endParaRPr>
        </a:p>
      </dgm:t>
    </dgm:pt>
    <dgm:pt modelId="{9EDFAA6A-D366-401D-9A6D-EC39002FDA63}" type="parTrans" cxnId="{9270EE75-4326-412D-89EB-797E86A969FF}">
      <dgm:prSet/>
      <dgm:spPr/>
      <dgm:t>
        <a:bodyPr/>
        <a:lstStyle/>
        <a:p>
          <a:endParaRPr lang="ru-RU"/>
        </a:p>
      </dgm:t>
    </dgm:pt>
    <dgm:pt modelId="{CD3F4574-89D2-4EAF-8AF1-E793357646A2}" type="sibTrans" cxnId="{9270EE75-4326-412D-89EB-797E86A969FF}">
      <dgm:prSet/>
      <dgm:spPr/>
      <dgm:t>
        <a:bodyPr/>
        <a:lstStyle/>
        <a:p>
          <a:endParaRPr lang="ru-RU"/>
        </a:p>
      </dgm:t>
    </dgm:pt>
    <dgm:pt modelId="{C0211C70-4802-45C4-95DD-8E762270493C}">
      <dgm:prSet custT="1"/>
      <dgm:spPr/>
      <dgm:t>
        <a:bodyPr/>
        <a:lstStyle/>
        <a:p>
          <a:pPr rtl="0"/>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Мысалдар</a:t>
          </a:r>
          <a:r>
            <a:rPr kumimoji="0" lang="ru-RU" sz="12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келтіруге</a:t>
          </a:r>
          <a:r>
            <a:rPr kumimoji="0" lang="ru-RU" sz="12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арналған сөздер</a:t>
          </a:r>
          <a:endParaRPr lang="ru-RU" sz="1200" dirty="0">
            <a:solidFill>
              <a:schemeClr val="tx1"/>
            </a:solidFill>
          </a:endParaRPr>
        </a:p>
      </dgm:t>
    </dgm:pt>
    <dgm:pt modelId="{8C9D0439-E532-4F0E-9155-8D678D720742}" type="parTrans" cxnId="{064FF9BA-D31E-4010-B0B3-ED86F442F14E}">
      <dgm:prSet/>
      <dgm:spPr/>
      <dgm:t>
        <a:bodyPr/>
        <a:lstStyle/>
        <a:p>
          <a:endParaRPr lang="ru-RU"/>
        </a:p>
      </dgm:t>
    </dgm:pt>
    <dgm:pt modelId="{01B2A07C-A3D4-4407-B44D-8616A5D4CB41}" type="sibTrans" cxnId="{064FF9BA-D31E-4010-B0B3-ED86F442F14E}">
      <dgm:prSet/>
      <dgm:spPr/>
      <dgm:t>
        <a:bodyPr/>
        <a:lstStyle/>
        <a:p>
          <a:endParaRPr lang="ru-RU"/>
        </a:p>
      </dgm:t>
    </dgm:pt>
    <dgm:pt modelId="{4DBD13AA-2355-4496-B92D-6C41C9B44A7D}">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келесі</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төменде көрсетілгендей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следующий, как указано далее</a:t>
          </a:r>
          <a:b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b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мысалы</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например</a:t>
          </a:r>
          <a:b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br>
          <a:r>
            <a:rPr kumimoji="0" lang="kk-KZ" sz="1000" b="0" i="0" u="none" strike="noStrike" cap="none" normalizeH="0" baseline="0" dirty="0" smtClean="0">
              <a:ln/>
              <a:effectLst/>
              <a:latin typeface="Times New Roman" pitchFamily="18" charset="0"/>
              <a:ea typeface="Times New Roman" pitchFamily="18" charset="0"/>
              <a:cs typeface="Times New Roman" pitchFamily="18" charset="0"/>
            </a:rPr>
            <a:t>атап айтқанда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а именно</a:t>
          </a:r>
          <a:endParaRPr lang="ru-RU" sz="1000" dirty="0"/>
        </a:p>
      </dgm:t>
    </dgm:pt>
    <dgm:pt modelId="{5467A1E9-0A2D-4278-9553-7C89F34A3EEE}" type="parTrans" cxnId="{633F645B-E0BE-47BD-9A1A-729985276FD3}">
      <dgm:prSet/>
      <dgm:spPr/>
      <dgm:t>
        <a:bodyPr/>
        <a:lstStyle/>
        <a:p>
          <a:endParaRPr lang="ru-RU"/>
        </a:p>
      </dgm:t>
    </dgm:pt>
    <dgm:pt modelId="{FDAE361F-538F-4B66-97B2-5A07E94741A8}" type="sibTrans" cxnId="{633F645B-E0BE-47BD-9A1A-729985276FD3}">
      <dgm:prSet/>
      <dgm:spPr/>
      <dgm:t>
        <a:bodyPr/>
        <a:lstStyle/>
        <a:p>
          <a:endParaRPr lang="ru-RU"/>
        </a:p>
      </dgm:t>
    </dgm:pt>
    <dgm:pt modelId="{F86789F7-0D7C-4593-B6C5-1AA4B939D2E8}">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осындай</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сияқты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такой как</a:t>
          </a:r>
          <a:endParaRPr kumimoji="0" lang="ru-RU" sz="1000" b="0" i="0" u="none" strike="noStrike" cap="none" normalizeH="0" baseline="0" dirty="0" smtClean="0">
            <a:ln/>
            <a:effectLst/>
            <a:latin typeface="Arial" pitchFamily="34" charset="0"/>
            <a:cs typeface="Arial" pitchFamily="34" charset="0"/>
          </a:endParaRPr>
        </a:p>
      </dgm:t>
    </dgm:pt>
    <dgm:pt modelId="{DE4D7656-5E39-4EFC-9418-B4A29BF4F231}" type="parTrans" cxnId="{3D2D3DAE-2F04-4BB7-9085-416C4BBD2A19}">
      <dgm:prSet/>
      <dgm:spPr/>
      <dgm:t>
        <a:bodyPr/>
        <a:lstStyle/>
        <a:p>
          <a:endParaRPr lang="ru-RU"/>
        </a:p>
      </dgm:t>
    </dgm:pt>
    <dgm:pt modelId="{CCC580F2-5F44-428B-A470-ED2358B8CB8E}" type="sibTrans" cxnId="{3D2D3DAE-2F04-4BB7-9085-416C4BBD2A19}">
      <dgm:prSet/>
      <dgm:spPr/>
      <dgm:t>
        <a:bodyPr/>
        <a:lstStyle/>
        <a:p>
          <a:endParaRPr lang="ru-RU"/>
        </a:p>
      </dgm:t>
    </dgm:pt>
    <dgm:pt modelId="{A4A91EA5-E0FB-48F9-B1AC-3DF46DD7AF2F}">
      <dgm:prSet custT="1"/>
      <dgm:spPr/>
      <dgm:t>
        <a:bodyPr/>
        <a:lstStyle/>
        <a:p>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Себептерді</a:t>
          </a:r>
          <a:r>
            <a:rPr kumimoji="0" lang="ru-RU" sz="1200" b="1" i="0" u="none" strike="noStrike"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cap="none" normalizeH="0" baseline="0" dirty="0" err="1" smtClean="0">
              <a:ln/>
              <a:solidFill>
                <a:schemeClr val="tx1"/>
              </a:solidFill>
              <a:effectLst/>
              <a:latin typeface="Times New Roman" pitchFamily="18" charset="0"/>
              <a:ea typeface="Times New Roman" pitchFamily="18" charset="0"/>
              <a:cs typeface="Times New Roman" pitchFamily="18" charset="0"/>
            </a:rPr>
            <a:t>түсіндіруге арналған сөздер</a:t>
          </a:r>
          <a:endParaRPr lang="ru-RU" sz="1200" dirty="0">
            <a:solidFill>
              <a:schemeClr val="tx1"/>
            </a:solidFill>
          </a:endParaRPr>
        </a:p>
      </dgm:t>
    </dgm:pt>
    <dgm:pt modelId="{A7E2308D-8522-4A9E-86AB-461F144C7E4A}" type="parTrans" cxnId="{A109D81F-DF36-4B5C-9839-4C44A81F9FD4}">
      <dgm:prSet/>
      <dgm:spPr/>
      <dgm:t>
        <a:bodyPr/>
        <a:lstStyle/>
        <a:p>
          <a:endParaRPr lang="ru-RU"/>
        </a:p>
      </dgm:t>
    </dgm:pt>
    <dgm:pt modelId="{91A209A1-485C-461B-9C5B-9040EFFE745C}" type="sibTrans" cxnId="{A109D81F-DF36-4B5C-9839-4C44A81F9FD4}">
      <dgm:prSet/>
      <dgm:spPr/>
      <dgm:t>
        <a:bodyPr/>
        <a:lstStyle/>
        <a:p>
          <a:endParaRPr lang="ru-RU"/>
        </a:p>
      </dgm:t>
    </dgm:pt>
    <dgm:pt modelId="{CED7D4F0-3ABB-4DD8-A048-4AA7393C3E55}">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өйткені, сонымен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  так как</a:t>
          </a:r>
          <a:endParaRPr lang="ru-RU" sz="1000" dirty="0"/>
        </a:p>
      </dgm:t>
    </dgm:pt>
    <dgm:pt modelId="{511FB715-C83A-4D2E-8781-8EFEDD14C255}" type="parTrans" cxnId="{98914189-D093-44C3-9EFC-82F77619F79C}">
      <dgm:prSet/>
      <dgm:spPr/>
      <dgm:t>
        <a:bodyPr/>
        <a:lstStyle/>
        <a:p>
          <a:endParaRPr lang="ru-RU"/>
        </a:p>
      </dgm:t>
    </dgm:pt>
    <dgm:pt modelId="{5DF35A69-773D-41B2-B848-C5A4A1A92AE8}" type="sibTrans" cxnId="{98914189-D093-44C3-9EFC-82F77619F79C}">
      <dgm:prSet/>
      <dgm:spPr/>
      <dgm:t>
        <a:bodyPr/>
        <a:lstStyle/>
        <a:p>
          <a:endParaRPr lang="ru-RU"/>
        </a:p>
      </dgm:t>
    </dgm:pt>
    <dgm:pt modelId="{04D157B4-4540-4285-BC9F-5907D801DC17}">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сонымен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қатар, бұл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из-за того, что</a:t>
          </a:r>
          <a:endParaRPr kumimoji="0" lang="ru-RU" sz="1000" b="0" i="0" u="none" strike="noStrike" cap="none" normalizeH="0" baseline="0" dirty="0" smtClean="0">
            <a:ln/>
            <a:effectLst/>
            <a:latin typeface="Arial" pitchFamily="34" charset="0"/>
            <a:cs typeface="Arial" pitchFamily="34" charset="0"/>
          </a:endParaRPr>
        </a:p>
      </dgm:t>
    </dgm:pt>
    <dgm:pt modelId="{DCF2777A-A70E-4A81-9545-2E957858F7EC}" type="parTrans" cxnId="{EE5D6D49-00AA-48DA-A197-E053E58B0BF6}">
      <dgm:prSet/>
      <dgm:spPr/>
      <dgm:t>
        <a:bodyPr/>
        <a:lstStyle/>
        <a:p>
          <a:endParaRPr lang="ru-RU"/>
        </a:p>
      </dgm:t>
    </dgm:pt>
    <dgm:pt modelId="{E7372C0B-732A-4AD1-BC33-F1D1486659B6}" type="sibTrans" cxnId="{EE5D6D49-00AA-48DA-A197-E053E58B0BF6}">
      <dgm:prSet/>
      <dgm:spPr/>
      <dgm:t>
        <a:bodyPr/>
        <a:lstStyle/>
        <a:p>
          <a:endParaRPr lang="ru-RU"/>
        </a:p>
      </dgm:t>
    </dgm:pt>
    <dgm:pt modelId="{4DFE70EA-C013-4423-9774-1D911BEEE746}">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сәйкес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согласно</a:t>
          </a:r>
          <a:b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b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арқылы</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арқасында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благодаря</a:t>
          </a:r>
          <a:b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b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содан</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бері</a:t>
          </a:r>
          <a:r>
            <a:rPr kumimoji="0" lang="kk-KZ" sz="1000" b="0" i="0" u="none" strike="noStrike"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с тех пор, как</a:t>
          </a:r>
          <a:endParaRPr kumimoji="0" lang="ru-RU" sz="1000" b="0" i="0" u="none" strike="noStrike" cap="none" normalizeH="0" baseline="0" dirty="0" smtClean="0">
            <a:ln/>
            <a:effectLst/>
            <a:latin typeface="Arial" pitchFamily="34" charset="0"/>
            <a:cs typeface="Arial" pitchFamily="34" charset="0"/>
          </a:endParaRPr>
        </a:p>
      </dgm:t>
    </dgm:pt>
    <dgm:pt modelId="{CAB8A9ED-5C69-443B-B53E-7C2E82732E30}" type="parTrans" cxnId="{19160B40-4E38-42F9-8A07-D1E0156A09C1}">
      <dgm:prSet/>
      <dgm:spPr/>
      <dgm:t>
        <a:bodyPr/>
        <a:lstStyle/>
        <a:p>
          <a:endParaRPr lang="ru-RU"/>
        </a:p>
      </dgm:t>
    </dgm:pt>
    <dgm:pt modelId="{3373AA81-FFDE-43DF-A4F9-96FCF23EFA85}" type="sibTrans" cxnId="{19160B40-4E38-42F9-8A07-D1E0156A09C1}">
      <dgm:prSet/>
      <dgm:spPr/>
      <dgm:t>
        <a:bodyPr/>
        <a:lstStyle/>
        <a:p>
          <a:endParaRPr lang="ru-RU"/>
        </a:p>
      </dgm:t>
    </dgm:pt>
    <dgm:pt modelId="{626E5F3A-F322-4470-8BC7-EA1121CA45AC}">
      <dgm:prSet custT="1"/>
      <dgm:spPr/>
      <dgm:t>
        <a:bodyPr/>
        <a:lstStyle/>
        <a:p>
          <a:r>
            <a:rPr lang="ru-RU" sz="1000" dirty="0" err="1" smtClean="0">
              <a:latin typeface="Times New Roman" pitchFamily="18" charset="0"/>
              <a:cs typeface="Times New Roman" pitchFamily="18" charset="0"/>
            </a:rPr>
            <a:t>бірақ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но</a:t>
          </a:r>
          <a:br>
            <a:rPr lang="kk-KZ"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қарамастан, қарағанда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несмотря на</a:t>
          </a:r>
          <a:br>
            <a:rPr lang="kk-KZ"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алайда</a:t>
          </a:r>
          <a:r>
            <a:rPr lang="ru-RU" sz="1000" dirty="0" smtClean="0">
              <a:latin typeface="Times New Roman" pitchFamily="18" charset="0"/>
              <a:cs typeface="Times New Roman" pitchFamily="18" charset="0"/>
            </a:rPr>
            <a:t>  — </a:t>
          </a:r>
          <a:r>
            <a:rPr lang="kk-KZ" sz="1000" dirty="0" smtClean="0">
              <a:latin typeface="Times New Roman" pitchFamily="18" charset="0"/>
              <a:cs typeface="Times New Roman" pitchFamily="18" charset="0"/>
            </a:rPr>
            <a:t>однако</a:t>
          </a:r>
          <a:br>
            <a:rPr lang="kk-KZ"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салыстырғанда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в сравнении, если сравнить</a:t>
          </a:r>
          <a:br>
            <a:rPr lang="kk-KZ" sz="1000" dirty="0" smtClean="0">
              <a:latin typeface="Times New Roman" pitchFamily="18" charset="0"/>
              <a:cs typeface="Times New Roman" pitchFamily="18" charset="0"/>
            </a:rPr>
          </a:br>
          <a:r>
            <a:rPr lang="kk-KZ" sz="1000" dirty="0" smtClean="0">
              <a:latin typeface="Times New Roman" pitchFamily="18" charset="0"/>
              <a:cs typeface="Times New Roman" pitchFamily="18" charset="0"/>
            </a:rPr>
            <a:t>айырмашылығы, өзгешеліг і</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 отличие, в отличие от</a:t>
          </a:r>
          <a:br>
            <a:rPr lang="kk-KZ" sz="1000" dirty="0" smtClean="0">
              <a:latin typeface="Times New Roman" pitchFamily="18" charset="0"/>
              <a:cs typeface="Times New Roman" pitchFamily="18" charset="0"/>
            </a:rPr>
          </a:br>
          <a:r>
            <a:rPr lang="kk-KZ" sz="1000" dirty="0" smtClean="0">
              <a:latin typeface="Times New Roman" pitchFamily="18" charset="0"/>
              <a:cs typeface="Times New Roman" pitchFamily="18" charset="0"/>
            </a:rPr>
            <a:t>теорияда, іс жүзінде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в теории</a:t>
          </a:r>
          <a:endParaRPr lang="ru-RU" sz="1000" dirty="0">
            <a:latin typeface="Times New Roman" pitchFamily="18" charset="0"/>
            <a:cs typeface="Times New Roman" pitchFamily="18" charset="0"/>
          </a:endParaRPr>
        </a:p>
      </dgm:t>
    </dgm:pt>
    <dgm:pt modelId="{634717DD-190F-49D0-8D76-0BDDBE5A4ADA}" type="parTrans" cxnId="{232D5F96-082B-4999-94E2-A401BDC9354D}">
      <dgm:prSet/>
      <dgm:spPr/>
      <dgm:t>
        <a:bodyPr/>
        <a:lstStyle/>
        <a:p>
          <a:endParaRPr lang="ru-RU"/>
        </a:p>
      </dgm:t>
    </dgm:pt>
    <dgm:pt modelId="{C666064E-766D-4AF5-BF03-C19A5FB5D3DF}" type="sibTrans" cxnId="{232D5F96-082B-4999-94E2-A401BDC9354D}">
      <dgm:prSet/>
      <dgm:spPr/>
      <dgm:t>
        <a:bodyPr/>
        <a:lstStyle/>
        <a:p>
          <a:endParaRPr lang="ru-RU"/>
        </a:p>
      </dgm:t>
    </dgm:pt>
    <dgm:pt modelId="{FD8AB38D-643E-4F8D-9A69-92594407D5DD}">
      <dgm:prSet custT="1"/>
      <dgm:spPr/>
      <dgm:t>
        <a:bodyPr/>
        <a:lstStyle/>
        <a:p>
          <a:r>
            <a:rPr lang="ru-RU" sz="1000" dirty="0" err="1" smtClean="0">
              <a:latin typeface="Times New Roman" pitchFamily="18" charset="0"/>
              <a:cs typeface="Times New Roman" pitchFamily="18" charset="0"/>
            </a:rPr>
            <a:t>қарамастан, </a:t>
          </a:r>
          <a:r>
            <a:rPr lang="ru-RU" sz="1000" dirty="0" smtClean="0">
              <a:latin typeface="Times New Roman" pitchFamily="18" charset="0"/>
              <a:cs typeface="Times New Roman" pitchFamily="18" charset="0"/>
            </a:rPr>
            <a:t>не </a:t>
          </a:r>
          <a:r>
            <a:rPr lang="ru-RU" sz="1000" dirty="0" err="1" smtClean="0">
              <a:latin typeface="Times New Roman" pitchFamily="18" charset="0"/>
              <a:cs typeface="Times New Roman" pitchFamily="18" charset="0"/>
            </a:rPr>
            <a:t>дегенмен</a:t>
          </a:r>
          <a:r>
            <a:rPr lang="ru-RU" sz="1000" dirty="0" smtClean="0">
              <a:latin typeface="Times New Roman" pitchFamily="18" charset="0"/>
              <a:cs typeface="Times New Roman" pitchFamily="18" charset="0"/>
            </a:rPr>
            <a:t> — </a:t>
          </a:r>
          <a:r>
            <a:rPr lang="kk-KZ" sz="1000" dirty="0" smtClean="0">
              <a:latin typeface="Times New Roman" pitchFamily="18" charset="0"/>
              <a:cs typeface="Times New Roman" pitchFamily="18" charset="0"/>
            </a:rPr>
            <a:t>несмотря на, все-таки</a:t>
          </a:r>
          <a:endParaRPr lang="ru-RU" sz="1000" dirty="0">
            <a:latin typeface="Times New Roman" pitchFamily="18" charset="0"/>
            <a:cs typeface="Times New Roman" pitchFamily="18" charset="0"/>
          </a:endParaRPr>
        </a:p>
      </dgm:t>
    </dgm:pt>
    <dgm:pt modelId="{D111EDDB-C562-45EB-9391-2500AC1C97F7}" type="parTrans" cxnId="{5DCA8759-A546-40D1-AD99-B58589E2BA01}">
      <dgm:prSet/>
      <dgm:spPr/>
      <dgm:t>
        <a:bodyPr/>
        <a:lstStyle/>
        <a:p>
          <a:endParaRPr lang="ru-RU"/>
        </a:p>
      </dgm:t>
    </dgm:pt>
    <dgm:pt modelId="{0872ACE1-2CC5-4732-8B3F-EC2987A2F68F}" type="sibTrans" cxnId="{5DCA8759-A546-40D1-AD99-B58589E2BA01}">
      <dgm:prSet/>
      <dgm:spPr/>
      <dgm:t>
        <a:bodyPr/>
        <a:lstStyle/>
        <a:p>
          <a:endParaRPr lang="ru-RU"/>
        </a:p>
      </dgm:t>
    </dgm:pt>
    <dgm:pt modelId="{D8CFB78B-6E3B-4DD1-A7A3-1D38A7DD3921}">
      <dgm:prSet custT="1"/>
      <dgm:spPr/>
      <dgm:t>
        <a:bodyPr/>
        <a:lstStyle/>
        <a:p>
          <a:r>
            <a:rPr lang="ru-RU" sz="1000" dirty="0" err="1" smtClean="0">
              <a:latin typeface="Times New Roman" pitchFamily="18" charset="0"/>
              <a:cs typeface="Times New Roman" pitchFamily="18" charset="0"/>
            </a:rPr>
            <a:t>керісінше</a:t>
          </a:r>
          <a:r>
            <a:rPr lang="ru-RU" sz="1000" dirty="0" smtClean="0">
              <a:latin typeface="Times New Roman" pitchFamily="18" charset="0"/>
              <a:cs typeface="Times New Roman" pitchFamily="18" charset="0"/>
            </a:rPr>
            <a:t>  — </a:t>
          </a:r>
          <a:r>
            <a:rPr lang="kk-KZ" sz="1000" dirty="0" smtClean="0">
              <a:latin typeface="Times New Roman" pitchFamily="18" charset="0"/>
              <a:cs typeface="Times New Roman" pitchFamily="18" charset="0"/>
            </a:rPr>
            <a:t>наоборот</a:t>
          </a:r>
          <a:br>
            <a:rPr lang="kk-KZ" sz="1000" dirty="0" smtClean="0">
              <a:latin typeface="Times New Roman" pitchFamily="18" charset="0"/>
              <a:cs typeface="Times New Roman" pitchFamily="18" charset="0"/>
            </a:rPr>
          </a:br>
          <a:r>
            <a:rPr lang="ru-RU" sz="1000" dirty="0" err="1" smtClean="0">
              <a:latin typeface="Times New Roman" pitchFamily="18" charset="0"/>
              <a:cs typeface="Times New Roman" pitchFamily="18" charset="0"/>
            </a:rPr>
            <a:t>бір</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жағынан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с одной стороны</a:t>
          </a:r>
          <a:endParaRPr lang="ru-RU" sz="1000" dirty="0">
            <a:latin typeface="Times New Roman" pitchFamily="18" charset="0"/>
            <a:cs typeface="Times New Roman" pitchFamily="18" charset="0"/>
          </a:endParaRPr>
        </a:p>
      </dgm:t>
    </dgm:pt>
    <dgm:pt modelId="{2B02C216-4414-4637-B9F9-90E3FD7B5F2E}" type="parTrans" cxnId="{9BED2166-FB4F-475E-A34B-CFB2C0FB8A97}">
      <dgm:prSet/>
      <dgm:spPr/>
      <dgm:t>
        <a:bodyPr/>
        <a:lstStyle/>
        <a:p>
          <a:endParaRPr lang="ru-RU"/>
        </a:p>
      </dgm:t>
    </dgm:pt>
    <dgm:pt modelId="{ED31682B-2F51-4FBC-AF99-6CBA75904939}" type="sibTrans" cxnId="{9BED2166-FB4F-475E-A34B-CFB2C0FB8A97}">
      <dgm:prSet/>
      <dgm:spPr/>
      <dgm:t>
        <a:bodyPr/>
        <a:lstStyle/>
        <a:p>
          <a:endParaRPr lang="ru-RU"/>
        </a:p>
      </dgm:t>
    </dgm:pt>
    <dgm:pt modelId="{A0D3A5A3-EC9E-4A6A-AA48-FBCEF9F144E0}">
      <dgm:prSet custT="1"/>
      <dgm:spPr/>
      <dgm:t>
        <a:bodyPr/>
        <a:lstStyle/>
        <a:p>
          <a:r>
            <a:rPr lang="ru-RU" sz="1000" dirty="0" err="1" smtClean="0">
              <a:latin typeface="Times New Roman" pitchFamily="18" charset="0"/>
              <a:cs typeface="Times New Roman" pitchFamily="18" charset="0"/>
            </a:rPr>
            <a:t>екінші</a:t>
          </a:r>
          <a:r>
            <a:rPr lang="ru-RU" sz="1000" dirty="0" smtClean="0">
              <a:latin typeface="Times New Roman" pitchFamily="18" charset="0"/>
              <a:cs typeface="Times New Roman" pitchFamily="18" charset="0"/>
            </a:rPr>
            <a:t> </a:t>
          </a:r>
          <a:r>
            <a:rPr lang="ru-RU" sz="1000" dirty="0" err="1" smtClean="0">
              <a:latin typeface="Times New Roman" pitchFamily="18" charset="0"/>
              <a:cs typeface="Times New Roman" pitchFamily="18" charset="0"/>
            </a:rPr>
            <a:t>жағынан  </a:t>
          </a:r>
          <a:r>
            <a:rPr lang="ru-RU" sz="1000" dirty="0" smtClean="0">
              <a:latin typeface="Times New Roman" pitchFamily="18" charset="0"/>
              <a:cs typeface="Times New Roman" pitchFamily="18" charset="0"/>
            </a:rPr>
            <a:t>— </a:t>
          </a:r>
          <a:r>
            <a:rPr lang="kk-KZ" sz="1000" dirty="0" smtClean="0">
              <a:latin typeface="Times New Roman" pitchFamily="18" charset="0"/>
              <a:cs typeface="Times New Roman" pitchFamily="18" charset="0"/>
            </a:rPr>
            <a:t>с другой стороны</a:t>
          </a:r>
          <a:endParaRPr lang="ru-RU" sz="1000" dirty="0">
            <a:latin typeface="Times New Roman" pitchFamily="18" charset="0"/>
            <a:cs typeface="Times New Roman" pitchFamily="18" charset="0"/>
          </a:endParaRPr>
        </a:p>
      </dgm:t>
    </dgm:pt>
    <dgm:pt modelId="{E5523C93-848D-408E-81CE-4A7897A9B983}" type="parTrans" cxnId="{FFB18964-3C04-4AA4-B81C-5EC782F88F3D}">
      <dgm:prSet/>
      <dgm:spPr/>
      <dgm:t>
        <a:bodyPr/>
        <a:lstStyle/>
        <a:p>
          <a:endParaRPr lang="ru-RU"/>
        </a:p>
      </dgm:t>
    </dgm:pt>
    <dgm:pt modelId="{6CCC7A26-C9B8-474E-B768-B94F01EF5593}" type="sibTrans" cxnId="{FFB18964-3C04-4AA4-B81C-5EC782F88F3D}">
      <dgm:prSet/>
      <dgm:spPr/>
      <dgm:t>
        <a:bodyPr/>
        <a:lstStyle/>
        <a:p>
          <a:endParaRPr lang="ru-RU"/>
        </a:p>
      </dgm:t>
    </dgm:pt>
    <dgm:pt modelId="{3C6848A9-AECD-4B3E-B363-6FF407BD8728}">
      <dgm:prSet custT="1"/>
      <dgm:spPr/>
      <dgm:t>
        <a:bodyPr/>
        <a:lstStyle/>
        <a:p>
          <a:r>
            <a:rPr lang="ru-RU" sz="1000" dirty="0" err="1" smtClean="0">
              <a:latin typeface="Times New Roman" pitchFamily="18" charset="0"/>
              <a:cs typeface="Times New Roman" pitchFamily="18" charset="0"/>
            </a:rPr>
            <a:t>нәтижесінде, жоғарыда айтылғандарды қорытындылай келе</a:t>
          </a:r>
          <a:r>
            <a:rPr lang="ru-RU" sz="1000" dirty="0" smtClean="0">
              <a:latin typeface="Times New Roman" pitchFamily="18" charset="0"/>
              <a:cs typeface="Times New Roman" pitchFamily="18" charset="0"/>
            </a:rPr>
            <a:t>  — в итоге, подводя итог вышесказанному</a:t>
          </a:r>
          <a:endParaRPr lang="ru-RU" sz="1000" dirty="0">
            <a:latin typeface="Times New Roman" pitchFamily="18" charset="0"/>
            <a:cs typeface="Times New Roman" pitchFamily="18" charset="0"/>
          </a:endParaRPr>
        </a:p>
      </dgm:t>
    </dgm:pt>
    <dgm:pt modelId="{30CD4C6C-DA13-48ED-88B6-456D93FD20B4}" type="parTrans" cxnId="{B5ECFA62-652D-413C-8AEB-558CA47D3319}">
      <dgm:prSet/>
      <dgm:spPr/>
      <dgm:t>
        <a:bodyPr/>
        <a:lstStyle/>
        <a:p>
          <a:endParaRPr lang="ru-RU"/>
        </a:p>
      </dgm:t>
    </dgm:pt>
    <dgm:pt modelId="{BDD3CE3C-6B34-4936-88D7-C4E86181C15B}" type="sibTrans" cxnId="{B5ECFA62-652D-413C-8AEB-558CA47D3319}">
      <dgm:prSet/>
      <dgm:spPr/>
      <dgm:t>
        <a:bodyPr/>
        <a:lstStyle/>
        <a:p>
          <a:endParaRPr lang="ru-RU"/>
        </a:p>
      </dgm:t>
    </dgm:pt>
    <dgm:pt modelId="{21FF3A9F-5225-4FA8-AECB-A3B89D443679}">
      <dgm:prSet custT="1"/>
      <dgm:spPr/>
      <dgm:t>
        <a:bodyPr/>
        <a:lstStyle/>
        <a:p>
          <a:r>
            <a:rPr lang="ru-RU" sz="1000" dirty="0" err="1" smtClean="0">
              <a:latin typeface="Times New Roman" pitchFamily="18" charset="0"/>
              <a:cs typeface="Times New Roman" pitchFamily="18" charset="0"/>
            </a:rPr>
            <a:t>сондықтан </a:t>
          </a:r>
          <a:r>
            <a:rPr lang="ru-RU" sz="1000" dirty="0" smtClean="0">
              <a:latin typeface="Times New Roman" pitchFamily="18" charset="0"/>
              <a:cs typeface="Times New Roman" pitchFamily="18" charset="0"/>
            </a:rPr>
            <a:t>— поэтому</a:t>
          </a:r>
          <a:endParaRPr lang="ru-RU" sz="1000" dirty="0">
            <a:latin typeface="Times New Roman" pitchFamily="18" charset="0"/>
            <a:cs typeface="Times New Roman" pitchFamily="18" charset="0"/>
          </a:endParaRPr>
        </a:p>
      </dgm:t>
    </dgm:pt>
    <dgm:pt modelId="{A38A0831-5767-46AB-8BC4-AE4E559582F5}" type="parTrans" cxnId="{63CC72DC-10A0-4C6A-9CE3-B86C9FEA9AFD}">
      <dgm:prSet/>
      <dgm:spPr/>
      <dgm:t>
        <a:bodyPr/>
        <a:lstStyle/>
        <a:p>
          <a:endParaRPr lang="ru-RU"/>
        </a:p>
      </dgm:t>
    </dgm:pt>
    <dgm:pt modelId="{E8A12CCF-6722-46DE-BA6A-437CC2E3370E}" type="sibTrans" cxnId="{63CC72DC-10A0-4C6A-9CE3-B86C9FEA9AFD}">
      <dgm:prSet/>
      <dgm:spPr/>
      <dgm:t>
        <a:bodyPr/>
        <a:lstStyle/>
        <a:p>
          <a:endParaRPr lang="ru-RU"/>
        </a:p>
      </dgm:t>
    </dgm:pt>
    <dgm:pt modelId="{9C45D79A-930C-4E72-AC13-8F8B15CC784F}">
      <dgm:prSet custT="1"/>
      <dgm:spPr/>
      <dgm:t>
        <a:bodyPr/>
        <a:lstStyle/>
        <a:p>
          <a:r>
            <a:rPr lang="ru-RU" sz="1000" dirty="0" err="1" smtClean="0">
              <a:latin typeface="Times New Roman" pitchFamily="18" charset="0"/>
              <a:cs typeface="Times New Roman" pitchFamily="18" charset="0"/>
            </a:rPr>
            <a:t>осылайша</a:t>
          </a:r>
          <a:r>
            <a:rPr lang="ru-RU" sz="1000" dirty="0" smtClean="0">
              <a:latin typeface="Times New Roman" pitchFamily="18" charset="0"/>
              <a:cs typeface="Times New Roman" pitchFamily="18" charset="0"/>
            </a:rPr>
            <a:t> — таким образом</a:t>
          </a:r>
          <a:endParaRPr lang="ru-RU" sz="1000" dirty="0">
            <a:latin typeface="Times New Roman" pitchFamily="18" charset="0"/>
            <a:cs typeface="Times New Roman" pitchFamily="18" charset="0"/>
          </a:endParaRPr>
        </a:p>
      </dgm:t>
    </dgm:pt>
    <dgm:pt modelId="{D9A804C2-5FFC-45CB-8672-0DC1850AA6E1}" type="parTrans" cxnId="{94140812-3AE7-4339-A851-3C2651D651EA}">
      <dgm:prSet/>
      <dgm:spPr/>
      <dgm:t>
        <a:bodyPr/>
        <a:lstStyle/>
        <a:p>
          <a:endParaRPr lang="ru-RU"/>
        </a:p>
      </dgm:t>
    </dgm:pt>
    <dgm:pt modelId="{879D4B0D-0C91-4AB9-8F3D-81615DA88265}" type="sibTrans" cxnId="{94140812-3AE7-4339-A851-3C2651D651EA}">
      <dgm:prSet/>
      <dgm:spPr/>
      <dgm:t>
        <a:bodyPr/>
        <a:lstStyle/>
        <a:p>
          <a:endParaRPr lang="ru-RU"/>
        </a:p>
      </dgm:t>
    </dgm:pt>
    <dgm:pt modelId="{CAA1CA9E-AB17-45D7-9807-841E8F09739D}">
      <dgm:prSet custT="1"/>
      <dgm:spPr/>
      <dgm:t>
        <a:bodyPr/>
        <a:lstStyle/>
        <a:p>
          <a:r>
            <a:rPr lang="en-GB" sz="1000" dirty="0" err="1" smtClean="0">
              <a:latin typeface="Times New Roman" pitchFamily="18" charset="0"/>
              <a:cs typeface="Times New Roman" pitchFamily="18" charset="0"/>
            </a:rPr>
            <a:t>қорытындылай</a:t>
          </a:r>
          <a:r>
            <a:rPr lang="en-GB" sz="1000" dirty="0" smtClean="0">
              <a:latin typeface="Times New Roman" pitchFamily="18" charset="0"/>
              <a:cs typeface="Times New Roman" pitchFamily="18" charset="0"/>
            </a:rPr>
            <a:t> </a:t>
          </a:r>
          <a:r>
            <a:rPr lang="en-GB" sz="1000" dirty="0" err="1" smtClean="0">
              <a:latin typeface="Times New Roman" pitchFamily="18" charset="0"/>
              <a:cs typeface="Times New Roman" pitchFamily="18" charset="0"/>
            </a:rPr>
            <a:t>келе</a:t>
          </a:r>
          <a:r>
            <a:rPr lang="en-GB" sz="1000" dirty="0" smtClean="0">
              <a:latin typeface="Times New Roman" pitchFamily="18" charset="0"/>
              <a:cs typeface="Times New Roman" pitchFamily="18" charset="0"/>
            </a:rPr>
            <a:t> — </a:t>
          </a:r>
          <a:r>
            <a:rPr lang="en-GB" sz="1000" dirty="0" err="1" smtClean="0">
              <a:latin typeface="Times New Roman" pitchFamily="18" charset="0"/>
              <a:cs typeface="Times New Roman" pitchFamily="18" charset="0"/>
            </a:rPr>
            <a:t>подводя</a:t>
          </a:r>
          <a:r>
            <a:rPr lang="en-GB" sz="1000" dirty="0" smtClean="0">
              <a:latin typeface="Times New Roman" pitchFamily="18" charset="0"/>
              <a:cs typeface="Times New Roman" pitchFamily="18" charset="0"/>
            </a:rPr>
            <a:t> </a:t>
          </a:r>
          <a:r>
            <a:rPr lang="en-GB" sz="1000" dirty="0" err="1" smtClean="0">
              <a:latin typeface="Times New Roman" pitchFamily="18" charset="0"/>
              <a:cs typeface="Times New Roman" pitchFamily="18" charset="0"/>
            </a:rPr>
            <a:t>итог</a:t>
          </a:r>
          <a:endParaRPr lang="ru-RU" sz="1000" dirty="0">
            <a:latin typeface="Times New Roman" pitchFamily="18" charset="0"/>
            <a:cs typeface="Times New Roman" pitchFamily="18" charset="0"/>
          </a:endParaRPr>
        </a:p>
      </dgm:t>
    </dgm:pt>
    <dgm:pt modelId="{72838C21-4385-4B77-88AF-4DCB29565C06}" type="parTrans" cxnId="{254322A9-BD17-4D67-B3B0-AB764B92F6B8}">
      <dgm:prSet/>
      <dgm:spPr/>
      <dgm:t>
        <a:bodyPr/>
        <a:lstStyle/>
        <a:p>
          <a:endParaRPr lang="ru-RU"/>
        </a:p>
      </dgm:t>
    </dgm:pt>
    <dgm:pt modelId="{6B3B0BD5-9B65-4506-833F-FA333E4E21CE}" type="sibTrans" cxnId="{254322A9-BD17-4D67-B3B0-AB764B92F6B8}">
      <dgm:prSet/>
      <dgm:spPr/>
      <dgm:t>
        <a:bodyPr/>
        <a:lstStyle/>
        <a:p>
          <a:endParaRPr lang="ru-RU"/>
        </a:p>
      </dgm:t>
    </dgm:pt>
    <dgm:pt modelId="{4747A854-232E-4340-812D-F3D84DD0CC83}">
      <dgm:prSet custT="1"/>
      <dgm:spPr/>
      <dgm:t>
        <a:bodyPr/>
        <a:lstStyle/>
        <a:p>
          <a:pPr rtl="0"/>
          <a:r>
            <a:rPr kumimoji="0" lang="ru-RU" sz="1000" b="0" i="0" u="none" strike="noStrike" cap="none" normalizeH="0" baseline="0" dirty="0" err="1" smtClean="0">
              <a:ln/>
              <a:effectLst/>
              <a:latin typeface="Times New Roman" pitchFamily="18" charset="0"/>
              <a:ea typeface="Times New Roman" pitchFamily="18" charset="0"/>
              <a:cs typeface="Times New Roman" pitchFamily="18" charset="0"/>
            </a:rPr>
            <a:t>Соңында… </a:t>
          </a:r>
          <a:r>
            <a:rPr kumimoji="0" lang="ru-RU" sz="1000" b="0" i="0" u="none" strike="noStrike" cap="none" normalizeH="0" baseline="0" dirty="0" smtClean="0">
              <a:ln/>
              <a:effectLst/>
              <a:latin typeface="Times New Roman" pitchFamily="18" charset="0"/>
              <a:ea typeface="Times New Roman" pitchFamily="18" charset="0"/>
              <a:cs typeface="Times New Roman" pitchFamily="18" charset="0"/>
            </a:rPr>
            <a:t>—  наконец, в конце концов</a:t>
          </a:r>
          <a:endParaRPr kumimoji="0" lang="ru-RU" sz="1000" b="0" i="0" u="none" strike="noStrike" cap="none" normalizeH="0" baseline="0" dirty="0" smtClean="0">
            <a:ln/>
            <a:effectLst/>
            <a:latin typeface="Arial" pitchFamily="34" charset="0"/>
            <a:cs typeface="Arial" pitchFamily="34" charset="0"/>
          </a:endParaRPr>
        </a:p>
      </dgm:t>
    </dgm:pt>
    <dgm:pt modelId="{3F81921C-BE13-4C68-9D4F-01FF2D5365B8}" type="parTrans" cxnId="{3B60F21C-D8BD-4D4B-B6C1-93CC23965E91}">
      <dgm:prSet/>
      <dgm:spPr/>
      <dgm:t>
        <a:bodyPr/>
        <a:lstStyle/>
        <a:p>
          <a:endParaRPr lang="ru-RU"/>
        </a:p>
      </dgm:t>
    </dgm:pt>
    <dgm:pt modelId="{ACA1F671-388B-4004-9773-CCC7EDACC09B}" type="sibTrans" cxnId="{3B60F21C-D8BD-4D4B-B6C1-93CC23965E91}">
      <dgm:prSet/>
      <dgm:spPr/>
      <dgm:t>
        <a:bodyPr/>
        <a:lstStyle/>
        <a:p>
          <a:endParaRPr lang="ru-RU"/>
        </a:p>
      </dgm:t>
    </dgm:pt>
    <dgm:pt modelId="{F0B86F2F-5346-42B2-9A8A-636EE55F833C}" type="pres">
      <dgm:prSet presAssocID="{8E905778-231F-4EFB-98AD-49AFAB431B94}" presName="Name0" presStyleCnt="0">
        <dgm:presLayoutVars>
          <dgm:dir/>
          <dgm:animLvl val="lvl"/>
          <dgm:resizeHandles val="exact"/>
        </dgm:presLayoutVars>
      </dgm:prSet>
      <dgm:spPr/>
      <dgm:t>
        <a:bodyPr/>
        <a:lstStyle/>
        <a:p>
          <a:endParaRPr lang="ru-RU"/>
        </a:p>
      </dgm:t>
    </dgm:pt>
    <dgm:pt modelId="{9884B737-06C5-4267-BB81-FF61D6558644}" type="pres">
      <dgm:prSet presAssocID="{2FD0BAD5-7665-4578-A2D4-6B135D0557CA}" presName="composite" presStyleCnt="0"/>
      <dgm:spPr/>
    </dgm:pt>
    <dgm:pt modelId="{40958191-8B4B-4370-97E4-1E59282C5203}" type="pres">
      <dgm:prSet presAssocID="{2FD0BAD5-7665-4578-A2D4-6B135D0557CA}" presName="parTx" presStyleLbl="alignNode1" presStyleIdx="0" presStyleCnt="6" custLinFactX="200000" custLinFactNeighborX="256642" custLinFactNeighborY="-7493">
        <dgm:presLayoutVars>
          <dgm:chMax val="0"/>
          <dgm:chPref val="0"/>
          <dgm:bulletEnabled val="1"/>
        </dgm:presLayoutVars>
      </dgm:prSet>
      <dgm:spPr/>
      <dgm:t>
        <a:bodyPr/>
        <a:lstStyle/>
        <a:p>
          <a:endParaRPr lang="ru-RU"/>
        </a:p>
      </dgm:t>
    </dgm:pt>
    <dgm:pt modelId="{D136F53A-9191-44A8-B270-C31053C490FA}" type="pres">
      <dgm:prSet presAssocID="{2FD0BAD5-7665-4578-A2D4-6B135D0557CA}" presName="desTx" presStyleLbl="alignAccFollowNode1" presStyleIdx="0" presStyleCnt="6" custLinFactX="200000" custLinFactNeighborX="257241" custLinFactNeighborY="27">
        <dgm:presLayoutVars>
          <dgm:bulletEnabled val="1"/>
        </dgm:presLayoutVars>
      </dgm:prSet>
      <dgm:spPr/>
      <dgm:t>
        <a:bodyPr/>
        <a:lstStyle/>
        <a:p>
          <a:endParaRPr lang="ru-RU"/>
        </a:p>
      </dgm:t>
    </dgm:pt>
    <dgm:pt modelId="{505FB42C-EAFA-406B-BB69-D5A651D10E23}" type="pres">
      <dgm:prSet presAssocID="{1698D3D7-DDFE-419D-9F2A-C9B16CA62C65}" presName="space" presStyleCnt="0"/>
      <dgm:spPr/>
    </dgm:pt>
    <dgm:pt modelId="{A972B415-A2DA-45CB-904B-54BF0FB0950D}" type="pres">
      <dgm:prSet presAssocID="{45700D4F-B267-43C0-9327-B4F1D6753AAF}" presName="composite" presStyleCnt="0"/>
      <dgm:spPr/>
    </dgm:pt>
    <dgm:pt modelId="{794DA0FC-13B0-4277-8D8F-77841E2C6AA6}" type="pres">
      <dgm:prSet presAssocID="{45700D4F-B267-43C0-9327-B4F1D6753AAF}" presName="parTx" presStyleLbl="alignNode1" presStyleIdx="1" presStyleCnt="6" custScaleY="136929">
        <dgm:presLayoutVars>
          <dgm:chMax val="0"/>
          <dgm:chPref val="0"/>
          <dgm:bulletEnabled val="1"/>
        </dgm:presLayoutVars>
      </dgm:prSet>
      <dgm:spPr/>
      <dgm:t>
        <a:bodyPr/>
        <a:lstStyle/>
        <a:p>
          <a:endParaRPr lang="ru-RU"/>
        </a:p>
      </dgm:t>
    </dgm:pt>
    <dgm:pt modelId="{447E4E04-C0AB-45C2-AB31-92F77C083E12}" type="pres">
      <dgm:prSet presAssocID="{45700D4F-B267-43C0-9327-B4F1D6753AAF}" presName="desTx" presStyleLbl="alignAccFollowNode1" presStyleIdx="1" presStyleCnt="6">
        <dgm:presLayoutVars>
          <dgm:bulletEnabled val="1"/>
        </dgm:presLayoutVars>
      </dgm:prSet>
      <dgm:spPr/>
      <dgm:t>
        <a:bodyPr/>
        <a:lstStyle/>
        <a:p>
          <a:endParaRPr lang="ru-RU"/>
        </a:p>
      </dgm:t>
    </dgm:pt>
    <dgm:pt modelId="{BB3992B1-E74D-43C4-B872-DE174B46B5C2}" type="pres">
      <dgm:prSet presAssocID="{8C77C5CF-6DBB-4112-9CEF-C1C5AB3C7D87}" presName="space" presStyleCnt="0"/>
      <dgm:spPr/>
    </dgm:pt>
    <dgm:pt modelId="{BDF3611E-AC68-4C1E-978F-78733FE89BCF}" type="pres">
      <dgm:prSet presAssocID="{A4A91EA5-E0FB-48F9-B1AC-3DF46DD7AF2F}" presName="composite" presStyleCnt="0"/>
      <dgm:spPr/>
    </dgm:pt>
    <dgm:pt modelId="{ECE26C92-4BA0-400D-8144-3C8637079E08}" type="pres">
      <dgm:prSet presAssocID="{A4A91EA5-E0FB-48F9-B1AC-3DF46DD7AF2F}" presName="parTx" presStyleLbl="alignNode1" presStyleIdx="2" presStyleCnt="6">
        <dgm:presLayoutVars>
          <dgm:chMax val="0"/>
          <dgm:chPref val="0"/>
          <dgm:bulletEnabled val="1"/>
        </dgm:presLayoutVars>
      </dgm:prSet>
      <dgm:spPr/>
      <dgm:t>
        <a:bodyPr/>
        <a:lstStyle/>
        <a:p>
          <a:endParaRPr lang="ru-RU"/>
        </a:p>
      </dgm:t>
    </dgm:pt>
    <dgm:pt modelId="{22EEAEC9-0636-4846-9191-88FD63E32F83}" type="pres">
      <dgm:prSet presAssocID="{A4A91EA5-E0FB-48F9-B1AC-3DF46DD7AF2F}" presName="desTx" presStyleLbl="alignAccFollowNode1" presStyleIdx="2" presStyleCnt="6">
        <dgm:presLayoutVars>
          <dgm:bulletEnabled val="1"/>
        </dgm:presLayoutVars>
      </dgm:prSet>
      <dgm:spPr/>
      <dgm:t>
        <a:bodyPr/>
        <a:lstStyle/>
        <a:p>
          <a:endParaRPr lang="ru-RU"/>
        </a:p>
      </dgm:t>
    </dgm:pt>
    <dgm:pt modelId="{CB10B161-25EB-4149-8859-EC0CFCD3CE39}" type="pres">
      <dgm:prSet presAssocID="{91A209A1-485C-461B-9C5B-9040EFFE745C}" presName="space" presStyleCnt="0"/>
      <dgm:spPr/>
    </dgm:pt>
    <dgm:pt modelId="{194EABCF-658C-431B-8EF7-E9D45175CB48}" type="pres">
      <dgm:prSet presAssocID="{C0211C70-4802-45C4-95DD-8E762270493C}" presName="composite" presStyleCnt="0"/>
      <dgm:spPr/>
    </dgm:pt>
    <dgm:pt modelId="{8213AD63-1A90-4EF9-B642-75D090EF3AC8}" type="pres">
      <dgm:prSet presAssocID="{C0211C70-4802-45C4-95DD-8E762270493C}" presName="parTx" presStyleLbl="alignNode1" presStyleIdx="3" presStyleCnt="6">
        <dgm:presLayoutVars>
          <dgm:chMax val="0"/>
          <dgm:chPref val="0"/>
          <dgm:bulletEnabled val="1"/>
        </dgm:presLayoutVars>
      </dgm:prSet>
      <dgm:spPr/>
      <dgm:t>
        <a:bodyPr/>
        <a:lstStyle/>
        <a:p>
          <a:endParaRPr lang="ru-RU"/>
        </a:p>
      </dgm:t>
    </dgm:pt>
    <dgm:pt modelId="{26B4F4D6-CE2D-4725-A296-DE7698489AA8}" type="pres">
      <dgm:prSet presAssocID="{C0211C70-4802-45C4-95DD-8E762270493C}" presName="desTx" presStyleLbl="alignAccFollowNode1" presStyleIdx="3" presStyleCnt="6">
        <dgm:presLayoutVars>
          <dgm:bulletEnabled val="1"/>
        </dgm:presLayoutVars>
      </dgm:prSet>
      <dgm:spPr/>
      <dgm:t>
        <a:bodyPr/>
        <a:lstStyle/>
        <a:p>
          <a:endParaRPr lang="ru-RU"/>
        </a:p>
      </dgm:t>
    </dgm:pt>
    <dgm:pt modelId="{B793E3A9-AE5D-4670-B8FB-500C3ACDD64F}" type="pres">
      <dgm:prSet presAssocID="{01B2A07C-A3D4-4407-B44D-8616A5D4CB41}" presName="space" presStyleCnt="0"/>
      <dgm:spPr/>
    </dgm:pt>
    <dgm:pt modelId="{0AE6CEDE-DF8E-4FAE-B8AB-2F5274743F49}" type="pres">
      <dgm:prSet presAssocID="{5E4CE213-12D0-4453-A633-FB3CFD508A2A}" presName="composite" presStyleCnt="0"/>
      <dgm:spPr/>
    </dgm:pt>
    <dgm:pt modelId="{4990D0E1-774B-495B-B30C-D8DB14F1E7DB}" type="pres">
      <dgm:prSet presAssocID="{5E4CE213-12D0-4453-A633-FB3CFD508A2A}" presName="parTx" presStyleLbl="alignNode1" presStyleIdx="4" presStyleCnt="6" custLinFactX="-200000" custLinFactNeighborX="-256046" custLinFactNeighborY="-6138">
        <dgm:presLayoutVars>
          <dgm:chMax val="0"/>
          <dgm:chPref val="0"/>
          <dgm:bulletEnabled val="1"/>
        </dgm:presLayoutVars>
      </dgm:prSet>
      <dgm:spPr/>
      <dgm:t>
        <a:bodyPr/>
        <a:lstStyle/>
        <a:p>
          <a:endParaRPr lang="ru-RU"/>
        </a:p>
      </dgm:t>
    </dgm:pt>
    <dgm:pt modelId="{6D131E20-F935-4DEA-A464-8FBA94C75156}" type="pres">
      <dgm:prSet presAssocID="{5E4CE213-12D0-4453-A633-FB3CFD508A2A}" presName="desTx" presStyleLbl="alignAccFollowNode1" presStyleIdx="4" presStyleCnt="6" custLinFactX="-200000" custLinFactNeighborX="-257379" custLinFactNeighborY="-278">
        <dgm:presLayoutVars>
          <dgm:bulletEnabled val="1"/>
        </dgm:presLayoutVars>
      </dgm:prSet>
      <dgm:spPr/>
      <dgm:t>
        <a:bodyPr/>
        <a:lstStyle/>
        <a:p>
          <a:endParaRPr lang="ru-RU"/>
        </a:p>
      </dgm:t>
    </dgm:pt>
    <dgm:pt modelId="{2F26359E-70DD-4CC2-AA01-AF1646C0350A}" type="pres">
      <dgm:prSet presAssocID="{CFC091C2-134A-4398-AB6C-8A7DA2349C2D}" presName="space" presStyleCnt="0"/>
      <dgm:spPr/>
    </dgm:pt>
    <dgm:pt modelId="{EDCB6C33-7938-48DA-AA1C-D46D0D3CF461}" type="pres">
      <dgm:prSet presAssocID="{71446981-A8C8-494D-B5F5-9943BF423662}" presName="composite" presStyleCnt="0"/>
      <dgm:spPr/>
    </dgm:pt>
    <dgm:pt modelId="{19E4C29C-31F9-4509-97F9-1B76B0DDED8F}" type="pres">
      <dgm:prSet presAssocID="{71446981-A8C8-494D-B5F5-9943BF423662}" presName="parTx" presStyleLbl="alignNode1" presStyleIdx="5" presStyleCnt="6" custLinFactNeighborX="-2977" custLinFactNeighborY="-8992">
        <dgm:presLayoutVars>
          <dgm:chMax val="0"/>
          <dgm:chPref val="0"/>
          <dgm:bulletEnabled val="1"/>
        </dgm:presLayoutVars>
      </dgm:prSet>
      <dgm:spPr/>
      <dgm:t>
        <a:bodyPr/>
        <a:lstStyle/>
        <a:p>
          <a:endParaRPr lang="ru-RU"/>
        </a:p>
      </dgm:t>
    </dgm:pt>
    <dgm:pt modelId="{A11E2157-6C51-4CEB-9185-DDFDDC62F198}" type="pres">
      <dgm:prSet presAssocID="{71446981-A8C8-494D-B5F5-9943BF423662}" presName="desTx" presStyleLbl="alignAccFollowNode1" presStyleIdx="5" presStyleCnt="6">
        <dgm:presLayoutVars>
          <dgm:bulletEnabled val="1"/>
        </dgm:presLayoutVars>
      </dgm:prSet>
      <dgm:spPr/>
      <dgm:t>
        <a:bodyPr/>
        <a:lstStyle/>
        <a:p>
          <a:endParaRPr lang="ru-RU"/>
        </a:p>
      </dgm:t>
    </dgm:pt>
  </dgm:ptLst>
  <dgm:cxnLst>
    <dgm:cxn modelId="{3D2D3DAE-2F04-4BB7-9085-416C4BBD2A19}" srcId="{C0211C70-4802-45C4-95DD-8E762270493C}" destId="{F86789F7-0D7C-4593-B6C5-1AA4B939D2E8}" srcOrd="1" destOrd="0" parTransId="{DE4D7656-5E39-4EFC-9418-B4A29BF4F231}" sibTransId="{CCC580F2-5F44-428B-A470-ED2358B8CB8E}"/>
    <dgm:cxn modelId="{450833DE-7D83-424C-BCFF-B2817F804E63}" type="presOf" srcId="{626E5F3A-F322-4470-8BC7-EA1121CA45AC}" destId="{447E4E04-C0AB-45C2-AB31-92F77C083E12}" srcOrd="0" destOrd="1" presId="urn:microsoft.com/office/officeart/2005/8/layout/hList1"/>
    <dgm:cxn modelId="{02753032-F92C-41FA-8D6B-849A2CCD617F}" type="presOf" srcId="{2F085FCC-B92E-4440-B38A-4A7777CDADDB}" destId="{6D131E20-F935-4DEA-A464-8FBA94C75156}" srcOrd="0" destOrd="6" presId="urn:microsoft.com/office/officeart/2005/8/layout/hList1"/>
    <dgm:cxn modelId="{6A2124B1-FCCD-46B5-9C4C-0287FFC944F7}" type="presOf" srcId="{A4A91EA5-E0FB-48F9-B1AC-3DF46DD7AF2F}" destId="{ECE26C92-4BA0-400D-8144-3C8637079E08}" srcOrd="0" destOrd="0" presId="urn:microsoft.com/office/officeart/2005/8/layout/hList1"/>
    <dgm:cxn modelId="{B3646849-E06C-4E70-ACCE-5B884313F623}" type="presOf" srcId="{21FF3A9F-5225-4FA8-AECB-A3B89D443679}" destId="{A11E2157-6C51-4CEB-9185-DDFDDC62F198}" srcOrd="0" destOrd="2" presId="urn:microsoft.com/office/officeart/2005/8/layout/hList1"/>
    <dgm:cxn modelId="{E68CBFE8-94B4-4B4D-BCA9-1D04303593FC}" type="presOf" srcId="{CCA36633-5F82-4395-A6FC-151CC820991B}" destId="{447E4E04-C0AB-45C2-AB31-92F77C083E12}" srcOrd="0" destOrd="0" presId="urn:microsoft.com/office/officeart/2005/8/layout/hList1"/>
    <dgm:cxn modelId="{B7D15601-D2F6-4BC3-B854-27679A5485FE}" srcId="{71446981-A8C8-494D-B5F5-9943BF423662}" destId="{4C7FEF99-C25D-472C-B1B0-A4A88DBA73D3}" srcOrd="0" destOrd="0" parTransId="{A92CD4D9-A65B-41B7-B440-A27398F82A3E}" sibTransId="{F05CF4D2-8E4D-4254-893C-5C2E58644F0E}"/>
    <dgm:cxn modelId="{254322A9-BD17-4D67-B3B0-AB764B92F6B8}" srcId="{71446981-A8C8-494D-B5F5-9943BF423662}" destId="{CAA1CA9E-AB17-45D7-9807-841E8F09739D}" srcOrd="4" destOrd="0" parTransId="{72838C21-4385-4B77-88AF-4DCB29565C06}" sibTransId="{6B3B0BD5-9B65-4506-833F-FA333E4E21CE}"/>
    <dgm:cxn modelId="{63CC72DC-10A0-4C6A-9CE3-B86C9FEA9AFD}" srcId="{71446981-A8C8-494D-B5F5-9943BF423662}" destId="{21FF3A9F-5225-4FA8-AECB-A3B89D443679}" srcOrd="2" destOrd="0" parTransId="{A38A0831-5767-46AB-8BC4-AE4E559582F5}" sibTransId="{E8A12CCF-6722-46DE-BA6A-437CC2E3370E}"/>
    <dgm:cxn modelId="{A429F47D-59EE-434C-BA52-E33C52A82BF1}" srcId="{8E905778-231F-4EFB-98AD-49AFAB431B94}" destId="{45700D4F-B267-43C0-9327-B4F1D6753AAF}" srcOrd="1" destOrd="0" parTransId="{5ACDC590-CA46-463E-801F-05001CD96BEF}" sibTransId="{8C77C5CF-6DBB-4112-9CEF-C1C5AB3C7D87}"/>
    <dgm:cxn modelId="{75799A6E-A9B8-4E3C-A673-165D231BAB4D}" type="presOf" srcId="{F86789F7-0D7C-4593-B6C5-1AA4B939D2E8}" destId="{26B4F4D6-CE2D-4725-A296-DE7698489AA8}" srcOrd="0" destOrd="1" presId="urn:microsoft.com/office/officeart/2005/8/layout/hList1"/>
    <dgm:cxn modelId="{19160B40-4E38-42F9-8A07-D1E0156A09C1}" srcId="{A4A91EA5-E0FB-48F9-B1AC-3DF46DD7AF2F}" destId="{4DFE70EA-C013-4423-9774-1D911BEEE746}" srcOrd="2" destOrd="0" parTransId="{CAB8A9ED-5C69-443B-B53E-7C2E82732E30}" sibTransId="{3373AA81-FFDE-43DF-A4F9-96FCF23EFA85}"/>
    <dgm:cxn modelId="{CA066913-8346-4EFC-B52C-5FE24380EF48}" type="presOf" srcId="{EE49EFE5-2708-429E-B4CF-53D59823C0C9}" destId="{6D131E20-F935-4DEA-A464-8FBA94C75156}" srcOrd="0" destOrd="8" presId="urn:microsoft.com/office/officeart/2005/8/layout/hList1"/>
    <dgm:cxn modelId="{13AFDF33-E967-4EEB-86C6-2888333574F8}" srcId="{5E4CE213-12D0-4453-A633-FB3CFD508A2A}" destId="{2F085FCC-B92E-4440-B38A-4A7777CDADDB}" srcOrd="6" destOrd="0" parTransId="{5AF8DA68-AA6C-4E42-B608-4EEB0F11FF75}" sibTransId="{927C6FFE-2703-4211-923A-2AADF899EF35}"/>
    <dgm:cxn modelId="{F43EEE4A-6016-465C-AE61-28B0D509A99B}" type="presOf" srcId="{69F628FB-FC75-42F7-9898-D72E3B7833C3}" destId="{D136F53A-9191-44A8-B270-C31053C490FA}" srcOrd="0" destOrd="0" presId="urn:microsoft.com/office/officeart/2005/8/layout/hList1"/>
    <dgm:cxn modelId="{55CEEF03-B67C-43D1-A668-C3952E763CEA}" type="presOf" srcId="{B9C40CEA-8A16-4B36-852F-4338405CA151}" destId="{D136F53A-9191-44A8-B270-C31053C490FA}" srcOrd="0" destOrd="1" presId="urn:microsoft.com/office/officeart/2005/8/layout/hList1"/>
    <dgm:cxn modelId="{3FE2DF4B-D4CB-427C-8EA8-01153D5A2FA5}" type="presOf" srcId="{4DBD13AA-2355-4496-B92D-6C41C9B44A7D}" destId="{26B4F4D6-CE2D-4725-A296-DE7698489AA8}" srcOrd="0" destOrd="0" presId="urn:microsoft.com/office/officeart/2005/8/layout/hList1"/>
    <dgm:cxn modelId="{2C39B2DC-9F1B-47F2-9333-BDD9EC190E38}" srcId="{5E4CE213-12D0-4453-A633-FB3CFD508A2A}" destId="{8D9C23B9-356B-431A-8B64-67F253E4457D}" srcOrd="0" destOrd="0" parTransId="{509C66CF-1424-4E2C-8339-B1953B478C96}" sibTransId="{E9DDAC7C-C2EB-4D40-A579-3D8806DD9A58}"/>
    <dgm:cxn modelId="{33D0681E-7D0F-4C4A-906D-3A2C745E4A14}" type="presOf" srcId="{C0211C70-4802-45C4-95DD-8E762270493C}" destId="{8213AD63-1A90-4EF9-B642-75D090EF3AC8}" srcOrd="0" destOrd="0" presId="urn:microsoft.com/office/officeart/2005/8/layout/hList1"/>
    <dgm:cxn modelId="{01702C6F-E837-49B2-9B13-364E6F14EC14}" type="presOf" srcId="{9C45D79A-930C-4E72-AC13-8F8B15CC784F}" destId="{A11E2157-6C51-4CEB-9185-DDFDDC62F198}" srcOrd="0" destOrd="3" presId="urn:microsoft.com/office/officeart/2005/8/layout/hList1"/>
    <dgm:cxn modelId="{3674CE36-2B4D-417C-95F4-14C0F45C7103}" type="presOf" srcId="{E299A267-5E5F-4268-A494-95C1B6C7EE36}" destId="{6D131E20-F935-4DEA-A464-8FBA94C75156}" srcOrd="0" destOrd="4" presId="urn:microsoft.com/office/officeart/2005/8/layout/hList1"/>
    <dgm:cxn modelId="{DE204D52-145A-4FB1-965A-17EBAB7BD20E}" type="presOf" srcId="{CED7D4F0-3ABB-4DD8-A048-4AA7393C3E55}" destId="{22EEAEC9-0636-4846-9191-88FD63E32F83}" srcOrd="0" destOrd="0" presId="urn:microsoft.com/office/officeart/2005/8/layout/hList1"/>
    <dgm:cxn modelId="{B443D4F8-E983-4F7B-9AF9-05AC787A8B49}" srcId="{5E4CE213-12D0-4453-A633-FB3CFD508A2A}" destId="{2FD4BE1C-0A31-4609-8BAF-4FDF0FE1BC52}" srcOrd="7" destOrd="0" parTransId="{3B521C1D-4088-4821-B542-EA6CEB760162}" sibTransId="{31A9FE1C-DDA7-4AA6-A28E-96246A01501A}"/>
    <dgm:cxn modelId="{B899C5D1-153E-4179-8096-1C845C5A3807}" type="presOf" srcId="{2FD4BE1C-0A31-4609-8BAF-4FDF0FE1BC52}" destId="{6D131E20-F935-4DEA-A464-8FBA94C75156}" srcOrd="0" destOrd="7" presId="urn:microsoft.com/office/officeart/2005/8/layout/hList1"/>
    <dgm:cxn modelId="{244C2D8C-8594-442B-B7EF-75B2A50A634E}" type="presOf" srcId="{2FD0BAD5-7665-4578-A2D4-6B135D0557CA}" destId="{40958191-8B4B-4370-97E4-1E59282C5203}" srcOrd="0" destOrd="0" presId="urn:microsoft.com/office/officeart/2005/8/layout/hList1"/>
    <dgm:cxn modelId="{15C387F8-4A13-4FA8-8099-1B0192331373}" srcId="{45700D4F-B267-43C0-9327-B4F1D6753AAF}" destId="{CCA36633-5F82-4395-A6FC-151CC820991B}" srcOrd="0" destOrd="0" parTransId="{CE4D526D-3B6C-4ED0-A5BB-A5F25E05DCD4}" sibTransId="{C1366457-68A6-4FC2-A489-91952877F036}"/>
    <dgm:cxn modelId="{25A15851-6B60-4D66-AA98-C6DE810F889C}" type="presOf" srcId="{8E905778-231F-4EFB-98AD-49AFAB431B94}" destId="{F0B86F2F-5346-42B2-9A8A-636EE55F833C}" srcOrd="0" destOrd="0" presId="urn:microsoft.com/office/officeart/2005/8/layout/hList1"/>
    <dgm:cxn modelId="{9BED2166-FB4F-475E-A34B-CFB2C0FB8A97}" srcId="{45700D4F-B267-43C0-9327-B4F1D6753AAF}" destId="{D8CFB78B-6E3B-4DD1-A7A3-1D38A7DD3921}" srcOrd="3" destOrd="0" parTransId="{2B02C216-4414-4637-B9F9-90E3FD7B5F2E}" sibTransId="{ED31682B-2F51-4FBC-AF99-6CBA75904939}"/>
    <dgm:cxn modelId="{232D5F96-082B-4999-94E2-A401BDC9354D}" srcId="{45700D4F-B267-43C0-9327-B4F1D6753AAF}" destId="{626E5F3A-F322-4470-8BC7-EA1121CA45AC}" srcOrd="1" destOrd="0" parTransId="{634717DD-190F-49D0-8D76-0BDDBE5A4ADA}" sibTransId="{C666064E-766D-4AF5-BF03-C19A5FB5D3DF}"/>
    <dgm:cxn modelId="{F327DEE3-ED9F-4C9B-B5FF-6F5051C787AB}" type="presOf" srcId="{71446981-A8C8-494D-B5F5-9943BF423662}" destId="{19E4C29C-31F9-4509-97F9-1B76B0DDED8F}" srcOrd="0" destOrd="0" presId="urn:microsoft.com/office/officeart/2005/8/layout/hList1"/>
    <dgm:cxn modelId="{B5ECFA62-652D-413C-8AEB-558CA47D3319}" srcId="{71446981-A8C8-494D-B5F5-9943BF423662}" destId="{3C6848A9-AECD-4B3E-B363-6FF407BD8728}" srcOrd="1" destOrd="0" parTransId="{30CD4C6C-DA13-48ED-88B6-456D93FD20B4}" sibTransId="{BDD3CE3C-6B34-4936-88D7-C4E86181C15B}"/>
    <dgm:cxn modelId="{E3619D1D-6DE7-436E-A34B-5232DBF79EFF}" type="presOf" srcId="{45700D4F-B267-43C0-9327-B4F1D6753AAF}" destId="{794DA0FC-13B0-4277-8D8F-77841E2C6AA6}" srcOrd="0" destOrd="0" presId="urn:microsoft.com/office/officeart/2005/8/layout/hList1"/>
    <dgm:cxn modelId="{9751B8CA-C31B-42B2-9B7B-CA97F50751EE}" srcId="{5E4CE213-12D0-4453-A633-FB3CFD508A2A}" destId="{AA96FFE0-912C-4FC6-A202-C5B6D07777F6}" srcOrd="5" destOrd="0" parTransId="{979310B4-814A-4401-9169-E90E80CB2743}" sibTransId="{892B09F6-0785-4705-9A5F-D0A0BED00D30}"/>
    <dgm:cxn modelId="{A99D7C06-0413-4FC9-AD2E-E64DE85B4A6B}" srcId="{5E4CE213-12D0-4453-A633-FB3CFD508A2A}" destId="{5ACD613A-BEF0-4176-854A-FF8C7C34EA53}" srcOrd="1" destOrd="0" parTransId="{C2B117AF-5E60-41AD-8F8B-901FF944F3F8}" sibTransId="{562DAD26-C28D-43DC-8B46-06C68B8D55CF}"/>
    <dgm:cxn modelId="{A8A12292-22D0-4F37-A6FA-C45FFB6D2689}" type="presOf" srcId="{154B51A4-1646-4A1B-9487-4A314DA74BEA}" destId="{6D131E20-F935-4DEA-A464-8FBA94C75156}" srcOrd="0" destOrd="3" presId="urn:microsoft.com/office/officeart/2005/8/layout/hList1"/>
    <dgm:cxn modelId="{8690D04A-1A15-4450-85B5-4C56369ABB19}" type="presOf" srcId="{4C7FEF99-C25D-472C-B1B0-A4A88DBA73D3}" destId="{A11E2157-6C51-4CEB-9185-DDFDDC62F198}" srcOrd="0" destOrd="0" presId="urn:microsoft.com/office/officeart/2005/8/layout/hList1"/>
    <dgm:cxn modelId="{87DE1AF6-43E9-40E7-A677-F924BE1A62F9}" type="presOf" srcId="{04D157B4-4540-4285-BC9F-5907D801DC17}" destId="{22EEAEC9-0636-4846-9191-88FD63E32F83}" srcOrd="0" destOrd="1" presId="urn:microsoft.com/office/officeart/2005/8/layout/hList1"/>
    <dgm:cxn modelId="{98914189-D093-44C3-9EFC-82F77619F79C}" srcId="{A4A91EA5-E0FB-48F9-B1AC-3DF46DD7AF2F}" destId="{CED7D4F0-3ABB-4DD8-A048-4AA7393C3E55}" srcOrd="0" destOrd="0" parTransId="{511FB715-C83A-4D2E-8781-8EFEDD14C255}" sibTransId="{5DF35A69-773D-41B2-B848-C5A4A1A92AE8}"/>
    <dgm:cxn modelId="{A109D81F-DF36-4B5C-9839-4C44A81F9FD4}" srcId="{8E905778-231F-4EFB-98AD-49AFAB431B94}" destId="{A4A91EA5-E0FB-48F9-B1AC-3DF46DD7AF2F}" srcOrd="2" destOrd="0" parTransId="{A7E2308D-8522-4A9E-86AB-461F144C7E4A}" sibTransId="{91A209A1-485C-461B-9C5B-9040EFFE745C}"/>
    <dgm:cxn modelId="{5DCA8759-A546-40D1-AD99-B58589E2BA01}" srcId="{45700D4F-B267-43C0-9327-B4F1D6753AAF}" destId="{FD8AB38D-643E-4F8D-9A69-92594407D5DD}" srcOrd="2" destOrd="0" parTransId="{D111EDDB-C562-45EB-9391-2500AC1C97F7}" sibTransId="{0872ACE1-2CC5-4732-8B3F-EC2987A2F68F}"/>
    <dgm:cxn modelId="{EE5D6D49-00AA-48DA-A197-E053E58B0BF6}" srcId="{A4A91EA5-E0FB-48F9-B1AC-3DF46DD7AF2F}" destId="{04D157B4-4540-4285-BC9F-5907D801DC17}" srcOrd="1" destOrd="0" parTransId="{DCF2777A-A70E-4A81-9545-2E957858F7EC}" sibTransId="{E7372C0B-732A-4AD1-BC33-F1D1486659B6}"/>
    <dgm:cxn modelId="{5F76C032-C6E9-4850-88BE-B651660CB782}" type="presOf" srcId="{D8CFB78B-6E3B-4DD1-A7A3-1D38A7DD3921}" destId="{447E4E04-C0AB-45C2-AB31-92F77C083E12}" srcOrd="0" destOrd="3" presId="urn:microsoft.com/office/officeart/2005/8/layout/hList1"/>
    <dgm:cxn modelId="{EEEE34BC-EDF8-4A06-85A0-E91F44E5530D}" type="presOf" srcId="{4DFE70EA-C013-4423-9774-1D911BEEE746}" destId="{22EEAEC9-0636-4846-9191-88FD63E32F83}" srcOrd="0" destOrd="2" presId="urn:microsoft.com/office/officeart/2005/8/layout/hList1"/>
    <dgm:cxn modelId="{4F8F1816-B189-4837-A3E4-30F16751274D}" srcId="{5E4CE213-12D0-4453-A633-FB3CFD508A2A}" destId="{154B51A4-1646-4A1B-9487-4A314DA74BEA}" srcOrd="3" destOrd="0" parTransId="{58E73F6E-DBE9-42E1-8837-CED576FE8DA5}" sibTransId="{024207B2-0B85-4962-BEE7-F8D2AAD4833A}"/>
    <dgm:cxn modelId="{9B55B59F-09D2-4D63-81A3-B0C82175B82F}" srcId="{5E4CE213-12D0-4453-A633-FB3CFD508A2A}" destId="{E299A267-5E5F-4268-A494-95C1B6C7EE36}" srcOrd="4" destOrd="0" parTransId="{06DAEBBD-BC73-4F1C-A321-7C5C1F9E287A}" sibTransId="{5AF23978-2872-4DEA-A079-962AAA26A1C9}"/>
    <dgm:cxn modelId="{074FFB2F-A60C-4994-B26B-7EE37CEF59D6}" type="presOf" srcId="{5ACD613A-BEF0-4176-854A-FF8C7C34EA53}" destId="{6D131E20-F935-4DEA-A464-8FBA94C75156}" srcOrd="0" destOrd="1" presId="urn:microsoft.com/office/officeart/2005/8/layout/hList1"/>
    <dgm:cxn modelId="{BE6DE860-192C-4C7F-9AC9-1D1286AB21B9}" type="presOf" srcId="{4747A854-232E-4340-812D-F3D84DD0CC83}" destId="{D136F53A-9191-44A8-B270-C31053C490FA}" srcOrd="0" destOrd="2" presId="urn:microsoft.com/office/officeart/2005/8/layout/hList1"/>
    <dgm:cxn modelId="{633F645B-E0BE-47BD-9A1A-729985276FD3}" srcId="{C0211C70-4802-45C4-95DD-8E762270493C}" destId="{4DBD13AA-2355-4496-B92D-6C41C9B44A7D}" srcOrd="0" destOrd="0" parTransId="{5467A1E9-0A2D-4278-9553-7C89F34A3EEE}" sibTransId="{FDAE361F-538F-4B66-97B2-5A07E94741A8}"/>
    <dgm:cxn modelId="{8C1B570F-C582-4AD8-A984-0524E30DC786}" type="presOf" srcId="{FD8AB38D-643E-4F8D-9A69-92594407D5DD}" destId="{447E4E04-C0AB-45C2-AB31-92F77C083E12}" srcOrd="0" destOrd="2" presId="urn:microsoft.com/office/officeart/2005/8/layout/hList1"/>
    <dgm:cxn modelId="{9EA7E83A-A885-4011-A454-34791E58AC54}" type="presOf" srcId="{3C6848A9-AECD-4B3E-B363-6FF407BD8728}" destId="{A11E2157-6C51-4CEB-9185-DDFDDC62F198}" srcOrd="0" destOrd="1" presId="urn:microsoft.com/office/officeart/2005/8/layout/hList1"/>
    <dgm:cxn modelId="{49A38094-262D-490C-A624-A22253BFF3AD}" type="presOf" srcId="{AA96FFE0-912C-4FC6-A202-C5B6D07777F6}" destId="{6D131E20-F935-4DEA-A464-8FBA94C75156}" srcOrd="0" destOrd="5" presId="urn:microsoft.com/office/officeart/2005/8/layout/hList1"/>
    <dgm:cxn modelId="{A2600432-948C-4B36-9CFA-1EDE9BD3A324}" type="presOf" srcId="{E8EE858E-FEC9-4EA1-AFE3-C9088A8369C0}" destId="{6D131E20-F935-4DEA-A464-8FBA94C75156}" srcOrd="0" destOrd="2" presId="urn:microsoft.com/office/officeart/2005/8/layout/hList1"/>
    <dgm:cxn modelId="{AE6EC65A-8C7B-42C1-828B-DCFD1C1C3C4A}" srcId="{8E905778-231F-4EFB-98AD-49AFAB431B94}" destId="{71446981-A8C8-494D-B5F5-9943BF423662}" srcOrd="5" destOrd="0" parTransId="{7EA0DE18-1AE1-4318-9728-0E4E9C629D96}" sibTransId="{C59382E5-58B9-4B04-B43A-A41EF9F500CD}"/>
    <dgm:cxn modelId="{3F1F9D50-EE6A-469A-B1BD-E235314DF5AC}" srcId="{2FD0BAD5-7665-4578-A2D4-6B135D0557CA}" destId="{69F628FB-FC75-42F7-9898-D72E3B7833C3}" srcOrd="0" destOrd="0" parTransId="{7AFC1659-6A98-43BE-8486-A7BF47AC538F}" sibTransId="{771A5F46-6C08-4B4B-B977-6593C8734974}"/>
    <dgm:cxn modelId="{E86355FD-7E44-4D28-8E7A-C80BBFBDC4CB}" type="presOf" srcId="{7E71F55A-7C7A-4E8F-9DF1-DECA08FAFCDD}" destId="{6D131E20-F935-4DEA-A464-8FBA94C75156}" srcOrd="0" destOrd="9" presId="urn:microsoft.com/office/officeart/2005/8/layout/hList1"/>
    <dgm:cxn modelId="{178B978A-64A9-4D19-A956-76479351F2FC}" type="presOf" srcId="{CAA1CA9E-AB17-45D7-9807-841E8F09739D}" destId="{A11E2157-6C51-4CEB-9185-DDFDDC62F198}" srcOrd="0" destOrd="4" presId="urn:microsoft.com/office/officeart/2005/8/layout/hList1"/>
    <dgm:cxn modelId="{5171C269-2E7E-44C2-8CFF-91A85C5E4E6C}" srcId="{8E905778-231F-4EFB-98AD-49AFAB431B94}" destId="{5E4CE213-12D0-4453-A633-FB3CFD508A2A}" srcOrd="4" destOrd="0" parTransId="{10D787E4-010F-4A52-801A-ECC05BBD5ABE}" sibTransId="{CFC091C2-134A-4398-AB6C-8A7DA2349C2D}"/>
    <dgm:cxn modelId="{C9C18B98-FC25-4EC2-B9D6-E7AA63E6BCBE}" type="presOf" srcId="{5E4CE213-12D0-4453-A633-FB3CFD508A2A}" destId="{4990D0E1-774B-495B-B30C-D8DB14F1E7DB}" srcOrd="0" destOrd="0" presId="urn:microsoft.com/office/officeart/2005/8/layout/hList1"/>
    <dgm:cxn modelId="{064FF9BA-D31E-4010-B0B3-ED86F442F14E}" srcId="{8E905778-231F-4EFB-98AD-49AFAB431B94}" destId="{C0211C70-4802-45C4-95DD-8E762270493C}" srcOrd="3" destOrd="0" parTransId="{8C9D0439-E532-4F0E-9155-8D678D720742}" sibTransId="{01B2A07C-A3D4-4407-B44D-8616A5D4CB41}"/>
    <dgm:cxn modelId="{94140812-3AE7-4339-A851-3C2651D651EA}" srcId="{71446981-A8C8-494D-B5F5-9943BF423662}" destId="{9C45D79A-930C-4E72-AC13-8F8B15CC784F}" srcOrd="3" destOrd="0" parTransId="{D9A804C2-5FFC-45CB-8672-0DC1850AA6E1}" sibTransId="{879D4B0D-0C91-4AB9-8F3D-81615DA88265}"/>
    <dgm:cxn modelId="{3B60F21C-D8BD-4D4B-B6C1-93CC23965E91}" srcId="{2FD0BAD5-7665-4578-A2D4-6B135D0557CA}" destId="{4747A854-232E-4340-812D-F3D84DD0CC83}" srcOrd="2" destOrd="0" parTransId="{3F81921C-BE13-4C68-9D4F-01FF2D5365B8}" sibTransId="{ACA1F671-388B-4004-9773-CCC7EDACC09B}"/>
    <dgm:cxn modelId="{659B95FB-4246-4A5E-B68F-A94B1883CF54}" srcId="{8E905778-231F-4EFB-98AD-49AFAB431B94}" destId="{2FD0BAD5-7665-4578-A2D4-6B135D0557CA}" srcOrd="0" destOrd="0" parTransId="{1671F7F8-F948-4FFF-9B0E-4D98C2511D02}" sibTransId="{1698D3D7-DDFE-419D-9F2A-C9B16CA62C65}"/>
    <dgm:cxn modelId="{30F6E131-AAF2-40C9-BC84-4576842D52DD}" srcId="{2FD0BAD5-7665-4578-A2D4-6B135D0557CA}" destId="{B9C40CEA-8A16-4B36-852F-4338405CA151}" srcOrd="1" destOrd="0" parTransId="{E74E0948-87A8-4235-8B5D-28112DBE574C}" sibTransId="{DF93E20A-A7EF-491C-83AF-13AD3EB84F59}"/>
    <dgm:cxn modelId="{9270EE75-4326-412D-89EB-797E86A969FF}" srcId="{5E4CE213-12D0-4453-A633-FB3CFD508A2A}" destId="{7E71F55A-7C7A-4E8F-9DF1-DECA08FAFCDD}" srcOrd="9" destOrd="0" parTransId="{9EDFAA6A-D366-401D-9A6D-EC39002FDA63}" sibTransId="{CD3F4574-89D2-4EAF-8AF1-E793357646A2}"/>
    <dgm:cxn modelId="{F3D9433C-AE3F-4713-9378-EE964F253171}" type="presOf" srcId="{A0D3A5A3-EC9E-4A6A-AA48-FBCEF9F144E0}" destId="{447E4E04-C0AB-45C2-AB31-92F77C083E12}" srcOrd="0" destOrd="4" presId="urn:microsoft.com/office/officeart/2005/8/layout/hList1"/>
    <dgm:cxn modelId="{F4CC5442-954B-4B25-B03B-2EED6090D02E}" srcId="{5E4CE213-12D0-4453-A633-FB3CFD508A2A}" destId="{E8EE858E-FEC9-4EA1-AFE3-C9088A8369C0}" srcOrd="2" destOrd="0" parTransId="{0C0245C9-E4A7-49F8-97F6-A0CDD6A55B55}" sibTransId="{9DE3D741-4BB6-4E2B-A84F-B98400F1FB9B}"/>
    <dgm:cxn modelId="{FFB18964-3C04-4AA4-B81C-5EC782F88F3D}" srcId="{45700D4F-B267-43C0-9327-B4F1D6753AAF}" destId="{A0D3A5A3-EC9E-4A6A-AA48-FBCEF9F144E0}" srcOrd="4" destOrd="0" parTransId="{E5523C93-848D-408E-81CE-4A7897A9B983}" sibTransId="{6CCC7A26-C9B8-474E-B768-B94F01EF5593}"/>
    <dgm:cxn modelId="{30B910F4-212C-46F5-BDCA-2C8F3E266980}" type="presOf" srcId="{8D9C23B9-356B-431A-8B64-67F253E4457D}" destId="{6D131E20-F935-4DEA-A464-8FBA94C75156}" srcOrd="0" destOrd="0" presId="urn:microsoft.com/office/officeart/2005/8/layout/hList1"/>
    <dgm:cxn modelId="{48E6A5A0-174A-4389-898C-004D25F575A3}" srcId="{5E4CE213-12D0-4453-A633-FB3CFD508A2A}" destId="{EE49EFE5-2708-429E-B4CF-53D59823C0C9}" srcOrd="8" destOrd="0" parTransId="{5518B8FD-D5DE-4DE2-A287-F2A3B9D4BDEE}" sibTransId="{7B24CFCC-2585-47FD-95B8-CD1D9504367C}"/>
    <dgm:cxn modelId="{395ADD72-2331-483A-A90F-B9E9D9E088CE}" type="presParOf" srcId="{F0B86F2F-5346-42B2-9A8A-636EE55F833C}" destId="{9884B737-06C5-4267-BB81-FF61D6558644}" srcOrd="0" destOrd="0" presId="urn:microsoft.com/office/officeart/2005/8/layout/hList1"/>
    <dgm:cxn modelId="{893A6A5B-C144-46B2-9C7A-1D446556D277}" type="presParOf" srcId="{9884B737-06C5-4267-BB81-FF61D6558644}" destId="{40958191-8B4B-4370-97E4-1E59282C5203}" srcOrd="0" destOrd="0" presId="urn:microsoft.com/office/officeart/2005/8/layout/hList1"/>
    <dgm:cxn modelId="{C1B60281-1EBD-426C-9484-DD979DC80BE5}" type="presParOf" srcId="{9884B737-06C5-4267-BB81-FF61D6558644}" destId="{D136F53A-9191-44A8-B270-C31053C490FA}" srcOrd="1" destOrd="0" presId="urn:microsoft.com/office/officeart/2005/8/layout/hList1"/>
    <dgm:cxn modelId="{718E86BB-B569-423C-BF05-67588F157424}" type="presParOf" srcId="{F0B86F2F-5346-42B2-9A8A-636EE55F833C}" destId="{505FB42C-EAFA-406B-BB69-D5A651D10E23}" srcOrd="1" destOrd="0" presId="urn:microsoft.com/office/officeart/2005/8/layout/hList1"/>
    <dgm:cxn modelId="{45257E7F-39EB-4EC7-9EB5-06C1AB053AEE}" type="presParOf" srcId="{F0B86F2F-5346-42B2-9A8A-636EE55F833C}" destId="{A972B415-A2DA-45CB-904B-54BF0FB0950D}" srcOrd="2" destOrd="0" presId="urn:microsoft.com/office/officeart/2005/8/layout/hList1"/>
    <dgm:cxn modelId="{DFD4F081-2674-4156-97CE-536726765742}" type="presParOf" srcId="{A972B415-A2DA-45CB-904B-54BF0FB0950D}" destId="{794DA0FC-13B0-4277-8D8F-77841E2C6AA6}" srcOrd="0" destOrd="0" presId="urn:microsoft.com/office/officeart/2005/8/layout/hList1"/>
    <dgm:cxn modelId="{7E208A48-E3F0-410E-B73A-1C54BD606ADC}" type="presParOf" srcId="{A972B415-A2DA-45CB-904B-54BF0FB0950D}" destId="{447E4E04-C0AB-45C2-AB31-92F77C083E12}" srcOrd="1" destOrd="0" presId="urn:microsoft.com/office/officeart/2005/8/layout/hList1"/>
    <dgm:cxn modelId="{DCC16947-9F3C-40B8-9180-6429FB0C1BA2}" type="presParOf" srcId="{F0B86F2F-5346-42B2-9A8A-636EE55F833C}" destId="{BB3992B1-E74D-43C4-B872-DE174B46B5C2}" srcOrd="3" destOrd="0" presId="urn:microsoft.com/office/officeart/2005/8/layout/hList1"/>
    <dgm:cxn modelId="{F4066F5A-1C40-40A5-9DF2-A9BEA240D84F}" type="presParOf" srcId="{F0B86F2F-5346-42B2-9A8A-636EE55F833C}" destId="{BDF3611E-AC68-4C1E-978F-78733FE89BCF}" srcOrd="4" destOrd="0" presId="urn:microsoft.com/office/officeart/2005/8/layout/hList1"/>
    <dgm:cxn modelId="{CE2DE834-8723-49D5-87A8-1728445CA2BD}" type="presParOf" srcId="{BDF3611E-AC68-4C1E-978F-78733FE89BCF}" destId="{ECE26C92-4BA0-400D-8144-3C8637079E08}" srcOrd="0" destOrd="0" presId="urn:microsoft.com/office/officeart/2005/8/layout/hList1"/>
    <dgm:cxn modelId="{A7614E1C-29E2-4E52-BC7B-1D7DCEFAAD7A}" type="presParOf" srcId="{BDF3611E-AC68-4C1E-978F-78733FE89BCF}" destId="{22EEAEC9-0636-4846-9191-88FD63E32F83}" srcOrd="1" destOrd="0" presId="urn:microsoft.com/office/officeart/2005/8/layout/hList1"/>
    <dgm:cxn modelId="{ADC29EFB-5D91-4F7B-A918-88D5814F28AC}" type="presParOf" srcId="{F0B86F2F-5346-42B2-9A8A-636EE55F833C}" destId="{CB10B161-25EB-4149-8859-EC0CFCD3CE39}" srcOrd="5" destOrd="0" presId="urn:microsoft.com/office/officeart/2005/8/layout/hList1"/>
    <dgm:cxn modelId="{D66C373D-FB3E-489D-98F9-E3EF816D0825}" type="presParOf" srcId="{F0B86F2F-5346-42B2-9A8A-636EE55F833C}" destId="{194EABCF-658C-431B-8EF7-E9D45175CB48}" srcOrd="6" destOrd="0" presId="urn:microsoft.com/office/officeart/2005/8/layout/hList1"/>
    <dgm:cxn modelId="{FC030DBC-A6DE-40B3-8767-3D7899F6910D}" type="presParOf" srcId="{194EABCF-658C-431B-8EF7-E9D45175CB48}" destId="{8213AD63-1A90-4EF9-B642-75D090EF3AC8}" srcOrd="0" destOrd="0" presId="urn:microsoft.com/office/officeart/2005/8/layout/hList1"/>
    <dgm:cxn modelId="{BFE174E0-9532-490D-AD7E-71815F27053B}" type="presParOf" srcId="{194EABCF-658C-431B-8EF7-E9D45175CB48}" destId="{26B4F4D6-CE2D-4725-A296-DE7698489AA8}" srcOrd="1" destOrd="0" presId="urn:microsoft.com/office/officeart/2005/8/layout/hList1"/>
    <dgm:cxn modelId="{1B216063-0624-4DD8-9F63-4518F59CB8D4}" type="presParOf" srcId="{F0B86F2F-5346-42B2-9A8A-636EE55F833C}" destId="{B793E3A9-AE5D-4670-B8FB-500C3ACDD64F}" srcOrd="7" destOrd="0" presId="urn:microsoft.com/office/officeart/2005/8/layout/hList1"/>
    <dgm:cxn modelId="{224E8F8D-4057-4D9E-A785-BA7CB4CFDC94}" type="presParOf" srcId="{F0B86F2F-5346-42B2-9A8A-636EE55F833C}" destId="{0AE6CEDE-DF8E-4FAE-B8AB-2F5274743F49}" srcOrd="8" destOrd="0" presId="urn:microsoft.com/office/officeart/2005/8/layout/hList1"/>
    <dgm:cxn modelId="{D0F361E1-9AC7-4A05-9748-F4B90C956124}" type="presParOf" srcId="{0AE6CEDE-DF8E-4FAE-B8AB-2F5274743F49}" destId="{4990D0E1-774B-495B-B30C-D8DB14F1E7DB}" srcOrd="0" destOrd="0" presId="urn:microsoft.com/office/officeart/2005/8/layout/hList1"/>
    <dgm:cxn modelId="{859295EC-8441-49FA-B4A0-6AE4D422D4C9}" type="presParOf" srcId="{0AE6CEDE-DF8E-4FAE-B8AB-2F5274743F49}" destId="{6D131E20-F935-4DEA-A464-8FBA94C75156}" srcOrd="1" destOrd="0" presId="urn:microsoft.com/office/officeart/2005/8/layout/hList1"/>
    <dgm:cxn modelId="{D674A581-D638-4548-B8B8-FF1DDEA08033}" type="presParOf" srcId="{F0B86F2F-5346-42B2-9A8A-636EE55F833C}" destId="{2F26359E-70DD-4CC2-AA01-AF1646C0350A}" srcOrd="9" destOrd="0" presId="urn:microsoft.com/office/officeart/2005/8/layout/hList1"/>
    <dgm:cxn modelId="{DCBF5545-3633-4DAD-95DF-0FA952512615}" type="presParOf" srcId="{F0B86F2F-5346-42B2-9A8A-636EE55F833C}" destId="{EDCB6C33-7938-48DA-AA1C-D46D0D3CF461}" srcOrd="10" destOrd="0" presId="urn:microsoft.com/office/officeart/2005/8/layout/hList1"/>
    <dgm:cxn modelId="{651C07C3-6E7B-40B6-9031-8E677834E8F2}" type="presParOf" srcId="{EDCB6C33-7938-48DA-AA1C-D46D0D3CF461}" destId="{19E4C29C-31F9-4509-97F9-1B76B0DDED8F}" srcOrd="0" destOrd="0" presId="urn:microsoft.com/office/officeart/2005/8/layout/hList1"/>
    <dgm:cxn modelId="{8BB0001E-781E-45B3-A303-596FF581B131}" type="presParOf" srcId="{EDCB6C33-7938-48DA-AA1C-D46D0D3CF461}" destId="{A11E2157-6C51-4CEB-9185-DDFDDC62F19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F3FC4D-9552-4FE9-A5A8-C1FDA3A333C9}">
      <dsp:nvSpPr>
        <dsp:cNvPr id="0" name=""/>
        <dsp:cNvSpPr/>
      </dsp:nvSpPr>
      <dsp:spPr>
        <a:xfrm>
          <a:off x="3040929" y="266"/>
          <a:ext cx="5596741" cy="1399954"/>
        </a:xfrm>
        <a:prstGeom prst="rightArrow">
          <a:avLst>
            <a:gd name="adj1" fmla="val 75000"/>
            <a:gd name="adj2" fmla="val 50000"/>
          </a:avLst>
        </a:prstGeom>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r>
            <a:rPr lang="ru-RU" sz="2000" kern="1200" dirty="0" smtClean="0">
              <a:solidFill>
                <a:srgbClr val="0070C0"/>
              </a:solidFill>
              <a:latin typeface="Times New Roman" pitchFamily="18" charset="0"/>
              <a:ea typeface="Calibri"/>
              <a:cs typeface="Times New Roman" pitchFamily="18" charset="0"/>
            </a:rPr>
            <a:t>ҚО </a:t>
          </a:r>
          <a:r>
            <a:rPr lang="ru-RU" sz="2000" kern="1200" dirty="0" err="1" smtClean="0">
              <a:solidFill>
                <a:srgbClr val="0070C0"/>
              </a:solidFill>
              <a:latin typeface="Times New Roman" pitchFamily="18" charset="0"/>
              <a:ea typeface="Calibri"/>
              <a:cs typeface="Times New Roman" pitchFamily="18" charset="0"/>
            </a:rPr>
            <a:t>жағдайында</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қазақ</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тілі</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пәні</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сабақтарында</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жүзеге</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асатын</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жазылым</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дағдысын</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қалыптастырудағы</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тиімді</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әдіс-тәсілдерді</a:t>
          </a:r>
          <a:r>
            <a:rPr lang="ru-RU" sz="2000" kern="1200" dirty="0" smtClean="0">
              <a:solidFill>
                <a:srgbClr val="0070C0"/>
              </a:solidFill>
              <a:latin typeface="Times New Roman" pitchFamily="18" charset="0"/>
              <a:ea typeface="Calibri"/>
              <a:cs typeface="Times New Roman" pitchFamily="18" charset="0"/>
            </a:rPr>
            <a:t> </a:t>
          </a:r>
          <a:r>
            <a:rPr lang="ru-RU" sz="2000" kern="1200" dirty="0" err="1" smtClean="0">
              <a:solidFill>
                <a:srgbClr val="0070C0"/>
              </a:solidFill>
              <a:latin typeface="Times New Roman" pitchFamily="18" charset="0"/>
              <a:ea typeface="Calibri"/>
              <a:cs typeface="Times New Roman" pitchFamily="18" charset="0"/>
            </a:rPr>
            <a:t>қарастыру</a:t>
          </a:r>
          <a:r>
            <a:rPr lang="ru-RU" sz="2000" kern="1200" dirty="0" smtClean="0">
              <a:solidFill>
                <a:srgbClr val="0070C0"/>
              </a:solidFill>
              <a:latin typeface="Times New Roman" pitchFamily="18" charset="0"/>
              <a:ea typeface="Calibri"/>
              <a:cs typeface="Times New Roman" pitchFamily="18" charset="0"/>
            </a:rPr>
            <a:t>.</a:t>
          </a:r>
          <a:endParaRPr lang="ru-RU" sz="2000" kern="1200" dirty="0">
            <a:solidFill>
              <a:srgbClr val="0070C0"/>
            </a:solidFill>
          </a:endParaRPr>
        </a:p>
      </dsp:txBody>
      <dsp:txXfrm>
        <a:off x="3040929" y="175260"/>
        <a:ext cx="5071758" cy="1049966"/>
      </dsp:txXfrm>
    </dsp:sp>
    <dsp:sp modelId="{4CAB0E9A-4F18-4F45-93C8-244D3905F84C}">
      <dsp:nvSpPr>
        <dsp:cNvPr id="0" name=""/>
        <dsp:cNvSpPr/>
      </dsp:nvSpPr>
      <dsp:spPr>
        <a:xfrm>
          <a:off x="3288" y="32334"/>
          <a:ext cx="3037640" cy="1335819"/>
        </a:xfrm>
        <a:prstGeom prst="roundRect">
          <a:avLst/>
        </a:prstGeom>
        <a:solidFill>
          <a:schemeClr val="lt1"/>
        </a:solidFill>
        <a:ln w="25400" cap="flat" cmpd="sng" algn="ctr">
          <a:solidFill>
            <a:schemeClr val="accent5"/>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kk-KZ" sz="2400" b="1" kern="1200" dirty="0" smtClean="0">
              <a:solidFill>
                <a:srgbClr val="002060"/>
              </a:solidFill>
              <a:latin typeface="Times New Roman" pitchFamily="18" charset="0"/>
              <a:ea typeface="Calibri"/>
              <a:cs typeface="Times New Roman" pitchFamily="18" charset="0"/>
            </a:rPr>
            <a:t>Мақсаты</a:t>
          </a:r>
          <a:endParaRPr lang="ru-RU" sz="2400" kern="1200" dirty="0">
            <a:solidFill>
              <a:srgbClr val="002060"/>
            </a:solidFill>
          </a:endParaRPr>
        </a:p>
      </dsp:txBody>
      <dsp:txXfrm>
        <a:off x="68497" y="97543"/>
        <a:ext cx="2907222" cy="1205401"/>
      </dsp:txXfrm>
    </dsp:sp>
    <dsp:sp modelId="{475DF74C-AEF7-4888-BA2E-5E36DAF3ACFB}">
      <dsp:nvSpPr>
        <dsp:cNvPr id="0" name=""/>
        <dsp:cNvSpPr/>
      </dsp:nvSpPr>
      <dsp:spPr>
        <a:xfrm>
          <a:off x="2994939" y="1516766"/>
          <a:ext cx="5642258" cy="2183663"/>
        </a:xfrm>
        <a:prstGeom prst="rightArrow">
          <a:avLst>
            <a:gd name="adj1" fmla="val 75000"/>
            <a:gd name="adj2" fmla="val 50000"/>
          </a:avLst>
        </a:prstGeom>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err="1" smtClean="0">
              <a:solidFill>
                <a:srgbClr val="0070C0"/>
              </a:solidFill>
              <a:latin typeface="Times New Roman" pitchFamily="18" charset="0"/>
              <a:ea typeface="Calibri"/>
              <a:cs typeface="Times New Roman" pitchFamily="18" charset="0"/>
            </a:rPr>
            <a:t>әріптестер</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арасында</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тәжірибе</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бөлісу</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аймағы</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құрылады</a:t>
          </a:r>
          <a:r>
            <a:rPr lang="ru-RU" sz="1800" kern="1200" dirty="0" smtClean="0">
              <a:solidFill>
                <a:srgbClr val="0070C0"/>
              </a:solidFill>
              <a:latin typeface="Times New Roman" pitchFamily="18" charset="0"/>
              <a:ea typeface="Calibri"/>
              <a:cs typeface="Times New Roman" pitchFamily="18" charset="0"/>
            </a:rPr>
            <a:t>;</a:t>
          </a:r>
          <a:endParaRPr lang="ru-RU" sz="1800" kern="1200" dirty="0">
            <a:solidFill>
              <a:srgbClr val="0070C0"/>
            </a:solidFill>
          </a:endParaRPr>
        </a:p>
        <a:p>
          <a:pPr marL="171450" lvl="1" indent="-171450" algn="l" defTabSz="800100">
            <a:lnSpc>
              <a:spcPct val="90000"/>
            </a:lnSpc>
            <a:spcBef>
              <a:spcPct val="0"/>
            </a:spcBef>
            <a:spcAft>
              <a:spcPct val="15000"/>
            </a:spcAft>
            <a:buChar char="••"/>
          </a:pPr>
          <a:r>
            <a:rPr lang="ru-RU" sz="1800" kern="1200" dirty="0" err="1" smtClean="0">
              <a:solidFill>
                <a:srgbClr val="0070C0"/>
              </a:solidFill>
              <a:latin typeface="Times New Roman" pitchFamily="18" charset="0"/>
              <a:ea typeface="Calibri"/>
              <a:cs typeface="Times New Roman" pitchFamily="18" charset="0"/>
            </a:rPr>
            <a:t>жазылым</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дағдысына</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қатысты</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ұсыныстарды</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қолданады</a:t>
          </a:r>
          <a:r>
            <a:rPr lang="ru-RU" sz="1800" kern="1200" dirty="0" smtClean="0">
              <a:solidFill>
                <a:srgbClr val="0070C0"/>
              </a:solidFill>
              <a:latin typeface="Times New Roman" pitchFamily="18" charset="0"/>
              <a:ea typeface="Calibri"/>
              <a:cs typeface="Times New Roman" pitchFamily="18" charset="0"/>
            </a:rPr>
            <a:t>;</a:t>
          </a:r>
        </a:p>
        <a:p>
          <a:pPr marL="171450" lvl="1" indent="-171450" algn="l" defTabSz="800100">
            <a:lnSpc>
              <a:spcPct val="90000"/>
            </a:lnSpc>
            <a:spcBef>
              <a:spcPct val="0"/>
            </a:spcBef>
            <a:spcAft>
              <a:spcPct val="15000"/>
            </a:spcAft>
            <a:buChar char="••"/>
          </a:pPr>
          <a:r>
            <a:rPr lang="ru-RU" sz="1800" kern="1200" dirty="0" err="1" smtClean="0">
              <a:solidFill>
                <a:srgbClr val="0070C0"/>
              </a:solidFill>
              <a:latin typeface="Times New Roman" pitchFamily="18" charset="0"/>
              <a:ea typeface="Calibri"/>
              <a:cs typeface="Times New Roman" pitchFamily="18" charset="0"/>
            </a:rPr>
            <a:t>мұғалімдердің</a:t>
          </a:r>
          <a:r>
            <a:rPr lang="ru-RU" sz="1800" kern="1200" dirty="0" smtClean="0">
              <a:solidFill>
                <a:srgbClr val="0070C0"/>
              </a:solidFill>
              <a:latin typeface="Times New Roman" pitchFamily="18" charset="0"/>
              <a:ea typeface="Calibri"/>
              <a:cs typeface="Times New Roman" pitchFamily="18" charset="0"/>
            </a:rPr>
            <a:t> ҚО </a:t>
          </a:r>
          <a:r>
            <a:rPr lang="ru-RU" sz="1800" kern="1200" dirty="0" err="1" smtClean="0">
              <a:solidFill>
                <a:srgbClr val="0070C0"/>
              </a:solidFill>
              <a:latin typeface="Times New Roman" pitchFamily="18" charset="0"/>
              <a:ea typeface="Calibri"/>
              <a:cs typeface="Times New Roman" pitchFamily="18" charset="0"/>
            </a:rPr>
            <a:t>жағдайында</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кәсіби</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шеберліктерін</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жетілдіруге</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мүмкіндік</a:t>
          </a:r>
          <a:r>
            <a:rPr lang="ru-RU" sz="1800" kern="1200" dirty="0" smtClean="0">
              <a:solidFill>
                <a:srgbClr val="0070C0"/>
              </a:solidFill>
              <a:latin typeface="Times New Roman" pitchFamily="18" charset="0"/>
              <a:ea typeface="Calibri"/>
              <a:cs typeface="Times New Roman" pitchFamily="18" charset="0"/>
            </a:rPr>
            <a:t> </a:t>
          </a:r>
          <a:r>
            <a:rPr lang="ru-RU" sz="1800" kern="1200" dirty="0" err="1" smtClean="0">
              <a:solidFill>
                <a:srgbClr val="0070C0"/>
              </a:solidFill>
              <a:latin typeface="Times New Roman" pitchFamily="18" charset="0"/>
              <a:ea typeface="Calibri"/>
              <a:cs typeface="Times New Roman" pitchFamily="18" charset="0"/>
            </a:rPr>
            <a:t>туады</a:t>
          </a:r>
          <a:r>
            <a:rPr lang="ru-RU" sz="1800" kern="1200" dirty="0" smtClean="0">
              <a:solidFill>
                <a:srgbClr val="0070C0"/>
              </a:solidFill>
              <a:latin typeface="Times New Roman" pitchFamily="18" charset="0"/>
              <a:ea typeface="Calibri"/>
              <a:cs typeface="Times New Roman" pitchFamily="18" charset="0"/>
            </a:rPr>
            <a:t>. </a:t>
          </a:r>
          <a:endParaRPr lang="ru-RU" sz="1800" kern="1200" dirty="0">
            <a:solidFill>
              <a:srgbClr val="0070C0"/>
            </a:solidFill>
          </a:endParaRPr>
        </a:p>
      </dsp:txBody>
      <dsp:txXfrm>
        <a:off x="2994939" y="1789724"/>
        <a:ext cx="4823384" cy="1637747"/>
      </dsp:txXfrm>
    </dsp:sp>
    <dsp:sp modelId="{9C049B8C-F4CB-43B6-A905-1E0925AB7E14}">
      <dsp:nvSpPr>
        <dsp:cNvPr id="0" name=""/>
        <dsp:cNvSpPr/>
      </dsp:nvSpPr>
      <dsp:spPr>
        <a:xfrm>
          <a:off x="0" y="1580243"/>
          <a:ext cx="2991178" cy="2092164"/>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kk-KZ" sz="2400" b="1" kern="1200" dirty="0" smtClean="0">
              <a:solidFill>
                <a:srgbClr val="002060"/>
              </a:solidFill>
              <a:latin typeface="Times New Roman" pitchFamily="18" charset="0"/>
              <a:ea typeface="Calibri"/>
              <a:cs typeface="Times New Roman" pitchFamily="18" charset="0"/>
            </a:rPr>
            <a:t>Күтілетін нәтиже</a:t>
          </a:r>
          <a:endParaRPr lang="ru-RU" sz="2400" kern="1200" dirty="0">
            <a:solidFill>
              <a:srgbClr val="002060"/>
            </a:solidFill>
          </a:endParaRPr>
        </a:p>
      </dsp:txBody>
      <dsp:txXfrm>
        <a:off x="102131" y="1682374"/>
        <a:ext cx="2786916" cy="1887902"/>
      </dsp:txXfrm>
    </dsp:sp>
    <dsp:sp modelId="{A526DCA8-8541-4BF9-A7C7-E76A0E6B65D3}">
      <dsp:nvSpPr>
        <dsp:cNvPr id="0" name=""/>
        <dsp:cNvSpPr/>
      </dsp:nvSpPr>
      <dsp:spPr>
        <a:xfrm>
          <a:off x="3456384" y="3816976"/>
          <a:ext cx="5184576" cy="1165453"/>
        </a:xfrm>
        <a:prstGeom prst="rightArrow">
          <a:avLst>
            <a:gd name="adj1" fmla="val 75000"/>
            <a:gd name="adj2" fmla="val 50000"/>
          </a:avLst>
        </a:prstGeom>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kk-KZ" sz="1800" kern="1200" dirty="0" smtClean="0">
              <a:solidFill>
                <a:srgbClr val="0070C0"/>
              </a:solidFill>
              <a:latin typeface="Times New Roman" pitchFamily="18" charset="0"/>
              <a:ea typeface="Calibri"/>
              <a:cs typeface="Times New Roman" pitchFamily="18" charset="0"/>
            </a:rPr>
            <a:t>ҚО жағдайында </a:t>
          </a:r>
          <a:r>
            <a:rPr lang="kk-KZ" sz="1800" kern="1200" smtClean="0">
              <a:solidFill>
                <a:srgbClr val="0070C0"/>
              </a:solidFill>
              <a:latin typeface="Times New Roman" pitchFamily="18" charset="0"/>
              <a:ea typeface="Calibri"/>
              <a:cs typeface="Times New Roman" pitchFamily="18" charset="0"/>
            </a:rPr>
            <a:t>жазылым дағдысын </a:t>
          </a:r>
          <a:r>
            <a:rPr lang="kk-KZ" sz="1800" kern="1200" dirty="0" smtClean="0">
              <a:solidFill>
                <a:srgbClr val="0070C0"/>
              </a:solidFill>
              <a:latin typeface="Times New Roman" pitchFamily="18" charset="0"/>
              <a:ea typeface="Calibri"/>
              <a:cs typeface="Times New Roman" pitchFamily="18" charset="0"/>
            </a:rPr>
            <a:t>жүзеге асыру мүмкіндігінің қиындығы</a:t>
          </a:r>
          <a:endParaRPr lang="ru-RU" sz="1800" kern="1200" dirty="0">
            <a:solidFill>
              <a:srgbClr val="0070C0"/>
            </a:solidFill>
          </a:endParaRPr>
        </a:p>
      </dsp:txBody>
      <dsp:txXfrm>
        <a:off x="3456384" y="3962658"/>
        <a:ext cx="4747531" cy="874089"/>
      </dsp:txXfrm>
    </dsp:sp>
    <dsp:sp modelId="{EA20183D-AEC7-4D2A-8405-BBDF28361E6A}">
      <dsp:nvSpPr>
        <dsp:cNvPr id="0" name=""/>
        <dsp:cNvSpPr/>
      </dsp:nvSpPr>
      <dsp:spPr>
        <a:xfrm>
          <a:off x="0" y="3816428"/>
          <a:ext cx="3456384" cy="116545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kk-KZ" sz="2400" b="1" kern="1200" dirty="0" smtClean="0">
              <a:solidFill>
                <a:srgbClr val="002060"/>
              </a:solidFill>
              <a:latin typeface="Times New Roman" pitchFamily="18" charset="0"/>
              <a:ea typeface="Calibri"/>
              <a:cs typeface="Times New Roman" pitchFamily="18" charset="0"/>
            </a:rPr>
            <a:t>Мәселе</a:t>
          </a:r>
          <a:endParaRPr lang="ru-RU" sz="2400" kern="1200" dirty="0">
            <a:solidFill>
              <a:srgbClr val="002060"/>
            </a:solidFill>
          </a:endParaRPr>
        </a:p>
      </dsp:txBody>
      <dsp:txXfrm>
        <a:off x="56893" y="3873321"/>
        <a:ext cx="3342598" cy="1051667"/>
      </dsp:txXfrm>
    </dsp:sp>
    <dsp:sp modelId="{58731609-2272-4DD9-A281-70C583FDB8EC}">
      <dsp:nvSpPr>
        <dsp:cNvPr id="0" name=""/>
        <dsp:cNvSpPr/>
      </dsp:nvSpPr>
      <dsp:spPr>
        <a:xfrm>
          <a:off x="3456384" y="5098975"/>
          <a:ext cx="5184576" cy="1165453"/>
        </a:xfrm>
        <a:prstGeom prst="rightArrow">
          <a:avLst>
            <a:gd name="adj1" fmla="val 75000"/>
            <a:gd name="adj2" fmla="val 50000"/>
          </a:avLst>
        </a:prstGeom>
        <a:solidFill>
          <a:schemeClr val="lt1">
            <a:alpha val="90000"/>
            <a:tint val="40000"/>
            <a:hueOff val="0"/>
            <a:satOff val="0"/>
            <a:lumOff val="0"/>
            <a:alphaOff val="0"/>
          </a:schemeClr>
        </a:solid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endParaRPr lang="ru-RU" sz="1800" kern="1200" dirty="0">
            <a:solidFill>
              <a:srgbClr val="0070C0"/>
            </a:solidFill>
          </a:endParaRPr>
        </a:p>
        <a:p>
          <a:pPr marL="171450" lvl="1" indent="-171450" algn="l" defTabSz="800100">
            <a:lnSpc>
              <a:spcPct val="90000"/>
            </a:lnSpc>
            <a:spcBef>
              <a:spcPct val="0"/>
            </a:spcBef>
            <a:spcAft>
              <a:spcPct val="15000"/>
            </a:spcAft>
            <a:buChar char="••"/>
          </a:pPr>
          <a:r>
            <a:rPr lang="kk-KZ" sz="1800" kern="1200" dirty="0" smtClean="0">
              <a:solidFill>
                <a:srgbClr val="0070C0"/>
              </a:solidFill>
              <a:latin typeface="Times New Roman" pitchFamily="18" charset="0"/>
              <a:ea typeface="Calibri"/>
              <a:cs typeface="Times New Roman" pitchFamily="18" charset="0"/>
            </a:rPr>
            <a:t>ҚО жағдайында веб -сервистердің көмегімен жазылым дағдысын қалыптастыру</a:t>
          </a:r>
        </a:p>
      </dsp:txBody>
      <dsp:txXfrm>
        <a:off x="3456384" y="5244657"/>
        <a:ext cx="4747531" cy="874089"/>
      </dsp:txXfrm>
    </dsp:sp>
    <dsp:sp modelId="{4C9CDCEF-F37A-40DA-B785-C628A3E34365}">
      <dsp:nvSpPr>
        <dsp:cNvPr id="0" name=""/>
        <dsp:cNvSpPr/>
      </dsp:nvSpPr>
      <dsp:spPr>
        <a:xfrm>
          <a:off x="0" y="5099242"/>
          <a:ext cx="3456384" cy="1165453"/>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kk-KZ" sz="2400" b="1" kern="1200" dirty="0" smtClean="0">
              <a:solidFill>
                <a:srgbClr val="002060"/>
              </a:solidFill>
              <a:latin typeface="Times New Roman" pitchFamily="18" charset="0"/>
              <a:ea typeface="Calibri"/>
              <a:cs typeface="Times New Roman" pitchFamily="18" charset="0"/>
            </a:rPr>
            <a:t>Шешу жолы</a:t>
          </a:r>
          <a:endParaRPr lang="ru-RU" sz="2400" kern="1200" dirty="0">
            <a:solidFill>
              <a:srgbClr val="002060"/>
            </a:solidFill>
          </a:endParaRPr>
        </a:p>
      </dsp:txBody>
      <dsp:txXfrm>
        <a:off x="56893" y="5156135"/>
        <a:ext cx="3342598" cy="10516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C36E63-3C69-420C-9C2A-4E128ECB2596}">
      <dsp:nvSpPr>
        <dsp:cNvPr id="0" name=""/>
        <dsp:cNvSpPr/>
      </dsp:nvSpPr>
      <dsp:spPr>
        <a:xfrm>
          <a:off x="-3453776" y="-531012"/>
          <a:ext cx="4117913" cy="4117913"/>
        </a:xfrm>
        <a:prstGeom prst="blockArc">
          <a:avLst>
            <a:gd name="adj1" fmla="val 18900000"/>
            <a:gd name="adj2" fmla="val 2700000"/>
            <a:gd name="adj3" fmla="val 525"/>
          </a:avLst>
        </a:pr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1D7E22A-F758-4479-9E85-653A5035901B}">
      <dsp:nvSpPr>
        <dsp:cNvPr id="0" name=""/>
        <dsp:cNvSpPr/>
      </dsp:nvSpPr>
      <dsp:spPr>
        <a:xfrm>
          <a:off x="248905" y="160923"/>
          <a:ext cx="5034251" cy="321723"/>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68" tIns="55880" rIns="55880" bIns="55880" numCol="1" spcCol="1270" anchor="ctr" anchorCtr="0">
          <a:noAutofit/>
        </a:bodyPr>
        <a:lstStyle/>
        <a:p>
          <a:pPr lvl="0" algn="l" defTabSz="977900">
            <a:lnSpc>
              <a:spcPct val="90000"/>
            </a:lnSpc>
            <a:spcBef>
              <a:spcPct val="0"/>
            </a:spcBef>
            <a:spcAft>
              <a:spcPct val="35000"/>
            </a:spcAft>
          </a:pPr>
          <a:r>
            <a:rPr lang="kk-KZ" sz="2200" kern="1200" dirty="0" smtClean="0">
              <a:latin typeface="Times New Roman" pitchFamily="18" charset="0"/>
              <a:cs typeface="Times New Roman" pitchFamily="18" charset="0"/>
            </a:rPr>
            <a:t>«ПОПС» формуласы</a:t>
          </a:r>
          <a:endParaRPr lang="ru-RU" sz="2200" kern="1200" dirty="0">
            <a:latin typeface="Times New Roman" pitchFamily="18" charset="0"/>
            <a:cs typeface="Times New Roman" pitchFamily="18" charset="0"/>
          </a:endParaRPr>
        </a:p>
      </dsp:txBody>
      <dsp:txXfrm>
        <a:off x="248905" y="160923"/>
        <a:ext cx="5034251" cy="321723"/>
      </dsp:txXfrm>
    </dsp:sp>
    <dsp:sp modelId="{A529A192-DE27-4AE8-A8A2-FC3AF7150456}">
      <dsp:nvSpPr>
        <dsp:cNvPr id="0" name=""/>
        <dsp:cNvSpPr/>
      </dsp:nvSpPr>
      <dsp:spPr>
        <a:xfrm>
          <a:off x="47828" y="120707"/>
          <a:ext cx="402154" cy="402154"/>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DDC5F330-4DD8-456D-8CA1-FB3C6649B2F4}">
      <dsp:nvSpPr>
        <dsp:cNvPr id="0" name=""/>
        <dsp:cNvSpPr/>
      </dsp:nvSpPr>
      <dsp:spPr>
        <a:xfrm>
          <a:off x="513545" y="643447"/>
          <a:ext cx="4769611" cy="321723"/>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68" tIns="55880" rIns="55880" bIns="55880" numCol="1" spcCol="1270" anchor="ctr" anchorCtr="0">
          <a:noAutofit/>
        </a:bodyPr>
        <a:lstStyle/>
        <a:p>
          <a:pPr lvl="0" algn="l" defTabSz="977900">
            <a:lnSpc>
              <a:spcPct val="90000"/>
            </a:lnSpc>
            <a:spcBef>
              <a:spcPct val="0"/>
            </a:spcBef>
            <a:spcAft>
              <a:spcPct val="35000"/>
            </a:spcAft>
          </a:pPr>
          <a:r>
            <a:rPr lang="kk-KZ" sz="2200" kern="1200" dirty="0" smtClean="0">
              <a:latin typeface="Times New Roman" pitchFamily="18" charset="0"/>
              <a:cs typeface="Times New Roman" pitchFamily="18" charset="0"/>
            </a:rPr>
            <a:t>«Кейіпкерге хат»</a:t>
          </a:r>
          <a:endParaRPr lang="ru-RU" sz="2200" kern="1200" dirty="0">
            <a:latin typeface="Times New Roman" pitchFamily="18" charset="0"/>
            <a:cs typeface="Times New Roman" pitchFamily="18" charset="0"/>
          </a:endParaRPr>
        </a:p>
      </dsp:txBody>
      <dsp:txXfrm>
        <a:off x="513545" y="643447"/>
        <a:ext cx="4769611" cy="321723"/>
      </dsp:txXfrm>
    </dsp:sp>
    <dsp:sp modelId="{2EB06F07-8983-42A1-BAD5-5DDEFBB4A397}">
      <dsp:nvSpPr>
        <dsp:cNvPr id="0" name=""/>
        <dsp:cNvSpPr/>
      </dsp:nvSpPr>
      <dsp:spPr>
        <a:xfrm>
          <a:off x="312468" y="603232"/>
          <a:ext cx="402154" cy="402154"/>
        </a:xfrm>
        <a:prstGeom prst="ellipse">
          <a:avLst/>
        </a:prstGeom>
        <a:solidFill>
          <a:schemeClr val="lt1">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BD45D9D9-2567-4DA6-8F57-6F564A8CAABB}">
      <dsp:nvSpPr>
        <dsp:cNvPr id="0" name=""/>
        <dsp:cNvSpPr/>
      </dsp:nvSpPr>
      <dsp:spPr>
        <a:xfrm>
          <a:off x="634558" y="1125972"/>
          <a:ext cx="4648598" cy="321723"/>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68" tIns="55880" rIns="55880" bIns="55880" numCol="1" spcCol="1270" anchor="ctr" anchorCtr="0">
          <a:noAutofit/>
        </a:bodyPr>
        <a:lstStyle/>
        <a:p>
          <a:pPr lvl="0" algn="l" defTabSz="977900">
            <a:lnSpc>
              <a:spcPct val="90000"/>
            </a:lnSpc>
            <a:spcBef>
              <a:spcPct val="0"/>
            </a:spcBef>
            <a:spcAft>
              <a:spcPct val="35000"/>
            </a:spcAft>
          </a:pPr>
          <a:r>
            <a:rPr lang="kk-KZ" sz="2200" kern="1200" dirty="0" smtClean="0">
              <a:latin typeface="Times New Roman" pitchFamily="18" charset="0"/>
              <a:cs typeface="Times New Roman" pitchFamily="18" charset="0"/>
            </a:rPr>
            <a:t>«Төрт сөйлем» тәсілі</a:t>
          </a:r>
          <a:endParaRPr lang="ru-RU" sz="2200" kern="1200" dirty="0">
            <a:latin typeface="Times New Roman" pitchFamily="18" charset="0"/>
            <a:cs typeface="Times New Roman" pitchFamily="18" charset="0"/>
          </a:endParaRPr>
        </a:p>
      </dsp:txBody>
      <dsp:txXfrm>
        <a:off x="634558" y="1125972"/>
        <a:ext cx="4648598" cy="321723"/>
      </dsp:txXfrm>
    </dsp:sp>
    <dsp:sp modelId="{E670008A-83DB-44F4-9C2B-E0801D409B69}">
      <dsp:nvSpPr>
        <dsp:cNvPr id="0" name=""/>
        <dsp:cNvSpPr/>
      </dsp:nvSpPr>
      <dsp:spPr>
        <a:xfrm>
          <a:off x="433481" y="1085757"/>
          <a:ext cx="402154" cy="402154"/>
        </a:xfrm>
        <a:prstGeom prst="ellipse">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761B5376-E4C2-4691-AB22-22F3B173BFDE}">
      <dsp:nvSpPr>
        <dsp:cNvPr id="0" name=""/>
        <dsp:cNvSpPr/>
      </dsp:nvSpPr>
      <dsp:spPr>
        <a:xfrm>
          <a:off x="634558" y="1608191"/>
          <a:ext cx="4648598" cy="321723"/>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68" tIns="55880" rIns="55880" bIns="55880" numCol="1" spcCol="1270" anchor="ctr" anchorCtr="0">
          <a:noAutofit/>
        </a:bodyPr>
        <a:lstStyle/>
        <a:p>
          <a:pPr lvl="0" algn="l" defTabSz="977900">
            <a:lnSpc>
              <a:spcPct val="90000"/>
            </a:lnSpc>
            <a:spcBef>
              <a:spcPct val="0"/>
            </a:spcBef>
            <a:spcAft>
              <a:spcPct val="35000"/>
            </a:spcAft>
          </a:pPr>
          <a:r>
            <a:rPr lang="kk-KZ" sz="2200" kern="1200" dirty="0" smtClean="0">
              <a:latin typeface="Times New Roman" pitchFamily="18" charset="0"/>
              <a:cs typeface="Times New Roman" pitchFamily="18" charset="0"/>
            </a:rPr>
            <a:t>«Синквейн» әдісі</a:t>
          </a:r>
          <a:endParaRPr lang="ru-RU" sz="2200" kern="1200" dirty="0">
            <a:latin typeface="Times New Roman" pitchFamily="18" charset="0"/>
            <a:cs typeface="Times New Roman" pitchFamily="18" charset="0"/>
          </a:endParaRPr>
        </a:p>
      </dsp:txBody>
      <dsp:txXfrm>
        <a:off x="634558" y="1608191"/>
        <a:ext cx="4648598" cy="321723"/>
      </dsp:txXfrm>
    </dsp:sp>
    <dsp:sp modelId="{A998FAF0-9542-459F-8877-7CB26353B6C2}">
      <dsp:nvSpPr>
        <dsp:cNvPr id="0" name=""/>
        <dsp:cNvSpPr/>
      </dsp:nvSpPr>
      <dsp:spPr>
        <a:xfrm>
          <a:off x="433481" y="1567976"/>
          <a:ext cx="402154" cy="402154"/>
        </a:xfrm>
        <a:prstGeom prst="ellipse">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5A8E6848-931F-42F4-AEF6-AD44E1F59E34}">
      <dsp:nvSpPr>
        <dsp:cNvPr id="0" name=""/>
        <dsp:cNvSpPr/>
      </dsp:nvSpPr>
      <dsp:spPr>
        <a:xfrm>
          <a:off x="513545" y="2090716"/>
          <a:ext cx="4769611" cy="321723"/>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68" tIns="55880" rIns="55880" bIns="55880" numCol="1" spcCol="1270" anchor="ctr" anchorCtr="0">
          <a:noAutofit/>
        </a:bodyPr>
        <a:lstStyle/>
        <a:p>
          <a:pPr lvl="0" algn="l" defTabSz="977900">
            <a:lnSpc>
              <a:spcPct val="90000"/>
            </a:lnSpc>
            <a:spcBef>
              <a:spcPct val="0"/>
            </a:spcBef>
            <a:spcAft>
              <a:spcPct val="35000"/>
            </a:spcAft>
          </a:pPr>
          <a:r>
            <a:rPr lang="kk-KZ" sz="2200" kern="1200" dirty="0" smtClean="0">
              <a:latin typeface="Times New Roman" pitchFamily="18" charset="0"/>
              <a:cs typeface="Times New Roman" pitchFamily="18" charset="0"/>
            </a:rPr>
            <a:t>«Суретті ойға айналдыр» </a:t>
          </a:r>
          <a:endParaRPr lang="ru-RU" sz="2200" kern="1200" dirty="0">
            <a:latin typeface="Times New Roman" pitchFamily="18" charset="0"/>
            <a:cs typeface="Times New Roman" pitchFamily="18" charset="0"/>
          </a:endParaRPr>
        </a:p>
      </dsp:txBody>
      <dsp:txXfrm>
        <a:off x="513545" y="2090716"/>
        <a:ext cx="4769611" cy="321723"/>
      </dsp:txXfrm>
    </dsp:sp>
    <dsp:sp modelId="{241C8F6B-86D1-48B9-8E5B-26ACFD07E689}">
      <dsp:nvSpPr>
        <dsp:cNvPr id="0" name=""/>
        <dsp:cNvSpPr/>
      </dsp:nvSpPr>
      <dsp:spPr>
        <a:xfrm>
          <a:off x="312468" y="2050500"/>
          <a:ext cx="402154" cy="402154"/>
        </a:xfrm>
        <a:prstGeom prst="ellipse">
          <a:avLst/>
        </a:prstGeom>
        <a:solidFill>
          <a:schemeClr val="lt1">
            <a:hueOff val="0"/>
            <a:satOff val="0"/>
            <a:lumOff val="0"/>
            <a:alphaOff val="0"/>
          </a:schemeClr>
        </a:solidFill>
        <a:ln w="9525" cap="flat" cmpd="sng" algn="ctr">
          <a:solidFill>
            <a:schemeClr val="accent6">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 modelId="{49AC4FB6-4C40-4864-B164-F66837EDCED3}">
      <dsp:nvSpPr>
        <dsp:cNvPr id="0" name=""/>
        <dsp:cNvSpPr/>
      </dsp:nvSpPr>
      <dsp:spPr>
        <a:xfrm>
          <a:off x="248905" y="2573241"/>
          <a:ext cx="5034251" cy="321723"/>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55368" tIns="55880" rIns="55880" bIns="55880" numCol="1" spcCol="1270" anchor="ctr" anchorCtr="0">
          <a:noAutofit/>
        </a:bodyPr>
        <a:lstStyle/>
        <a:p>
          <a:pPr lvl="0" algn="l" defTabSz="977900">
            <a:lnSpc>
              <a:spcPct val="90000"/>
            </a:lnSpc>
            <a:spcBef>
              <a:spcPct val="0"/>
            </a:spcBef>
            <a:spcAft>
              <a:spcPct val="35000"/>
            </a:spcAft>
          </a:pPr>
          <a:r>
            <a:rPr lang="kk-KZ" sz="2200" kern="1200" dirty="0" smtClean="0">
              <a:latin typeface="Times New Roman" pitchFamily="18" charset="0"/>
              <a:cs typeface="Times New Roman" pitchFamily="18" charset="0"/>
            </a:rPr>
            <a:t>«Бір сөйлеммен тұжырымдаңыз»</a:t>
          </a:r>
          <a:endParaRPr lang="ru-RU" sz="2200" kern="1200" dirty="0">
            <a:latin typeface="Times New Roman" pitchFamily="18" charset="0"/>
            <a:cs typeface="Times New Roman" pitchFamily="18" charset="0"/>
          </a:endParaRPr>
        </a:p>
      </dsp:txBody>
      <dsp:txXfrm>
        <a:off x="248905" y="2573241"/>
        <a:ext cx="5034251" cy="321723"/>
      </dsp:txXfrm>
    </dsp:sp>
    <dsp:sp modelId="{30EA0119-8891-488D-909B-A2E47569F084}">
      <dsp:nvSpPr>
        <dsp:cNvPr id="0" name=""/>
        <dsp:cNvSpPr/>
      </dsp:nvSpPr>
      <dsp:spPr>
        <a:xfrm>
          <a:off x="47828" y="2533025"/>
          <a:ext cx="402154" cy="402154"/>
        </a:xfrm>
        <a:prstGeom prst="ellipse">
          <a:avLst/>
        </a:prstGeom>
        <a:solidFill>
          <a:schemeClr val="lt1">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20800" h="19050" prst="relaxedInset"/>
          <a:contourClr>
            <a:schemeClr val="bg1"/>
          </a:contourClr>
        </a:sp3d>
      </dsp:spPr>
      <dsp:style>
        <a:lnRef idx="1">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948528-A0CF-4F2F-90AA-31A1B5670282}">
      <dsp:nvSpPr>
        <dsp:cNvPr id="0" name=""/>
        <dsp:cNvSpPr/>
      </dsp:nvSpPr>
      <dsp:spPr>
        <a:xfrm>
          <a:off x="0" y="68998"/>
          <a:ext cx="8640960" cy="877465"/>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latin typeface="Times New Roman" pitchFamily="18" charset="0"/>
              <a:cs typeface="Times New Roman" pitchFamily="18" charset="0"/>
            </a:rPr>
            <a:t>               </a:t>
          </a:r>
          <a:r>
            <a:rPr lang="kk-KZ" sz="2000" b="1" kern="1200" dirty="0" smtClean="0">
              <a:latin typeface="Times New Roman" pitchFamily="18" charset="0"/>
              <a:cs typeface="Times New Roman" pitchFamily="18" charset="0"/>
            </a:rPr>
            <a:t>таныс ертегі, әңгімелердің қысқаша мазмұнын жазу</a:t>
          </a:r>
          <a:endParaRPr lang="ru-RU" sz="2000" b="1" kern="1200" dirty="0">
            <a:latin typeface="Times New Roman" pitchFamily="18" charset="0"/>
            <a:cs typeface="Times New Roman" pitchFamily="18" charset="0"/>
          </a:endParaRPr>
        </a:p>
      </dsp:txBody>
      <dsp:txXfrm>
        <a:off x="42834" y="111832"/>
        <a:ext cx="8555292" cy="791797"/>
      </dsp:txXfrm>
    </dsp:sp>
    <dsp:sp modelId="{4DCE4087-87CB-4337-A7D3-033007E2F99E}">
      <dsp:nvSpPr>
        <dsp:cNvPr id="0" name=""/>
        <dsp:cNvSpPr/>
      </dsp:nvSpPr>
      <dsp:spPr>
        <a:xfrm>
          <a:off x="0" y="1012704"/>
          <a:ext cx="8640960" cy="516107"/>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b="1" kern="1200" dirty="0" smtClean="0">
              <a:latin typeface="Times New Roman" pitchFamily="18" charset="0"/>
              <a:cs typeface="Times New Roman" pitchFamily="18" charset="0"/>
            </a:rPr>
            <a:t>             </a:t>
          </a:r>
          <a:r>
            <a:rPr lang="kk-KZ" sz="2200" b="1" kern="1200" dirty="0" smtClean="0">
              <a:latin typeface="Times New Roman" pitchFamily="18" charset="0"/>
              <a:cs typeface="Times New Roman" pitchFamily="18" charset="0"/>
            </a:rPr>
            <a:t>   </a:t>
          </a:r>
          <a:r>
            <a:rPr lang="en-US" sz="2200" b="1" kern="1200" dirty="0" smtClean="0">
              <a:latin typeface="Times New Roman" pitchFamily="18" charset="0"/>
              <a:cs typeface="Times New Roman" pitchFamily="18" charset="0"/>
            </a:rPr>
            <a:t> </a:t>
          </a:r>
          <a:r>
            <a:rPr lang="kk-KZ" sz="2200" b="1" kern="1200" dirty="0" smtClean="0">
              <a:latin typeface="Times New Roman" pitchFamily="18" charset="0"/>
              <a:cs typeface="Times New Roman" pitchFamily="18" charset="0"/>
            </a:rPr>
            <a:t>белгілі оқиғаны өз ойынша өзгертіп аяқтау</a:t>
          </a:r>
          <a:endParaRPr lang="ru-RU" sz="2200" b="1" kern="1200" dirty="0">
            <a:latin typeface="Times New Roman" pitchFamily="18" charset="0"/>
            <a:cs typeface="Times New Roman" pitchFamily="18" charset="0"/>
          </a:endParaRPr>
        </a:p>
      </dsp:txBody>
      <dsp:txXfrm>
        <a:off x="25194" y="1037898"/>
        <a:ext cx="8590572" cy="465719"/>
      </dsp:txXfrm>
    </dsp:sp>
    <dsp:sp modelId="{FFF295C1-33F9-4271-BA9E-CDF9CD0B4D7C}">
      <dsp:nvSpPr>
        <dsp:cNvPr id="0" name=""/>
        <dsp:cNvSpPr/>
      </dsp:nvSpPr>
      <dsp:spPr>
        <a:xfrm>
          <a:off x="0" y="1594946"/>
          <a:ext cx="8640960" cy="537789"/>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smtClean="0"/>
            <a:t>       </a:t>
          </a:r>
          <a:r>
            <a:rPr lang="kk-KZ" sz="2200" b="1" kern="1200" smtClean="0">
              <a:latin typeface="Times New Roman" pitchFamily="18" charset="0"/>
              <a:cs typeface="Times New Roman" pitchFamily="18" charset="0"/>
            </a:rPr>
            <a:t>оқушы мотивациясын арттыратын жағдаяттық тапсырмалар </a:t>
          </a:r>
          <a:endParaRPr lang="ru-RU" sz="2200" b="1" kern="1200" dirty="0">
            <a:latin typeface="Times New Roman" pitchFamily="18" charset="0"/>
            <a:cs typeface="Times New Roman" pitchFamily="18" charset="0"/>
          </a:endParaRPr>
        </a:p>
      </dsp:txBody>
      <dsp:txXfrm>
        <a:off x="26253" y="1621199"/>
        <a:ext cx="8588454" cy="485283"/>
      </dsp:txXfrm>
    </dsp:sp>
    <dsp:sp modelId="{6A6AA2A6-F729-4D91-B72D-CE533F9A5EA5}">
      <dsp:nvSpPr>
        <dsp:cNvPr id="0" name=""/>
        <dsp:cNvSpPr/>
      </dsp:nvSpPr>
      <dsp:spPr>
        <a:xfrm>
          <a:off x="0" y="2199082"/>
          <a:ext cx="8640960" cy="877465"/>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latin typeface="Times New Roman" pitchFamily="18" charset="0"/>
              <a:cs typeface="Times New Roman" pitchFamily="18" charset="0"/>
            </a:rPr>
            <a:t>   </a:t>
          </a:r>
          <a:r>
            <a:rPr lang="kk-KZ" sz="2200" b="1" kern="1200" dirty="0" smtClean="0">
              <a:latin typeface="Times New Roman" pitchFamily="18" charset="0"/>
              <a:cs typeface="Times New Roman" pitchFamily="18" charset="0"/>
            </a:rPr>
            <a:t>сурет, сызба, кесте, карта бойынша шағын мәтін құрастырып жаза алу</a:t>
          </a:r>
          <a:endParaRPr lang="ru-RU" sz="2200" b="1" kern="1200" dirty="0">
            <a:latin typeface="Times New Roman" pitchFamily="18" charset="0"/>
            <a:cs typeface="Times New Roman" pitchFamily="18" charset="0"/>
          </a:endParaRPr>
        </a:p>
      </dsp:txBody>
      <dsp:txXfrm>
        <a:off x="42834" y="2241916"/>
        <a:ext cx="8555292" cy="791797"/>
      </dsp:txXfrm>
    </dsp:sp>
    <dsp:sp modelId="{78ECA907-88F7-4BB8-A1E5-6278F3E84C62}">
      <dsp:nvSpPr>
        <dsp:cNvPr id="0" name=""/>
        <dsp:cNvSpPr/>
      </dsp:nvSpPr>
      <dsp:spPr>
        <a:xfrm>
          <a:off x="0" y="3142788"/>
          <a:ext cx="8640960" cy="877465"/>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kk-KZ" sz="2200" b="1" kern="1200" dirty="0" smtClean="0">
              <a:latin typeface="Times New Roman" pitchFamily="18" charset="0"/>
              <a:cs typeface="Times New Roman" pitchFamily="18" charset="0"/>
            </a:rPr>
            <a:t>шынайы болған немесе көз алдына елестете алатын оқиғалар туралы шағын мәтін жазу</a:t>
          </a:r>
          <a:endParaRPr lang="ru-RU" sz="2200" b="1" kern="1200" dirty="0">
            <a:latin typeface="Times New Roman" pitchFamily="18" charset="0"/>
            <a:cs typeface="Times New Roman" pitchFamily="18" charset="0"/>
          </a:endParaRPr>
        </a:p>
      </dsp:txBody>
      <dsp:txXfrm>
        <a:off x="42834" y="3185622"/>
        <a:ext cx="8555292" cy="791797"/>
      </dsp:txXfrm>
    </dsp:sp>
    <dsp:sp modelId="{6B7E9191-67CA-47FD-8D2D-688DF755285E}">
      <dsp:nvSpPr>
        <dsp:cNvPr id="0" name=""/>
        <dsp:cNvSpPr/>
      </dsp:nvSpPr>
      <dsp:spPr>
        <a:xfrm>
          <a:off x="0" y="4055323"/>
          <a:ext cx="8640960" cy="877465"/>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kk-KZ" sz="2200" b="1" kern="1200" smtClean="0">
              <a:latin typeface="Times New Roman" pitchFamily="18" charset="0"/>
              <a:cs typeface="Times New Roman" pitchFamily="18" charset="0"/>
            </a:rPr>
            <a:t>тірек сөздерге, сұрақтарға сүйене отырып, берілген тақырыпта шағын мәтін жазу</a:t>
          </a:r>
          <a:endParaRPr lang="ru-RU" sz="2200" b="1" kern="1200" dirty="0">
            <a:latin typeface="Times New Roman" pitchFamily="18" charset="0"/>
            <a:cs typeface="Times New Roman" pitchFamily="18" charset="0"/>
          </a:endParaRPr>
        </a:p>
      </dsp:txBody>
      <dsp:txXfrm>
        <a:off x="42834" y="4098157"/>
        <a:ext cx="8555292" cy="791797"/>
      </dsp:txXfrm>
    </dsp:sp>
    <dsp:sp modelId="{5938233B-6393-4B18-BDF6-9D13CD77CF2F}">
      <dsp:nvSpPr>
        <dsp:cNvPr id="0" name=""/>
        <dsp:cNvSpPr/>
      </dsp:nvSpPr>
      <dsp:spPr>
        <a:xfrm>
          <a:off x="0" y="5030199"/>
          <a:ext cx="8640960" cy="877465"/>
        </a:xfrm>
        <a:prstGeom prst="roundRect">
          <a:avLst/>
        </a:prstGeom>
        <a:solidFill>
          <a:schemeClr val="lt1">
            <a:hueOff val="0"/>
            <a:satOff val="0"/>
            <a:lumOff val="0"/>
            <a:alphaOff val="0"/>
          </a:schemeClr>
        </a:solidFill>
        <a:ln w="38100" cap="flat" cmpd="sng" algn="ctr">
          <a:solidFill>
            <a:schemeClr val="accent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a:lnSpc>
              <a:spcPct val="90000"/>
            </a:lnSpc>
            <a:spcBef>
              <a:spcPct val="0"/>
            </a:spcBef>
            <a:spcAft>
              <a:spcPct val="35000"/>
            </a:spcAft>
          </a:pPr>
          <a:r>
            <a:rPr lang="en-US" sz="2200" kern="1200" dirty="0" smtClean="0">
              <a:latin typeface="Times New Roman" pitchFamily="18" charset="0"/>
              <a:cs typeface="Times New Roman" pitchFamily="18" charset="0"/>
            </a:rPr>
            <a:t>         </a:t>
          </a:r>
          <a:r>
            <a:rPr lang="kk-KZ" sz="2200" b="1" kern="1200" dirty="0" smtClean="0">
              <a:latin typeface="Times New Roman" pitchFamily="18" charset="0"/>
              <a:cs typeface="Times New Roman" pitchFamily="18" charset="0"/>
            </a:rPr>
            <a:t>хат жазу; ашық хатқа құттықтау сөздер мен тілектер жазу</a:t>
          </a:r>
          <a:endParaRPr lang="ru-RU" sz="2200" b="1" kern="1200" dirty="0">
            <a:latin typeface="Times New Roman" pitchFamily="18" charset="0"/>
            <a:cs typeface="Times New Roman" pitchFamily="18" charset="0"/>
          </a:endParaRPr>
        </a:p>
      </dsp:txBody>
      <dsp:txXfrm>
        <a:off x="42834" y="5073033"/>
        <a:ext cx="8555292" cy="7917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9E1417-52AE-4239-A657-B8986116292C}">
      <dsp:nvSpPr>
        <dsp:cNvPr id="0" name=""/>
        <dsp:cNvSpPr/>
      </dsp:nvSpPr>
      <dsp:spPr>
        <a:xfrm>
          <a:off x="1785453" y="1013593"/>
          <a:ext cx="2525092" cy="2525092"/>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kk-KZ" sz="2200" b="1" kern="1200" dirty="0" smtClean="0">
              <a:latin typeface="Times New Roman" pitchFamily="18" charset="0"/>
              <a:cs typeface="Times New Roman" pitchFamily="18" charset="0"/>
            </a:rPr>
            <a:t>Қиындықтар</a:t>
          </a:r>
          <a:endParaRPr lang="ru-RU" sz="2200" b="1" kern="1200" dirty="0">
            <a:latin typeface="Times New Roman" pitchFamily="18" charset="0"/>
            <a:cs typeface="Times New Roman" pitchFamily="18" charset="0"/>
          </a:endParaRPr>
        </a:p>
      </dsp:txBody>
      <dsp:txXfrm>
        <a:off x="2155244" y="1383384"/>
        <a:ext cx="1785510" cy="1785510"/>
      </dsp:txXfrm>
    </dsp:sp>
    <dsp:sp modelId="{DA400120-5387-41B6-B5B3-E3FC930626FC}">
      <dsp:nvSpPr>
        <dsp:cNvPr id="0" name=""/>
        <dsp:cNvSpPr/>
      </dsp:nvSpPr>
      <dsp:spPr>
        <a:xfrm>
          <a:off x="2416726" y="450"/>
          <a:ext cx="1262546" cy="1262546"/>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kk-KZ" sz="2200" b="1" kern="1200" dirty="0" smtClean="0">
              <a:latin typeface="Times New Roman" pitchFamily="18" charset="0"/>
              <a:cs typeface="Times New Roman" pitchFamily="18" charset="0"/>
            </a:rPr>
            <a:t>?</a:t>
          </a:r>
          <a:endParaRPr lang="ru-RU" sz="2200" b="1" kern="1200" dirty="0">
            <a:latin typeface="Times New Roman" pitchFamily="18" charset="0"/>
            <a:cs typeface="Times New Roman" pitchFamily="18" charset="0"/>
          </a:endParaRPr>
        </a:p>
      </dsp:txBody>
      <dsp:txXfrm>
        <a:off x="2601622" y="185346"/>
        <a:ext cx="892754" cy="892754"/>
      </dsp:txXfrm>
    </dsp:sp>
    <dsp:sp modelId="{EED0DA90-C39F-453D-A01A-119669F24188}">
      <dsp:nvSpPr>
        <dsp:cNvPr id="0" name=""/>
        <dsp:cNvSpPr/>
      </dsp:nvSpPr>
      <dsp:spPr>
        <a:xfrm>
          <a:off x="4061142" y="1644866"/>
          <a:ext cx="1262546" cy="1262546"/>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kk-KZ" sz="2200" b="1" kern="1200" dirty="0" smtClean="0">
              <a:latin typeface="Times New Roman" pitchFamily="18" charset="0"/>
              <a:cs typeface="Times New Roman" pitchFamily="18" charset="0"/>
            </a:rPr>
            <a:t>?</a:t>
          </a:r>
          <a:endParaRPr lang="ru-RU" sz="2200" b="1" kern="1200" dirty="0">
            <a:latin typeface="Times New Roman" pitchFamily="18" charset="0"/>
            <a:cs typeface="Times New Roman" pitchFamily="18" charset="0"/>
          </a:endParaRPr>
        </a:p>
      </dsp:txBody>
      <dsp:txXfrm>
        <a:off x="4246038" y="1829762"/>
        <a:ext cx="892754" cy="892754"/>
      </dsp:txXfrm>
    </dsp:sp>
    <dsp:sp modelId="{3FF9F231-EE97-42E2-A16C-66660F5EB385}">
      <dsp:nvSpPr>
        <dsp:cNvPr id="0" name=""/>
        <dsp:cNvSpPr/>
      </dsp:nvSpPr>
      <dsp:spPr>
        <a:xfrm>
          <a:off x="2416726" y="3289282"/>
          <a:ext cx="1262546" cy="1262546"/>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kk-KZ" sz="2200" b="1" kern="1200" dirty="0" smtClean="0">
              <a:latin typeface="Times New Roman" pitchFamily="18" charset="0"/>
              <a:cs typeface="Times New Roman" pitchFamily="18" charset="0"/>
            </a:rPr>
            <a:t>?</a:t>
          </a:r>
          <a:endParaRPr lang="ru-RU" sz="2200" b="1" kern="1200" dirty="0">
            <a:latin typeface="Times New Roman" pitchFamily="18" charset="0"/>
            <a:cs typeface="Times New Roman" pitchFamily="18" charset="0"/>
          </a:endParaRPr>
        </a:p>
      </dsp:txBody>
      <dsp:txXfrm>
        <a:off x="2601622" y="3474178"/>
        <a:ext cx="892754" cy="892754"/>
      </dsp:txXfrm>
    </dsp:sp>
    <dsp:sp modelId="{115DDF0A-863F-4155-BE70-C358B5EB2761}">
      <dsp:nvSpPr>
        <dsp:cNvPr id="0" name=""/>
        <dsp:cNvSpPr/>
      </dsp:nvSpPr>
      <dsp:spPr>
        <a:xfrm>
          <a:off x="772310" y="1644866"/>
          <a:ext cx="1262546" cy="1262546"/>
        </a:xfrm>
        <a:prstGeom prst="ellipse">
          <a:avLst/>
        </a:prstGeom>
        <a:solidFill>
          <a:schemeClr val="accent1">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kk-KZ" sz="2200" b="1" kern="1200" dirty="0" smtClean="0">
              <a:latin typeface="Times New Roman" pitchFamily="18" charset="0"/>
              <a:cs typeface="Times New Roman" pitchFamily="18" charset="0"/>
            </a:rPr>
            <a:t>?</a:t>
          </a:r>
          <a:endParaRPr lang="ru-RU" sz="2200" b="1" kern="1200" dirty="0">
            <a:latin typeface="Times New Roman" pitchFamily="18" charset="0"/>
            <a:cs typeface="Times New Roman" pitchFamily="18" charset="0"/>
          </a:endParaRPr>
        </a:p>
      </dsp:txBody>
      <dsp:txXfrm>
        <a:off x="957206" y="1829762"/>
        <a:ext cx="892754" cy="8927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3D87C9-1BCF-49CB-8F7D-BC932892F698}">
      <dsp:nvSpPr>
        <dsp:cNvPr id="0" name=""/>
        <dsp:cNvSpPr/>
      </dsp:nvSpPr>
      <dsp:spPr>
        <a:xfrm>
          <a:off x="2633432" y="2129097"/>
          <a:ext cx="2667269" cy="2222735"/>
        </a:xfrm>
        <a:prstGeom prst="ellipse">
          <a:avLst/>
        </a:prstGeom>
        <a:solidFill>
          <a:schemeClr val="accent1">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kk-KZ" sz="3100" b="1" kern="1200" dirty="0" smtClean="0">
              <a:latin typeface="Times New Roman" pitchFamily="18" charset="0"/>
              <a:cs typeface="Times New Roman" pitchFamily="18" charset="0"/>
            </a:rPr>
            <a:t>Себептері</a:t>
          </a:r>
          <a:endParaRPr lang="ru-RU" sz="3100" b="1" kern="1200" dirty="0">
            <a:latin typeface="Times New Roman" pitchFamily="18" charset="0"/>
            <a:cs typeface="Times New Roman" pitchFamily="18" charset="0"/>
          </a:endParaRPr>
        </a:p>
      </dsp:txBody>
      <dsp:txXfrm>
        <a:off x="3024045" y="2454609"/>
        <a:ext cx="1886043" cy="1571711"/>
      </dsp:txXfrm>
    </dsp:sp>
    <dsp:sp modelId="{E582C83A-C875-4620-BBCD-A1903E7D6722}">
      <dsp:nvSpPr>
        <dsp:cNvPr id="0" name=""/>
        <dsp:cNvSpPr/>
      </dsp:nvSpPr>
      <dsp:spPr>
        <a:xfrm>
          <a:off x="3004311" y="107340"/>
          <a:ext cx="1925510" cy="1739583"/>
        </a:xfrm>
        <a:prstGeom prst="ellipse">
          <a:avLst/>
        </a:prstGeom>
        <a:solidFill>
          <a:schemeClr val="accent1">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Қарапайым сөйлем (жай сөйлем) құрай алмауы</a:t>
          </a:r>
          <a:endParaRPr lang="ru-RU" sz="1400" b="1" kern="1200" dirty="0">
            <a:latin typeface="Times New Roman" pitchFamily="18" charset="0"/>
            <a:cs typeface="Times New Roman" pitchFamily="18" charset="0"/>
          </a:endParaRPr>
        </a:p>
      </dsp:txBody>
      <dsp:txXfrm>
        <a:off x="3286295" y="362096"/>
        <a:ext cx="1361542" cy="1230071"/>
      </dsp:txXfrm>
    </dsp:sp>
    <dsp:sp modelId="{DF10AB42-9304-4546-B87D-D508E938EAF4}">
      <dsp:nvSpPr>
        <dsp:cNvPr id="0" name=""/>
        <dsp:cNvSpPr/>
      </dsp:nvSpPr>
      <dsp:spPr>
        <a:xfrm>
          <a:off x="5132331" y="1671264"/>
          <a:ext cx="1974584" cy="1739583"/>
        </a:xfrm>
        <a:prstGeom prst="ellipse">
          <a:avLst/>
        </a:prstGeom>
        <a:solidFill>
          <a:schemeClr val="accent1">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Сөздік қор.</a:t>
          </a:r>
        </a:p>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Сөздік қордың төмендігінен ойын сауатты жеткізе алмауы</a:t>
          </a:r>
          <a:endParaRPr lang="ru-RU" sz="1400" b="1" kern="1200" dirty="0">
            <a:latin typeface="Times New Roman" pitchFamily="18" charset="0"/>
            <a:cs typeface="Times New Roman" pitchFamily="18" charset="0"/>
          </a:endParaRPr>
        </a:p>
      </dsp:txBody>
      <dsp:txXfrm>
        <a:off x="5421502" y="1926020"/>
        <a:ext cx="1396242" cy="1230071"/>
      </dsp:txXfrm>
    </dsp:sp>
    <dsp:sp modelId="{281E19ED-A2F8-41A8-AEFA-1C9F43046CCC}">
      <dsp:nvSpPr>
        <dsp:cNvPr id="0" name=""/>
        <dsp:cNvSpPr/>
      </dsp:nvSpPr>
      <dsp:spPr>
        <a:xfrm>
          <a:off x="4326053" y="4201747"/>
          <a:ext cx="1942732" cy="1739583"/>
        </a:xfrm>
        <a:prstGeom prst="ellipse">
          <a:avLst/>
        </a:prstGeom>
        <a:solidFill>
          <a:schemeClr val="accent1">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Мәтінмен жұмыс.</a:t>
          </a:r>
        </a:p>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Мәтінді түрлі әдіспен меңгерту </a:t>
          </a:r>
          <a:r>
            <a:rPr lang="kk-KZ" sz="1100" kern="1200" dirty="0" smtClean="0"/>
            <a:t> </a:t>
          </a:r>
          <a:endParaRPr lang="ru-RU" sz="1100" kern="1200" dirty="0"/>
        </a:p>
      </dsp:txBody>
      <dsp:txXfrm>
        <a:off x="4610560" y="4456503"/>
        <a:ext cx="1373718" cy="1230071"/>
      </dsp:txXfrm>
    </dsp:sp>
    <dsp:sp modelId="{CB4D21DF-F34B-4134-A553-4C4D4C4111BC}">
      <dsp:nvSpPr>
        <dsp:cNvPr id="0" name=""/>
        <dsp:cNvSpPr/>
      </dsp:nvSpPr>
      <dsp:spPr>
        <a:xfrm>
          <a:off x="1628667" y="4201747"/>
          <a:ext cx="2016090" cy="1739583"/>
        </a:xfrm>
        <a:prstGeom prst="ellipse">
          <a:avLst/>
        </a:prstGeom>
        <a:solidFill>
          <a:schemeClr val="accent1">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Оқу мақсаттары</a:t>
          </a:r>
        </a:p>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ҚО жағдайында бағдарламадағы мақсаттар жүйесінің толық орындалмауы</a:t>
          </a:r>
          <a:endParaRPr lang="ru-RU" sz="1200" b="1" kern="1200" dirty="0">
            <a:latin typeface="Times New Roman" pitchFamily="18" charset="0"/>
            <a:cs typeface="Times New Roman" pitchFamily="18" charset="0"/>
          </a:endParaRPr>
        </a:p>
      </dsp:txBody>
      <dsp:txXfrm>
        <a:off x="1923917" y="4456503"/>
        <a:ext cx="1425590" cy="1230071"/>
      </dsp:txXfrm>
    </dsp:sp>
    <dsp:sp modelId="{84F4EA91-B56B-457C-9446-9AB8BA7CDFFC}">
      <dsp:nvSpPr>
        <dsp:cNvPr id="0" name=""/>
        <dsp:cNvSpPr/>
      </dsp:nvSpPr>
      <dsp:spPr>
        <a:xfrm>
          <a:off x="885971" y="1671264"/>
          <a:ext cx="1857075" cy="1739583"/>
        </a:xfrm>
        <a:prstGeom prst="ellipse">
          <a:avLst/>
        </a:prstGeom>
        <a:solidFill>
          <a:schemeClr val="accent1">
            <a:alpha val="50000"/>
            <a:hueOff val="0"/>
            <a:satOff val="0"/>
            <a:lumOff val="0"/>
            <a:alphaOff val="0"/>
          </a:schemeClr>
        </a:soli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1">
          <a:scrgbClr r="0" g="0" b="0"/>
        </a:fillRef>
        <a:effectRef idx="1">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Жоспар.</a:t>
          </a:r>
        </a:p>
        <a:p>
          <a:pPr lvl="0" algn="ctr" defTabSz="622300">
            <a:lnSpc>
              <a:spcPct val="90000"/>
            </a:lnSpc>
            <a:spcBef>
              <a:spcPct val="0"/>
            </a:spcBef>
            <a:spcAft>
              <a:spcPct val="35000"/>
            </a:spcAft>
          </a:pPr>
          <a:r>
            <a:rPr lang="kk-KZ" sz="1400" b="1" kern="1200" dirty="0" smtClean="0">
              <a:latin typeface="Times New Roman" pitchFamily="18" charset="0"/>
              <a:cs typeface="Times New Roman" pitchFamily="18" charset="0"/>
            </a:rPr>
            <a:t>Жоспар құра білу-оқушы ойын жүйелеуге көмектесу</a:t>
          </a:r>
          <a:endParaRPr lang="ru-RU" sz="1400" b="1" kern="1200" dirty="0">
            <a:latin typeface="Times New Roman" pitchFamily="18" charset="0"/>
            <a:cs typeface="Times New Roman" pitchFamily="18" charset="0"/>
          </a:endParaRPr>
        </a:p>
      </dsp:txBody>
      <dsp:txXfrm>
        <a:off x="1157933" y="1926020"/>
        <a:ext cx="1313151" cy="123007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A4AA6E-8964-44BD-9844-BDE82F6FF4A7}">
      <dsp:nvSpPr>
        <dsp:cNvPr id="0" name=""/>
        <dsp:cNvSpPr/>
      </dsp:nvSpPr>
      <dsp:spPr>
        <a:xfrm>
          <a:off x="3292682" y="2173503"/>
          <a:ext cx="1675832" cy="148564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kk-KZ" sz="1800" b="1" kern="1200" dirty="0" smtClean="0">
              <a:solidFill>
                <a:srgbClr val="C00000"/>
              </a:solidFill>
              <a:latin typeface="Times New Roman" pitchFamily="18" charset="0"/>
              <a:cs typeface="Times New Roman" pitchFamily="18" charset="0"/>
            </a:rPr>
            <a:t>Қалай оқыту керек?</a:t>
          </a:r>
        </a:p>
        <a:p>
          <a:pPr lvl="0" algn="ctr" defTabSz="800100">
            <a:lnSpc>
              <a:spcPct val="90000"/>
            </a:lnSpc>
            <a:spcBef>
              <a:spcPct val="0"/>
            </a:spcBef>
            <a:spcAft>
              <a:spcPct val="35000"/>
            </a:spcAft>
          </a:pPr>
          <a:r>
            <a:rPr lang="kk-KZ" sz="1800" b="1" kern="1200" dirty="0" smtClean="0">
              <a:solidFill>
                <a:srgbClr val="C00000"/>
              </a:solidFill>
              <a:latin typeface="Times New Roman" pitchFamily="18" charset="0"/>
              <a:cs typeface="Times New Roman" pitchFamily="18" charset="0"/>
            </a:rPr>
            <a:t>(Не істеу керек?)</a:t>
          </a:r>
          <a:endParaRPr lang="ru-RU" sz="1800" b="1" kern="1200" dirty="0">
            <a:solidFill>
              <a:srgbClr val="C00000"/>
            </a:solidFill>
            <a:latin typeface="Times New Roman" pitchFamily="18" charset="0"/>
            <a:cs typeface="Times New Roman" pitchFamily="18" charset="0"/>
          </a:endParaRPr>
        </a:p>
      </dsp:txBody>
      <dsp:txXfrm>
        <a:off x="3538102" y="2391070"/>
        <a:ext cx="1184992" cy="1050507"/>
      </dsp:txXfrm>
    </dsp:sp>
    <dsp:sp modelId="{55F53F03-FF43-4A04-A18A-80AA3478C75D}">
      <dsp:nvSpPr>
        <dsp:cNvPr id="0" name=""/>
        <dsp:cNvSpPr/>
      </dsp:nvSpPr>
      <dsp:spPr>
        <a:xfrm rot="16132410">
          <a:off x="3959496" y="1636678"/>
          <a:ext cx="302125" cy="52103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0800000">
        <a:off x="4005705" y="1786195"/>
        <a:ext cx="211488" cy="312620"/>
      </dsp:txXfrm>
    </dsp:sp>
    <dsp:sp modelId="{FD23F699-FEC7-4F08-9730-55D32F1E77CC}">
      <dsp:nvSpPr>
        <dsp:cNvPr id="0" name=""/>
        <dsp:cNvSpPr/>
      </dsp:nvSpPr>
      <dsp:spPr>
        <a:xfrm>
          <a:off x="3148120" y="71320"/>
          <a:ext cx="1883203" cy="153245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kk-KZ" sz="1200" b="1" kern="1200" dirty="0" smtClean="0">
              <a:solidFill>
                <a:schemeClr val="bg1"/>
              </a:solidFill>
              <a:latin typeface="Times New Roman" pitchFamily="18" charset="0"/>
              <a:cs typeface="Times New Roman" pitchFamily="18" charset="0"/>
            </a:rPr>
            <a:t>Жазба жұм.бермес бұрын, ұқсас тапсырма сыныпта орындалуы тиіс</a:t>
          </a:r>
          <a:endParaRPr lang="ru-RU" sz="1200" b="1" kern="1200" dirty="0">
            <a:solidFill>
              <a:schemeClr val="bg1"/>
            </a:solidFill>
            <a:latin typeface="Times New Roman" pitchFamily="18" charset="0"/>
            <a:cs typeface="Times New Roman" pitchFamily="18" charset="0"/>
          </a:endParaRPr>
        </a:p>
      </dsp:txBody>
      <dsp:txXfrm>
        <a:off x="3423909" y="295743"/>
        <a:ext cx="1331625" cy="1083609"/>
      </dsp:txXfrm>
    </dsp:sp>
    <dsp:sp modelId="{D12C3857-A916-4FEB-939F-09365F6E6370}">
      <dsp:nvSpPr>
        <dsp:cNvPr id="0" name=""/>
        <dsp:cNvSpPr/>
      </dsp:nvSpPr>
      <dsp:spPr>
        <a:xfrm rot="19800000">
          <a:off x="4884750" y="2169064"/>
          <a:ext cx="177819" cy="52103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a:off x="4888324" y="2286608"/>
        <a:ext cx="124473" cy="312620"/>
      </dsp:txXfrm>
    </dsp:sp>
    <dsp:sp modelId="{A74FA64C-3B70-4B6A-8699-7AB21685CF8B}">
      <dsp:nvSpPr>
        <dsp:cNvPr id="0" name=""/>
        <dsp:cNvSpPr/>
      </dsp:nvSpPr>
      <dsp:spPr>
        <a:xfrm>
          <a:off x="4950557" y="936107"/>
          <a:ext cx="2079143" cy="181323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Сөздік қорды молайту</a:t>
          </a:r>
        </a:p>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 жаңа сөзді күнделікті өмірде, қарым-қатынаста қолданатын белсенді сөздігіне айналдыру</a:t>
          </a:r>
          <a:endParaRPr lang="ru-RU" sz="1200" b="1" kern="1200" dirty="0">
            <a:latin typeface="Times New Roman" pitchFamily="18" charset="0"/>
            <a:cs typeface="Times New Roman" pitchFamily="18" charset="0"/>
          </a:endParaRPr>
        </a:p>
      </dsp:txBody>
      <dsp:txXfrm>
        <a:off x="5255040" y="1201649"/>
        <a:ext cx="1470177" cy="1282147"/>
      </dsp:txXfrm>
    </dsp:sp>
    <dsp:sp modelId="{21D7D86D-27BA-4954-AE40-60215F613522}">
      <dsp:nvSpPr>
        <dsp:cNvPr id="0" name=""/>
        <dsp:cNvSpPr/>
      </dsp:nvSpPr>
      <dsp:spPr>
        <a:xfrm rot="1800000">
          <a:off x="4907032" y="3177404"/>
          <a:ext cx="253999" cy="52103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a:off x="4912136" y="3262561"/>
        <a:ext cx="177799" cy="312620"/>
      </dsp:txXfrm>
    </dsp:sp>
    <dsp:sp modelId="{B832997C-8690-431B-84B2-A9C422201250}">
      <dsp:nvSpPr>
        <dsp:cNvPr id="0" name=""/>
        <dsp:cNvSpPr/>
      </dsp:nvSpPr>
      <dsp:spPr>
        <a:xfrm>
          <a:off x="5094569" y="3223696"/>
          <a:ext cx="1791118" cy="153245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Мәтінмен жұмыс жүйелі жүргізу</a:t>
          </a:r>
          <a:endParaRPr lang="ru-RU" sz="1200" b="1" kern="1200" dirty="0">
            <a:latin typeface="Times New Roman" pitchFamily="18" charset="0"/>
            <a:cs typeface="Times New Roman" pitchFamily="18" charset="0"/>
          </a:endParaRPr>
        </a:p>
      </dsp:txBody>
      <dsp:txXfrm>
        <a:off x="5356872" y="3448119"/>
        <a:ext cx="1266512" cy="1083609"/>
      </dsp:txXfrm>
    </dsp:sp>
    <dsp:sp modelId="{D9B1AA76-0E22-4A37-B4C8-25B0400CC07E}">
      <dsp:nvSpPr>
        <dsp:cNvPr id="0" name=""/>
        <dsp:cNvSpPr/>
      </dsp:nvSpPr>
      <dsp:spPr>
        <a:xfrm rot="5400000">
          <a:off x="3961488" y="3708131"/>
          <a:ext cx="338220" cy="52103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a:off x="4012221" y="3761605"/>
        <a:ext cx="236754" cy="312620"/>
      </dsp:txXfrm>
    </dsp:sp>
    <dsp:sp modelId="{C0CB6DE7-C56B-44EB-9691-EDB027B01B7A}">
      <dsp:nvSpPr>
        <dsp:cNvPr id="0" name=""/>
        <dsp:cNvSpPr/>
      </dsp:nvSpPr>
      <dsp:spPr>
        <a:xfrm>
          <a:off x="3213278" y="4297297"/>
          <a:ext cx="1834640" cy="153245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kk-KZ" sz="1300" b="1" kern="1200" dirty="0" smtClean="0">
              <a:latin typeface="Times New Roman" pitchFamily="18" charset="0"/>
              <a:cs typeface="Times New Roman" pitchFamily="18" charset="0"/>
            </a:rPr>
            <a:t>Жоспар құруды үйрету арқылы ойдың мәнін білу </a:t>
          </a:r>
          <a:endParaRPr lang="ru-RU" sz="1300" b="1" kern="1200" dirty="0">
            <a:latin typeface="Times New Roman" pitchFamily="18" charset="0"/>
            <a:cs typeface="Times New Roman" pitchFamily="18" charset="0"/>
          </a:endParaRPr>
        </a:p>
      </dsp:txBody>
      <dsp:txXfrm>
        <a:off x="3481955" y="4521720"/>
        <a:ext cx="1297286" cy="1083609"/>
      </dsp:txXfrm>
    </dsp:sp>
    <dsp:sp modelId="{303D8F39-9E67-4421-ABAB-3BF04EB29B4A}">
      <dsp:nvSpPr>
        <dsp:cNvPr id="0" name=""/>
        <dsp:cNvSpPr/>
      </dsp:nvSpPr>
      <dsp:spPr>
        <a:xfrm rot="9178452">
          <a:off x="2944701" y="3171590"/>
          <a:ext cx="349480" cy="52103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0800000">
        <a:off x="3043821" y="3251977"/>
        <a:ext cx="244636" cy="312620"/>
      </dsp:txXfrm>
    </dsp:sp>
    <dsp:sp modelId="{AC52209A-4730-41FE-9B6D-0593CD865E2E}">
      <dsp:nvSpPr>
        <dsp:cNvPr id="0" name=""/>
        <dsp:cNvSpPr/>
      </dsp:nvSpPr>
      <dsp:spPr>
        <a:xfrm>
          <a:off x="1368149" y="3168354"/>
          <a:ext cx="1532455" cy="153245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kk-KZ" sz="1300" b="1" kern="1200" dirty="0" smtClean="0">
              <a:solidFill>
                <a:schemeClr val="bg1"/>
              </a:solidFill>
              <a:latin typeface="Times New Roman" pitchFamily="18" charset="0"/>
              <a:ea typeface="Calibri"/>
              <a:cs typeface="Times New Roman" pitchFamily="18" charset="0"/>
            </a:rPr>
            <a:t>Ұсынылатын материалдың оқушы деңгейіне сай келуі</a:t>
          </a:r>
          <a:endParaRPr lang="ru-RU" sz="1300" b="1" kern="1200" dirty="0">
            <a:solidFill>
              <a:schemeClr val="bg1"/>
            </a:solidFill>
            <a:latin typeface="Times New Roman" pitchFamily="18" charset="0"/>
            <a:cs typeface="Times New Roman" pitchFamily="18" charset="0"/>
          </a:endParaRPr>
        </a:p>
      </dsp:txBody>
      <dsp:txXfrm>
        <a:off x="1592572" y="3392777"/>
        <a:ext cx="1083609" cy="1083609"/>
      </dsp:txXfrm>
    </dsp:sp>
    <dsp:sp modelId="{DD02C3C2-DAE2-4478-A133-027A0AB4938E}">
      <dsp:nvSpPr>
        <dsp:cNvPr id="0" name=""/>
        <dsp:cNvSpPr/>
      </dsp:nvSpPr>
      <dsp:spPr>
        <a:xfrm rot="12600000">
          <a:off x="3152614" y="2152776"/>
          <a:ext cx="213419" cy="521034"/>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ru-RU" sz="1300" kern="1200"/>
        </a:p>
      </dsp:txBody>
      <dsp:txXfrm rot="10800000">
        <a:off x="3212351" y="2272990"/>
        <a:ext cx="149393" cy="312620"/>
      </dsp:txXfrm>
    </dsp:sp>
    <dsp:sp modelId="{7434C534-897E-499D-BE51-38CF954860DB}">
      <dsp:nvSpPr>
        <dsp:cNvPr id="0" name=""/>
        <dsp:cNvSpPr/>
      </dsp:nvSpPr>
      <dsp:spPr>
        <a:xfrm>
          <a:off x="1251219" y="1076495"/>
          <a:ext cx="2039698" cy="1532455"/>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Әр сабақта қарапайым сөйлем құр.үйрету</a:t>
          </a:r>
        </a:p>
        <a:p>
          <a:pPr lvl="0" algn="ctr" defTabSz="533400">
            <a:lnSpc>
              <a:spcPct val="90000"/>
            </a:lnSpc>
            <a:spcBef>
              <a:spcPct val="0"/>
            </a:spcBef>
            <a:spcAft>
              <a:spcPct val="35000"/>
            </a:spcAft>
          </a:pPr>
          <a:r>
            <a:rPr lang="kk-KZ" sz="1200" b="1" kern="1200" dirty="0" smtClean="0">
              <a:latin typeface="Times New Roman" pitchFamily="18" charset="0"/>
              <a:cs typeface="Times New Roman" pitchFamily="18" charset="0"/>
            </a:rPr>
            <a:t>Жай сөйлемнің негізгі ерекшелікт.</a:t>
          </a:r>
          <a:endParaRPr lang="ru-RU" sz="1200" b="1" kern="1200" dirty="0">
            <a:latin typeface="Times New Roman" pitchFamily="18" charset="0"/>
            <a:cs typeface="Times New Roman" pitchFamily="18" charset="0"/>
          </a:endParaRPr>
        </a:p>
      </dsp:txBody>
      <dsp:txXfrm>
        <a:off x="1549926" y="1300918"/>
        <a:ext cx="1442284" cy="10836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958191-8B4B-4370-97E4-1E59282C5203}">
      <dsp:nvSpPr>
        <dsp:cNvPr id="0" name=""/>
        <dsp:cNvSpPr/>
      </dsp:nvSpPr>
      <dsp:spPr>
        <a:xfrm>
          <a:off x="5926496" y="161271"/>
          <a:ext cx="1297308" cy="51892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Ойды</a:t>
          </a:r>
          <a:r>
            <a:rPr kumimoji="0" lang="ru-RU" sz="12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реттеуге</a:t>
          </a:r>
          <a:r>
            <a:rPr kumimoji="0" lang="ru-RU" sz="12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арналған сөзде</a:t>
          </a:r>
          <a:r>
            <a:rPr kumimoji="0" lang="ru-RU" sz="11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р</a:t>
          </a:r>
          <a:endParaRPr lang="ru-RU" sz="1100" b="1" kern="1200" dirty="0">
            <a:solidFill>
              <a:schemeClr val="tx1"/>
            </a:solidFill>
          </a:endParaRPr>
        </a:p>
      </dsp:txBody>
      <dsp:txXfrm>
        <a:off x="5926496" y="161271"/>
        <a:ext cx="1297308" cy="518923"/>
      </dsp:txXfrm>
    </dsp:sp>
    <dsp:sp modelId="{D136F53A-9191-44A8-B270-C31053C490FA}">
      <dsp:nvSpPr>
        <dsp:cNvPr id="0" name=""/>
        <dsp:cNvSpPr/>
      </dsp:nvSpPr>
      <dsp:spPr>
        <a:xfrm>
          <a:off x="5934267" y="720073"/>
          <a:ext cx="1297308" cy="368928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Бірінші</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біріншіден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екінші</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екіншіден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үшінші (үшіншіден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a:t>
          </a:r>
          <a:endParaRPr lang="ru-RU" sz="1000" kern="1200" dirty="0"/>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Алдымен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содан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кейін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ақырында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для начала... затем... Наконец</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Соңында…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наконец, в конце концов</a:t>
          </a:r>
          <a:endParaRPr kumimoji="0" lang="ru-RU" sz="1000" b="0" i="0" u="none" strike="noStrike" kern="1200" cap="none" normalizeH="0" baseline="0" dirty="0" smtClean="0">
            <a:ln/>
            <a:effectLst/>
            <a:latin typeface="Arial" pitchFamily="34" charset="0"/>
            <a:cs typeface="Arial" pitchFamily="34" charset="0"/>
          </a:endParaRPr>
        </a:p>
      </dsp:txBody>
      <dsp:txXfrm>
        <a:off x="5934267" y="720073"/>
        <a:ext cx="1297308" cy="3689280"/>
      </dsp:txXfrm>
    </dsp:sp>
    <dsp:sp modelId="{794DA0FC-13B0-4277-8D8F-77841E2C6AA6}">
      <dsp:nvSpPr>
        <dsp:cNvPr id="0" name=""/>
        <dsp:cNvSpPr/>
      </dsp:nvSpPr>
      <dsp:spPr>
        <a:xfrm>
          <a:off x="1481373" y="152246"/>
          <a:ext cx="1297308" cy="71055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kk-KZ" sz="1000" b="1" kern="1200" dirty="0" smtClean="0">
              <a:solidFill>
                <a:schemeClr val="tx1"/>
              </a:solidFill>
              <a:latin typeface="Times New Roman" pitchFamily="18" charset="0"/>
              <a:cs typeface="Times New Roman" pitchFamily="18" charset="0"/>
            </a:rPr>
            <a:t>Қарама-қарсылықты білдіруге арналған </a:t>
          </a:r>
          <a:r>
            <a:rPr lang="kk-KZ" sz="1200" b="1" kern="1200" dirty="0" smtClean="0">
              <a:solidFill>
                <a:schemeClr val="tx1"/>
              </a:solidFill>
              <a:latin typeface="Times New Roman" pitchFamily="18" charset="0"/>
              <a:cs typeface="Times New Roman" pitchFamily="18" charset="0"/>
            </a:rPr>
            <a:t>тіркестер</a:t>
          </a:r>
          <a:endParaRPr lang="ru-RU" sz="1200" kern="1200" dirty="0">
            <a:solidFill>
              <a:schemeClr val="tx1"/>
            </a:solidFill>
            <a:latin typeface="Times New Roman" pitchFamily="18" charset="0"/>
            <a:cs typeface="Times New Roman" pitchFamily="18" charset="0"/>
          </a:endParaRPr>
        </a:p>
      </dsp:txBody>
      <dsp:txXfrm>
        <a:off x="1481373" y="152246"/>
        <a:ext cx="1297308" cy="710556"/>
      </dsp:txXfrm>
    </dsp:sp>
    <dsp:sp modelId="{447E4E04-C0AB-45C2-AB31-92F77C083E12}">
      <dsp:nvSpPr>
        <dsp:cNvPr id="0" name=""/>
        <dsp:cNvSpPr/>
      </dsp:nvSpPr>
      <dsp:spPr>
        <a:xfrm>
          <a:off x="1481373" y="766985"/>
          <a:ext cx="1297308" cy="368928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дегенмен</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тіпті</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егер</a:t>
          </a:r>
          <a:r>
            <a:rPr lang="kk-KZ" sz="1000" kern="1200" dirty="0" smtClean="0">
              <a:latin typeface="Times New Roman" pitchFamily="18" charset="0"/>
              <a:cs typeface="Times New Roman" pitchFamily="18" charset="0"/>
            </a:rPr>
            <a:t>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хотя, даже если</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бірақ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но</a:t>
          </a:r>
          <a:br>
            <a:rPr lang="kk-KZ"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қарамастан, қарағанда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несмотря на</a:t>
          </a:r>
          <a:br>
            <a:rPr lang="kk-KZ"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алайда</a:t>
          </a:r>
          <a:r>
            <a:rPr lang="ru-RU" sz="1000" kern="1200" dirty="0" smtClean="0">
              <a:latin typeface="Times New Roman" pitchFamily="18" charset="0"/>
              <a:cs typeface="Times New Roman" pitchFamily="18" charset="0"/>
            </a:rPr>
            <a:t>  — </a:t>
          </a:r>
          <a:r>
            <a:rPr lang="kk-KZ" sz="1000" kern="1200" dirty="0" smtClean="0">
              <a:latin typeface="Times New Roman" pitchFamily="18" charset="0"/>
              <a:cs typeface="Times New Roman" pitchFamily="18" charset="0"/>
            </a:rPr>
            <a:t>однако</a:t>
          </a:r>
          <a:br>
            <a:rPr lang="kk-KZ"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салыстырғанда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в сравнении, если сравнить</a:t>
          </a:r>
          <a:br>
            <a:rPr lang="kk-KZ" sz="1000" kern="1200" dirty="0" smtClean="0">
              <a:latin typeface="Times New Roman" pitchFamily="18" charset="0"/>
              <a:cs typeface="Times New Roman" pitchFamily="18" charset="0"/>
            </a:rPr>
          </a:br>
          <a:r>
            <a:rPr lang="kk-KZ" sz="1000" kern="1200" dirty="0" smtClean="0">
              <a:latin typeface="Times New Roman" pitchFamily="18" charset="0"/>
              <a:cs typeface="Times New Roman" pitchFamily="18" charset="0"/>
            </a:rPr>
            <a:t>айырмашылығы, өзгешеліг і</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 отличие, в отличие от</a:t>
          </a:r>
          <a:br>
            <a:rPr lang="kk-KZ" sz="1000" kern="1200" dirty="0" smtClean="0">
              <a:latin typeface="Times New Roman" pitchFamily="18" charset="0"/>
              <a:cs typeface="Times New Roman" pitchFamily="18" charset="0"/>
            </a:rPr>
          </a:br>
          <a:r>
            <a:rPr lang="kk-KZ" sz="1000" kern="1200" dirty="0" smtClean="0">
              <a:latin typeface="Times New Roman" pitchFamily="18" charset="0"/>
              <a:cs typeface="Times New Roman" pitchFamily="18" charset="0"/>
            </a:rPr>
            <a:t>теорияда, іс жүзінде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в теории</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қарамастан, </a:t>
          </a:r>
          <a:r>
            <a:rPr lang="ru-RU" sz="1000" kern="1200" dirty="0" smtClean="0">
              <a:latin typeface="Times New Roman" pitchFamily="18" charset="0"/>
              <a:cs typeface="Times New Roman" pitchFamily="18" charset="0"/>
            </a:rPr>
            <a:t>не </a:t>
          </a:r>
          <a:r>
            <a:rPr lang="ru-RU" sz="1000" kern="1200" dirty="0" err="1" smtClean="0">
              <a:latin typeface="Times New Roman" pitchFamily="18" charset="0"/>
              <a:cs typeface="Times New Roman" pitchFamily="18" charset="0"/>
            </a:rPr>
            <a:t>дегенмен</a:t>
          </a:r>
          <a:r>
            <a:rPr lang="ru-RU" sz="1000" kern="1200" dirty="0" smtClean="0">
              <a:latin typeface="Times New Roman" pitchFamily="18" charset="0"/>
              <a:cs typeface="Times New Roman" pitchFamily="18" charset="0"/>
            </a:rPr>
            <a:t> — </a:t>
          </a:r>
          <a:r>
            <a:rPr lang="kk-KZ" sz="1000" kern="1200" dirty="0" smtClean="0">
              <a:latin typeface="Times New Roman" pitchFamily="18" charset="0"/>
              <a:cs typeface="Times New Roman" pitchFamily="18" charset="0"/>
            </a:rPr>
            <a:t>несмотря на, все-таки</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керісінше</a:t>
          </a:r>
          <a:r>
            <a:rPr lang="ru-RU" sz="1000" kern="1200" dirty="0" smtClean="0">
              <a:latin typeface="Times New Roman" pitchFamily="18" charset="0"/>
              <a:cs typeface="Times New Roman" pitchFamily="18" charset="0"/>
            </a:rPr>
            <a:t>  — </a:t>
          </a:r>
          <a:r>
            <a:rPr lang="kk-KZ" sz="1000" kern="1200" dirty="0" smtClean="0">
              <a:latin typeface="Times New Roman" pitchFamily="18" charset="0"/>
              <a:cs typeface="Times New Roman" pitchFamily="18" charset="0"/>
            </a:rPr>
            <a:t>наоборот</a:t>
          </a:r>
          <a:br>
            <a:rPr lang="kk-KZ"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бір</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жағынан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с одной стороны</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екінші</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жағынан  </a:t>
          </a:r>
          <a:r>
            <a:rPr lang="ru-RU" sz="1000" kern="1200" dirty="0" smtClean="0">
              <a:latin typeface="Times New Roman" pitchFamily="18" charset="0"/>
              <a:cs typeface="Times New Roman" pitchFamily="18" charset="0"/>
            </a:rPr>
            <a:t>— </a:t>
          </a:r>
          <a:r>
            <a:rPr lang="kk-KZ" sz="1000" kern="1200" dirty="0" smtClean="0">
              <a:latin typeface="Times New Roman" pitchFamily="18" charset="0"/>
              <a:cs typeface="Times New Roman" pitchFamily="18" charset="0"/>
            </a:rPr>
            <a:t>с другой стороны</a:t>
          </a:r>
          <a:endParaRPr lang="ru-RU" sz="1000" kern="1200" dirty="0">
            <a:latin typeface="Times New Roman" pitchFamily="18" charset="0"/>
            <a:cs typeface="Times New Roman" pitchFamily="18" charset="0"/>
          </a:endParaRPr>
        </a:p>
      </dsp:txBody>
      <dsp:txXfrm>
        <a:off x="1481373" y="766985"/>
        <a:ext cx="1297308" cy="3689280"/>
      </dsp:txXfrm>
    </dsp:sp>
    <dsp:sp modelId="{ECE26C92-4BA0-400D-8144-3C8637079E08}">
      <dsp:nvSpPr>
        <dsp:cNvPr id="0" name=""/>
        <dsp:cNvSpPr/>
      </dsp:nvSpPr>
      <dsp:spPr>
        <a:xfrm>
          <a:off x="2960304" y="200154"/>
          <a:ext cx="1297308" cy="51892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Себептерді</a:t>
          </a:r>
          <a:r>
            <a:rPr kumimoji="0" lang="ru-RU" sz="12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түсіндіруге арналған сөздер</a:t>
          </a:r>
          <a:endParaRPr lang="ru-RU" sz="1200" kern="1200" dirty="0">
            <a:solidFill>
              <a:schemeClr val="tx1"/>
            </a:solidFill>
          </a:endParaRPr>
        </a:p>
      </dsp:txBody>
      <dsp:txXfrm>
        <a:off x="2960304" y="200154"/>
        <a:ext cx="1297308" cy="518923"/>
      </dsp:txXfrm>
    </dsp:sp>
    <dsp:sp modelId="{22EEAEC9-0636-4846-9191-88FD63E32F83}">
      <dsp:nvSpPr>
        <dsp:cNvPr id="0" name=""/>
        <dsp:cNvSpPr/>
      </dsp:nvSpPr>
      <dsp:spPr>
        <a:xfrm>
          <a:off x="2960304" y="719077"/>
          <a:ext cx="1297308" cy="368928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өйткені, сонымен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так как</a:t>
          </a:r>
          <a:endParaRPr lang="ru-RU" sz="1000" kern="1200" dirty="0"/>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сонымен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қатар, бұл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из-за того, что</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сәйкес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согласно</a:t>
          </a:r>
          <a:b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b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арқылы</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арқасында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благодаря</a:t>
          </a:r>
          <a:b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b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содан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бері</a:t>
          </a:r>
          <a:r>
            <a:rPr kumimoji="0" lang="kk-KZ"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с тех пор, как</a:t>
          </a:r>
          <a:endParaRPr kumimoji="0" lang="ru-RU" sz="1000" b="0" i="0" u="none" strike="noStrike" kern="1200" cap="none" normalizeH="0" baseline="0" dirty="0" smtClean="0">
            <a:ln/>
            <a:effectLst/>
            <a:latin typeface="Arial" pitchFamily="34" charset="0"/>
            <a:cs typeface="Arial" pitchFamily="34" charset="0"/>
          </a:endParaRPr>
        </a:p>
      </dsp:txBody>
      <dsp:txXfrm>
        <a:off x="2960304" y="719077"/>
        <a:ext cx="1297308" cy="3689280"/>
      </dsp:txXfrm>
    </dsp:sp>
    <dsp:sp modelId="{8213AD63-1A90-4EF9-B642-75D090EF3AC8}">
      <dsp:nvSpPr>
        <dsp:cNvPr id="0" name=""/>
        <dsp:cNvSpPr/>
      </dsp:nvSpPr>
      <dsp:spPr>
        <a:xfrm>
          <a:off x="4439236" y="200154"/>
          <a:ext cx="1297308" cy="51892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rtl="0">
            <a:lnSpc>
              <a:spcPct val="90000"/>
            </a:lnSpc>
            <a:spcBef>
              <a:spcPct val="0"/>
            </a:spcBef>
            <a:spcAft>
              <a:spcPct val="35000"/>
            </a:spcAft>
          </a:pP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Мысалдар</a:t>
          </a:r>
          <a:r>
            <a:rPr kumimoji="0" lang="ru-RU" sz="12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келтіруге</a:t>
          </a:r>
          <a:r>
            <a:rPr kumimoji="0" lang="ru-RU" sz="12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2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арналған сөздер</a:t>
          </a:r>
          <a:endParaRPr lang="ru-RU" sz="1200" kern="1200" dirty="0">
            <a:solidFill>
              <a:schemeClr val="tx1"/>
            </a:solidFill>
          </a:endParaRPr>
        </a:p>
      </dsp:txBody>
      <dsp:txXfrm>
        <a:off x="4439236" y="200154"/>
        <a:ext cx="1297308" cy="518923"/>
      </dsp:txXfrm>
    </dsp:sp>
    <dsp:sp modelId="{26B4F4D6-CE2D-4725-A296-DE7698489AA8}">
      <dsp:nvSpPr>
        <dsp:cNvPr id="0" name=""/>
        <dsp:cNvSpPr/>
      </dsp:nvSpPr>
      <dsp:spPr>
        <a:xfrm>
          <a:off x="4439236" y="719077"/>
          <a:ext cx="1297308" cy="368928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келесі</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төменде көрсетілгендей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следующий, как указано далее</a:t>
          </a:r>
          <a:b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b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мысалы</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например</a:t>
          </a:r>
          <a:b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br>
          <a:r>
            <a:rPr kumimoji="0" lang="kk-KZ" sz="1000" b="0" i="0" u="none" strike="noStrike" kern="1200" cap="none" normalizeH="0" baseline="0" dirty="0" smtClean="0">
              <a:ln/>
              <a:effectLst/>
              <a:latin typeface="Times New Roman" pitchFamily="18" charset="0"/>
              <a:ea typeface="Times New Roman" pitchFamily="18" charset="0"/>
              <a:cs typeface="Times New Roman" pitchFamily="18" charset="0"/>
            </a:rPr>
            <a:t>атап айтқанда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а именно</a:t>
          </a:r>
          <a:endParaRPr lang="ru-RU" sz="1000" kern="1200" dirty="0"/>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осындай</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сияқты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такой как</a:t>
          </a:r>
          <a:endParaRPr kumimoji="0" lang="ru-RU" sz="1000" b="0" i="0" u="none" strike="noStrike" kern="1200" cap="none" normalizeH="0" baseline="0" dirty="0" smtClean="0">
            <a:ln/>
            <a:effectLst/>
            <a:latin typeface="Arial" pitchFamily="34" charset="0"/>
            <a:cs typeface="Arial" pitchFamily="34" charset="0"/>
          </a:endParaRPr>
        </a:p>
      </dsp:txBody>
      <dsp:txXfrm>
        <a:off x="4439236" y="719077"/>
        <a:ext cx="1297308" cy="3689280"/>
      </dsp:txXfrm>
    </dsp:sp>
    <dsp:sp modelId="{4990D0E1-774B-495B-B30C-D8DB14F1E7DB}">
      <dsp:nvSpPr>
        <dsp:cNvPr id="0" name=""/>
        <dsp:cNvSpPr/>
      </dsp:nvSpPr>
      <dsp:spPr>
        <a:xfrm>
          <a:off x="1844" y="168302"/>
          <a:ext cx="1297308" cy="51892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rtl="0">
            <a:lnSpc>
              <a:spcPct val="90000"/>
            </a:lnSpc>
            <a:spcBef>
              <a:spcPct val="0"/>
            </a:spcBef>
            <a:spcAft>
              <a:spcPct val="35000"/>
            </a:spcAft>
          </a:pPr>
          <a:r>
            <a:rPr kumimoji="0" lang="ru-RU" sz="10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Пікір</a:t>
          </a:r>
          <a:r>
            <a:rPr kumimoji="0" lang="ru-RU" sz="10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0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білдіруге</a:t>
          </a:r>
          <a:r>
            <a:rPr kumimoji="0" lang="ru-RU" sz="10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 </a:t>
          </a:r>
          <a:r>
            <a:rPr kumimoji="0" lang="ru-RU" sz="1000" b="1" i="0" u="none" strike="noStrike" kern="1200" cap="none" normalizeH="0" baseline="0" dirty="0" err="1" smtClean="0">
              <a:ln/>
              <a:solidFill>
                <a:schemeClr val="tx1"/>
              </a:solidFill>
              <a:effectLst/>
              <a:latin typeface="Times New Roman" pitchFamily="18" charset="0"/>
              <a:ea typeface="Times New Roman" pitchFamily="18" charset="0"/>
              <a:cs typeface="Times New Roman" pitchFamily="18" charset="0"/>
            </a:rPr>
            <a:t>арналған қыстырма сөздер, байлан.сөз.</a:t>
          </a:r>
          <a:r>
            <a:rPr kumimoji="0" lang="ru-RU" sz="1000" b="1" i="0" u="none" strike="noStrike" kern="1200" cap="none" normalizeH="0" baseline="0" dirty="0" smtClean="0">
              <a:ln/>
              <a:solidFill>
                <a:schemeClr val="tx1"/>
              </a:solidFill>
              <a:effectLst/>
              <a:latin typeface="Times New Roman" pitchFamily="18" charset="0"/>
              <a:ea typeface="Times New Roman" pitchFamily="18" charset="0"/>
              <a:cs typeface="Times New Roman" pitchFamily="18" charset="0"/>
            </a:rPr>
            <a:t>(связка).</a:t>
          </a:r>
          <a:endParaRPr lang="ru-RU" sz="1000" b="1" kern="1200" dirty="0">
            <a:solidFill>
              <a:schemeClr val="tx1"/>
            </a:solidFill>
          </a:endParaRPr>
        </a:p>
      </dsp:txBody>
      <dsp:txXfrm>
        <a:off x="1844" y="168302"/>
        <a:ext cx="1297308" cy="518923"/>
      </dsp:txXfrm>
    </dsp:sp>
    <dsp:sp modelId="{6D131E20-F935-4DEA-A464-8FBA94C75156}">
      <dsp:nvSpPr>
        <dsp:cNvPr id="0" name=""/>
        <dsp:cNvSpPr/>
      </dsp:nvSpPr>
      <dsp:spPr>
        <a:xfrm>
          <a:off x="0" y="708821"/>
          <a:ext cx="1297308" cy="368928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Сәйкес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Согласно</a:t>
          </a:r>
          <a:endParaRPr lang="ru-RU" sz="1000" kern="1200" dirty="0"/>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Мұны жоққа шығаруға болмайды</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  Нельзя отрицать, что …</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Күмән жоқ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Без сомнения… </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Біз</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мұны мойындауымыз</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керек</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  Мы должны признать, что ...</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1" u="none" strike="noStrike" kern="1200" cap="none" normalizeH="0" baseline="0" dirty="0" err="1" smtClean="0">
              <a:ln/>
              <a:effectLst/>
              <a:latin typeface="Times New Roman" pitchFamily="18" charset="0"/>
              <a:ea typeface="Times New Roman" pitchFamily="18" charset="0"/>
              <a:cs typeface="Times New Roman" pitchFamily="18" charset="0"/>
            </a:rPr>
            <a:t>Бірінші</a:t>
          </a:r>
          <a:r>
            <a:rPr kumimoji="0" lang="ru-RU" sz="1000" b="0" i="1" u="none" strike="noStrike" kern="1200" cap="none" normalizeH="0" baseline="0" dirty="0" smtClean="0">
              <a:ln/>
              <a:effectLst/>
              <a:latin typeface="Times New Roman" pitchFamily="18" charset="0"/>
              <a:ea typeface="Times New Roman" pitchFamily="18" charset="0"/>
              <a:cs typeface="Times New Roman" pitchFamily="18" charset="0"/>
            </a:rPr>
            <a:t> </a:t>
          </a:r>
          <a:r>
            <a:rPr kumimoji="0" lang="ru-RU" sz="1000" b="0" i="1" u="none" strike="noStrike" kern="1200" cap="none" normalizeH="0" baseline="0" dirty="0" err="1" smtClean="0">
              <a:ln/>
              <a:effectLst/>
              <a:latin typeface="Times New Roman" pitchFamily="18" charset="0"/>
              <a:ea typeface="Times New Roman" pitchFamily="18" charset="0"/>
              <a:cs typeface="Times New Roman" pitchFamily="18" charset="0"/>
            </a:rPr>
            <a:t>жақтан:</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Менің білуімше</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Насколько я знаю,...</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Меніңше,...</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Мне кажется, что... </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Мен </a:t>
          </a: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келісемін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 Я согласен…</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ru-RU" sz="1000" b="0" i="0" u="none" strike="noStrike" kern="1200" cap="none" normalizeH="0" baseline="0" dirty="0" err="1" smtClean="0">
              <a:ln/>
              <a:effectLst/>
              <a:latin typeface="Times New Roman" pitchFamily="18" charset="0"/>
              <a:ea typeface="Times New Roman" pitchFamily="18" charset="0"/>
              <a:cs typeface="Times New Roman" pitchFamily="18" charset="0"/>
            </a:rPr>
            <a:t>Сенемін</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 Я верю, что...</a:t>
          </a:r>
          <a:endParaRPr kumimoji="0" lang="ru-RU" sz="1000" b="0" i="0" u="none" strike="noStrike" kern="1200" cap="none" normalizeH="0" baseline="0" dirty="0" smtClean="0">
            <a:ln/>
            <a:effectLst/>
            <a:latin typeface="Arial" pitchFamily="34" charset="0"/>
            <a:cs typeface="Arial" pitchFamily="34" charset="0"/>
          </a:endParaRPr>
        </a:p>
        <a:p>
          <a:pPr marL="57150" lvl="1" indent="-57150" algn="l" defTabSz="444500" rtl="0">
            <a:lnSpc>
              <a:spcPct val="90000"/>
            </a:lnSpc>
            <a:spcBef>
              <a:spcPct val="0"/>
            </a:spcBef>
            <a:spcAft>
              <a:spcPct val="15000"/>
            </a:spcAft>
            <a:buChar char="••"/>
          </a:pPr>
          <a:r>
            <a:rPr kumimoji="0" lang="kk-KZ" sz="1000" b="0" i="0" u="none" strike="noStrike" kern="1200" cap="none" normalizeH="0" baseline="0" dirty="0" smtClean="0">
              <a:ln/>
              <a:effectLst/>
              <a:latin typeface="Times New Roman" pitchFamily="18" charset="0"/>
              <a:ea typeface="Times New Roman" pitchFamily="18" charset="0"/>
              <a:cs typeface="Times New Roman" pitchFamily="18" charset="0"/>
            </a:rPr>
            <a:t>Менің ойымша ... </a:t>
          </a:r>
          <a:r>
            <a:rPr kumimoji="0" lang="ru-RU" sz="1000" b="0" i="0" u="none" strike="noStrike" kern="1200" cap="none" normalizeH="0" baseline="0" dirty="0" smtClean="0">
              <a:ln/>
              <a:effectLst/>
              <a:latin typeface="Times New Roman" pitchFamily="18" charset="0"/>
              <a:ea typeface="Times New Roman" pitchFamily="18" charset="0"/>
              <a:cs typeface="Times New Roman" pitchFamily="18" charset="0"/>
            </a:rPr>
            <a:t>— Я считаю, что...</a:t>
          </a:r>
          <a:endParaRPr kumimoji="0" lang="ru-RU" sz="1000" b="0" i="0" u="none" strike="noStrike" kern="1200" cap="none" normalizeH="0" baseline="0" dirty="0" smtClean="0">
            <a:ln/>
            <a:effectLst/>
            <a:latin typeface="Arial" pitchFamily="34" charset="0"/>
            <a:cs typeface="Arial" pitchFamily="34" charset="0"/>
          </a:endParaRPr>
        </a:p>
      </dsp:txBody>
      <dsp:txXfrm>
        <a:off x="0" y="708821"/>
        <a:ext cx="1297308" cy="3689280"/>
      </dsp:txXfrm>
    </dsp:sp>
    <dsp:sp modelId="{19E4C29C-31F9-4509-97F9-1B76B0DDED8F}">
      <dsp:nvSpPr>
        <dsp:cNvPr id="0" name=""/>
        <dsp:cNvSpPr/>
      </dsp:nvSpPr>
      <dsp:spPr>
        <a:xfrm>
          <a:off x="7358478" y="153492"/>
          <a:ext cx="1297308" cy="518923"/>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ru-RU" sz="1200" b="1" kern="1200" dirty="0" err="1" smtClean="0">
              <a:solidFill>
                <a:schemeClr val="tx1"/>
              </a:solidFill>
              <a:latin typeface="Times New Roman" pitchFamily="18" charset="0"/>
              <a:cs typeface="Times New Roman" pitchFamily="18" charset="0"/>
            </a:rPr>
            <a:t>Қорытынды жасауға арналған сөздер</a:t>
          </a:r>
          <a:endParaRPr lang="ru-RU" sz="1200" b="1" kern="1200" dirty="0">
            <a:solidFill>
              <a:schemeClr val="tx1"/>
            </a:solidFill>
            <a:latin typeface="Times New Roman" pitchFamily="18" charset="0"/>
            <a:cs typeface="Times New Roman" pitchFamily="18" charset="0"/>
          </a:endParaRPr>
        </a:p>
      </dsp:txBody>
      <dsp:txXfrm>
        <a:off x="7358478" y="153492"/>
        <a:ext cx="1297308" cy="518923"/>
      </dsp:txXfrm>
    </dsp:sp>
    <dsp:sp modelId="{A11E2157-6C51-4CEB-9185-DDFDDC62F198}">
      <dsp:nvSpPr>
        <dsp:cNvPr id="0" name=""/>
        <dsp:cNvSpPr/>
      </dsp:nvSpPr>
      <dsp:spPr>
        <a:xfrm>
          <a:off x="7397098" y="719077"/>
          <a:ext cx="1297308" cy="368928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нәтижесінде </a:t>
          </a:r>
          <a:r>
            <a:rPr lang="ru-RU" sz="1000" kern="1200" dirty="0" smtClean="0">
              <a:latin typeface="Times New Roman" pitchFamily="18" charset="0"/>
              <a:cs typeface="Times New Roman" pitchFamily="18" charset="0"/>
            </a:rPr>
            <a:t>— в результате </a:t>
          </a:r>
          <a:br>
            <a:rPr lang="ru-RU"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осының салдарынан</a:t>
          </a:r>
          <a:r>
            <a:rPr lang="ru-RU" sz="1000" kern="1200" dirty="0" smtClean="0">
              <a:latin typeface="Times New Roman" pitchFamily="18" charset="0"/>
              <a:cs typeface="Times New Roman" pitchFamily="18" charset="0"/>
            </a:rPr>
            <a:t>  —  вследствие этого</a:t>
          </a:r>
          <a:br>
            <a:rPr lang="ru-RU"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демек</a:t>
          </a:r>
          <a:r>
            <a:rPr lang="ru-RU" sz="1000" kern="1200" dirty="0" smtClean="0">
              <a:latin typeface="Times New Roman" pitchFamily="18" charset="0"/>
              <a:cs typeface="Times New Roman" pitchFamily="18" charset="0"/>
            </a:rPr>
            <a:t> , </a:t>
          </a:r>
          <a:r>
            <a:rPr lang="ru-RU" sz="1000" kern="1200" dirty="0" err="1" smtClean="0">
              <a:latin typeface="Times New Roman" pitchFamily="18" charset="0"/>
              <a:cs typeface="Times New Roman" pitchFamily="18" charset="0"/>
            </a:rPr>
            <a:t>сондықтан</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солай</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болғансын</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олай</a:t>
          </a:r>
          <a:r>
            <a:rPr lang="ru-RU" sz="1000" kern="1200" dirty="0" smtClean="0">
              <a:latin typeface="Times New Roman" pitchFamily="18" charset="0"/>
              <a:cs typeface="Times New Roman" pitchFamily="18" charset="0"/>
            </a:rPr>
            <a:t> </a:t>
          </a:r>
          <a:r>
            <a:rPr lang="ru-RU" sz="1000" kern="1200" dirty="0" err="1" smtClean="0">
              <a:latin typeface="Times New Roman" pitchFamily="18" charset="0"/>
              <a:cs typeface="Times New Roman" pitchFamily="18" charset="0"/>
            </a:rPr>
            <a:t>болса</a:t>
          </a:r>
          <a:r>
            <a:rPr lang="ru-RU" sz="1000" kern="1200" dirty="0" smtClean="0">
              <a:latin typeface="Times New Roman" pitchFamily="18" charset="0"/>
              <a:cs typeface="Times New Roman" pitchFamily="18" charset="0"/>
            </a:rPr>
            <a:t> —  следовательно</a:t>
          </a:r>
          <a:br>
            <a:rPr lang="ru-RU"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қысқасы </a:t>
          </a:r>
          <a:r>
            <a:rPr lang="ru-RU" sz="1000" kern="1200" dirty="0" smtClean="0">
              <a:latin typeface="Times New Roman" pitchFamily="18" charset="0"/>
              <a:cs typeface="Times New Roman" pitchFamily="18" charset="0"/>
            </a:rPr>
            <a:t>— вкратце</a:t>
          </a:r>
          <a:br>
            <a:rPr lang="ru-RU" sz="1000" kern="1200" dirty="0" smtClean="0">
              <a:latin typeface="Times New Roman" pitchFamily="18" charset="0"/>
              <a:cs typeface="Times New Roman" pitchFamily="18" charset="0"/>
            </a:rPr>
          </a:br>
          <a:r>
            <a:rPr lang="ru-RU" sz="1000" kern="1200" dirty="0" err="1" smtClean="0">
              <a:latin typeface="Times New Roman" pitchFamily="18" charset="0"/>
              <a:cs typeface="Times New Roman" pitchFamily="18" charset="0"/>
            </a:rPr>
            <a:t>соңында </a:t>
          </a:r>
          <a:r>
            <a:rPr lang="ru-RU" sz="1000" kern="1200" dirty="0" smtClean="0">
              <a:latin typeface="Times New Roman" pitchFamily="18" charset="0"/>
              <a:cs typeface="Times New Roman" pitchFamily="18" charset="0"/>
            </a:rPr>
            <a:t>— в заключение</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нәтижесінде, жоғарыда айтылғандарды қорытындылай келе</a:t>
          </a:r>
          <a:r>
            <a:rPr lang="ru-RU" sz="1000" kern="1200" dirty="0" smtClean="0">
              <a:latin typeface="Times New Roman" pitchFamily="18" charset="0"/>
              <a:cs typeface="Times New Roman" pitchFamily="18" charset="0"/>
            </a:rPr>
            <a:t>  — в итоге, подводя итог вышесказанному</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сондықтан </a:t>
          </a:r>
          <a:r>
            <a:rPr lang="ru-RU" sz="1000" kern="1200" dirty="0" smtClean="0">
              <a:latin typeface="Times New Roman" pitchFamily="18" charset="0"/>
              <a:cs typeface="Times New Roman" pitchFamily="18" charset="0"/>
            </a:rPr>
            <a:t>— поэтому</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ru-RU" sz="1000" kern="1200" dirty="0" err="1" smtClean="0">
              <a:latin typeface="Times New Roman" pitchFamily="18" charset="0"/>
              <a:cs typeface="Times New Roman" pitchFamily="18" charset="0"/>
            </a:rPr>
            <a:t>осылайша</a:t>
          </a:r>
          <a:r>
            <a:rPr lang="ru-RU" sz="1000" kern="1200" dirty="0" smtClean="0">
              <a:latin typeface="Times New Roman" pitchFamily="18" charset="0"/>
              <a:cs typeface="Times New Roman" pitchFamily="18" charset="0"/>
            </a:rPr>
            <a:t> — таким образом</a:t>
          </a:r>
          <a:endParaRPr lang="ru-RU" sz="1000" kern="1200" dirty="0">
            <a:latin typeface="Times New Roman" pitchFamily="18" charset="0"/>
            <a:cs typeface="Times New Roman" pitchFamily="18" charset="0"/>
          </a:endParaRPr>
        </a:p>
        <a:p>
          <a:pPr marL="57150" lvl="1" indent="-57150" algn="l" defTabSz="444500">
            <a:lnSpc>
              <a:spcPct val="90000"/>
            </a:lnSpc>
            <a:spcBef>
              <a:spcPct val="0"/>
            </a:spcBef>
            <a:spcAft>
              <a:spcPct val="15000"/>
            </a:spcAft>
            <a:buChar char="••"/>
          </a:pPr>
          <a:r>
            <a:rPr lang="en-GB" sz="1000" kern="1200" dirty="0" err="1" smtClean="0">
              <a:latin typeface="Times New Roman" pitchFamily="18" charset="0"/>
              <a:cs typeface="Times New Roman" pitchFamily="18" charset="0"/>
            </a:rPr>
            <a:t>қорытындылай</a:t>
          </a:r>
          <a:r>
            <a:rPr lang="en-GB" sz="1000" kern="1200" dirty="0" smtClean="0">
              <a:latin typeface="Times New Roman" pitchFamily="18" charset="0"/>
              <a:cs typeface="Times New Roman" pitchFamily="18" charset="0"/>
            </a:rPr>
            <a:t> </a:t>
          </a:r>
          <a:r>
            <a:rPr lang="en-GB" sz="1000" kern="1200" dirty="0" err="1" smtClean="0">
              <a:latin typeface="Times New Roman" pitchFamily="18" charset="0"/>
              <a:cs typeface="Times New Roman" pitchFamily="18" charset="0"/>
            </a:rPr>
            <a:t>келе</a:t>
          </a:r>
          <a:r>
            <a:rPr lang="en-GB" sz="1000" kern="1200" dirty="0" smtClean="0">
              <a:latin typeface="Times New Roman" pitchFamily="18" charset="0"/>
              <a:cs typeface="Times New Roman" pitchFamily="18" charset="0"/>
            </a:rPr>
            <a:t> — </a:t>
          </a:r>
          <a:r>
            <a:rPr lang="en-GB" sz="1000" kern="1200" dirty="0" err="1" smtClean="0">
              <a:latin typeface="Times New Roman" pitchFamily="18" charset="0"/>
              <a:cs typeface="Times New Roman" pitchFamily="18" charset="0"/>
            </a:rPr>
            <a:t>подводя</a:t>
          </a:r>
          <a:r>
            <a:rPr lang="en-GB" sz="1000" kern="1200" dirty="0" smtClean="0">
              <a:latin typeface="Times New Roman" pitchFamily="18" charset="0"/>
              <a:cs typeface="Times New Roman" pitchFamily="18" charset="0"/>
            </a:rPr>
            <a:t> </a:t>
          </a:r>
          <a:r>
            <a:rPr lang="en-GB" sz="1000" kern="1200" dirty="0" err="1" smtClean="0">
              <a:latin typeface="Times New Roman" pitchFamily="18" charset="0"/>
              <a:cs typeface="Times New Roman" pitchFamily="18" charset="0"/>
            </a:rPr>
            <a:t>итог</a:t>
          </a:r>
          <a:endParaRPr lang="ru-RU" sz="1000" kern="1200" dirty="0">
            <a:latin typeface="Times New Roman" pitchFamily="18" charset="0"/>
            <a:cs typeface="Times New Roman" pitchFamily="18" charset="0"/>
          </a:endParaRPr>
        </a:p>
      </dsp:txBody>
      <dsp:txXfrm>
        <a:off x="7397098" y="719077"/>
        <a:ext cx="1297308" cy="3689280"/>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2316386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222706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791056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2888906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2505287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2524053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1533153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10340380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126004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1784631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593650-F5EF-44DB-A167-23E5F8AE505D}" type="datetimeFigureOut">
              <a:rPr lang="ru-RU" smtClean="0"/>
              <a:pPr/>
              <a:t>12.11.2020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48AEFC-BDE7-4CCC-8445-0D160AB31C60}" type="slidenum">
              <a:rPr lang="ru-RU" smtClean="0"/>
              <a:pPr/>
              <a:t>‹#›</a:t>
            </a:fld>
            <a:endParaRPr lang="ru-RU"/>
          </a:p>
        </p:txBody>
      </p:sp>
    </p:spTree>
    <p:extLst>
      <p:ext uri="{BB962C8B-B14F-4D97-AF65-F5344CB8AC3E}">
        <p14:creationId xmlns:p14="http://schemas.microsoft.com/office/powerpoint/2010/main" val="2614879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93650-F5EF-44DB-A167-23E5F8AE505D}" type="datetimeFigureOut">
              <a:rPr lang="ru-RU" smtClean="0"/>
              <a:pPr/>
              <a:t>12.11.2020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48AEFC-BDE7-4CCC-8445-0D160AB31C60}" type="slidenum">
              <a:rPr lang="ru-RU" smtClean="0"/>
              <a:pPr/>
              <a:t>‹#›</a:t>
            </a:fld>
            <a:endParaRPr lang="ru-RU"/>
          </a:p>
        </p:txBody>
      </p:sp>
    </p:spTree>
    <p:extLst>
      <p:ext uri="{BB962C8B-B14F-4D97-AF65-F5344CB8AC3E}">
        <p14:creationId xmlns:p14="http://schemas.microsoft.com/office/powerpoint/2010/main" val="3884511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padlet.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hyperlink" Target="https://www.flippity.net/"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1277616" y="2348880"/>
            <a:ext cx="7560840" cy="1370583"/>
          </a:xfrm>
        </p:spPr>
        <p:txBody>
          <a:bodyPr>
            <a:noAutofit/>
          </a:bodyPr>
          <a:lstStyle/>
          <a:p>
            <a:r>
              <a:rPr lang="kk-KZ" sz="3400" dirty="0" smtClean="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rPr>
              <a:t>Жазылым дағдыларын қалыптастырудағы тиімді әдіс-тәсілдер</a:t>
            </a:r>
            <a:endParaRPr lang="ru-RU" sz="3400" dirty="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403648" y="4221088"/>
            <a:ext cx="7088832" cy="1752600"/>
          </a:xfrm>
        </p:spPr>
        <p:txBody>
          <a:bodyPr>
            <a:noAutofit/>
          </a:bodyPr>
          <a:lstStyle/>
          <a:p>
            <a:pPr algn="r"/>
            <a:r>
              <a:rPr lang="kk-KZ" sz="2000" dirty="0" smtClean="0">
                <a:solidFill>
                  <a:schemeClr val="accent5">
                    <a:lumMod val="50000"/>
                  </a:schemeClr>
                </a:solidFill>
                <a:latin typeface="Times New Roman" pitchFamily="18" charset="0"/>
                <a:cs typeface="Times New Roman" pitchFamily="18" charset="0"/>
              </a:rPr>
              <a:t>Аймағамбетова Д.К., Аубакирова Г.З. </a:t>
            </a:r>
          </a:p>
          <a:p>
            <a:pPr algn="r"/>
            <a:r>
              <a:rPr lang="kk-KZ" sz="2000" dirty="0" smtClean="0">
                <a:solidFill>
                  <a:schemeClr val="accent5">
                    <a:lumMod val="50000"/>
                  </a:schemeClr>
                </a:solidFill>
                <a:latin typeface="Times New Roman" pitchFamily="18" charset="0"/>
                <a:cs typeface="Times New Roman" pitchFamily="18" charset="0"/>
              </a:rPr>
              <a:t>«Дарын»  мамандандырылған мектеп-интернаты </a:t>
            </a:r>
          </a:p>
          <a:p>
            <a:pPr algn="r"/>
            <a:r>
              <a:rPr lang="kk-KZ" sz="2000" dirty="0" smtClean="0">
                <a:solidFill>
                  <a:schemeClr val="accent5">
                    <a:lumMod val="50000"/>
                  </a:schemeClr>
                </a:solidFill>
                <a:latin typeface="Times New Roman" pitchFamily="18" charset="0"/>
                <a:cs typeface="Times New Roman" pitchFamily="18" charset="0"/>
              </a:rPr>
              <a:t>қазақ тілі мен әдебиеті пәні мұғалімдері</a:t>
            </a:r>
            <a:endParaRPr lang="ru-RU" sz="2000" dirty="0">
              <a:solidFill>
                <a:schemeClr val="accent5">
                  <a:lumMod val="50000"/>
                </a:schemeClr>
              </a:solidFill>
              <a:latin typeface="Times New Roman" pitchFamily="18" charset="0"/>
              <a:cs typeface="Times New Roman" pitchFamily="18" charset="0"/>
            </a:endParaRPr>
          </a:p>
        </p:txBody>
      </p:sp>
      <p:sp>
        <p:nvSpPr>
          <p:cNvPr id="4" name="Прямоугольник 3"/>
          <p:cNvSpPr/>
          <p:nvPr/>
        </p:nvSpPr>
        <p:spPr>
          <a:xfrm>
            <a:off x="1259632" y="545682"/>
            <a:ext cx="6336704" cy="707886"/>
          </a:xfrm>
          <a:prstGeom prst="rect">
            <a:avLst/>
          </a:prstGeom>
        </p:spPr>
        <p:txBody>
          <a:bodyPr wrap="square">
            <a:spAutoFit/>
          </a:bodyPr>
          <a:lstStyle/>
          <a:p>
            <a:pPr lvl="0" algn="ctr" fontAlgn="base">
              <a:spcBef>
                <a:spcPct val="0"/>
              </a:spcBef>
              <a:spcAft>
                <a:spcPct val="0"/>
              </a:spcAft>
            </a:pPr>
            <a:r>
              <a:rPr lang="kk-KZ" altLang="ru-RU" sz="2000" b="1" dirty="0">
                <a:solidFill>
                  <a:srgbClr val="0070C0"/>
                </a:solidFill>
                <a:latin typeface="Times New Roman" pitchFamily="18" charset="0"/>
                <a:cs typeface="Times New Roman" pitchFamily="18" charset="0"/>
              </a:rPr>
              <a:t>Қарағанды облысы білім басқармасының «Дарын» мамандандырылған мектеп-интернаты КММ</a:t>
            </a:r>
            <a:endParaRPr lang="ru-RU" altLang="ru-RU" sz="2000" dirty="0">
              <a:solidFill>
                <a:srgbClr val="0070C0"/>
              </a:solidFill>
              <a:latin typeface="Times New Roman" pitchFamily="18" charset="0"/>
              <a:cs typeface="Times New Roman" pitchFamily="18" charset="0"/>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6336" y="286501"/>
            <a:ext cx="1242120" cy="122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41962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одзаголовок 2"/>
          <p:cNvSpPr>
            <a:spLocks noGrp="1"/>
          </p:cNvSpPr>
          <p:nvPr>
            <p:ph type="subTitle" idx="1"/>
          </p:nvPr>
        </p:nvSpPr>
        <p:spPr/>
        <p:txBody>
          <a:bodyPr/>
          <a:lstStyle/>
          <a:p>
            <a:endParaRPr lang="ru-RU"/>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15" b="7154"/>
          <a:stretch/>
        </p:blipFill>
        <p:spPr bwMode="auto">
          <a:xfrm>
            <a:off x="2051720" y="3979526"/>
            <a:ext cx="3261047" cy="164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одзаголовок 2"/>
          <p:cNvSpPr txBox="1">
            <a:spLocks/>
          </p:cNvSpPr>
          <p:nvPr/>
        </p:nvSpPr>
        <p:spPr>
          <a:xfrm>
            <a:off x="1043608" y="188640"/>
            <a:ext cx="7344816" cy="1492344"/>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ormAutofit fontScale="25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fontAlgn="base">
              <a:lnSpc>
                <a:spcPts val="2280"/>
              </a:lnSpc>
            </a:pPr>
            <a:r>
              <a:rPr lang="kk-KZ" sz="8000" b="1" dirty="0" smtClean="0">
                <a:solidFill>
                  <a:srgbClr val="FF0000"/>
                </a:solidFill>
                <a:latin typeface="Times New Roman"/>
                <a:ea typeface="Times New Roman"/>
              </a:rPr>
              <a:t>Padlet</a:t>
            </a:r>
            <a:endParaRPr lang="ru-RU" sz="8000" dirty="0" smtClean="0">
              <a:latin typeface="Times New Roman"/>
              <a:ea typeface="Times New Roman"/>
            </a:endParaRPr>
          </a:p>
          <a:p>
            <a:pPr fontAlgn="base">
              <a:lnSpc>
                <a:spcPts val="2280"/>
              </a:lnSpc>
            </a:pPr>
            <a:r>
              <a:rPr lang="kk-KZ" sz="8000" u="sng" dirty="0" smtClean="0">
                <a:solidFill>
                  <a:srgbClr val="FF0000"/>
                </a:solidFill>
                <a:latin typeface="Times New Roman"/>
                <a:ea typeface="Times New Roman"/>
                <a:hlinkClick r:id="rId4"/>
              </a:rPr>
              <a:t>https://padlet.com/</a:t>
            </a:r>
            <a:endParaRPr lang="ru-RU" sz="8000" dirty="0" smtClean="0">
              <a:latin typeface="Times New Roman"/>
              <a:ea typeface="Times New Roman"/>
            </a:endParaRPr>
          </a:p>
          <a:p>
            <a:pPr algn="just" fontAlgn="base">
              <a:lnSpc>
                <a:spcPts val="2280"/>
              </a:lnSpc>
              <a:spcAft>
                <a:spcPts val="1500"/>
              </a:spcAft>
            </a:pPr>
            <a:r>
              <a:rPr lang="en-US" sz="8000" b="1" dirty="0" err="1" smtClean="0">
                <a:solidFill>
                  <a:srgbClr val="333333"/>
                </a:solidFill>
                <a:latin typeface="Times New Roman"/>
                <a:ea typeface="Times New Roman"/>
              </a:rPr>
              <a:t>Padlet</a:t>
            </a:r>
            <a:r>
              <a:rPr lang="ru-RU" sz="8000" dirty="0" smtClean="0">
                <a:solidFill>
                  <a:srgbClr val="333333"/>
                </a:solidFill>
                <a:latin typeface="Times New Roman"/>
                <a:ea typeface="Times New Roman"/>
              </a:rPr>
              <a:t> — </a:t>
            </a:r>
            <a:r>
              <a:rPr lang="ru-RU" sz="8000" dirty="0" err="1" smtClean="0">
                <a:solidFill>
                  <a:srgbClr val="002060"/>
                </a:solidFill>
                <a:latin typeface="Times New Roman"/>
                <a:ea typeface="Times New Roman"/>
              </a:rPr>
              <a:t>оқушылармен</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бірлесіп</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жұмыс</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жасауға</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арналған</a:t>
            </a:r>
            <a:r>
              <a:rPr lang="ru-RU" sz="8000" dirty="0" smtClean="0">
                <a:solidFill>
                  <a:srgbClr val="002060"/>
                </a:solidFill>
                <a:latin typeface="Times New Roman"/>
                <a:ea typeface="Times New Roman"/>
              </a:rPr>
              <a:t> онлайн-</a:t>
            </a:r>
            <a:r>
              <a:rPr lang="ru-RU" sz="8000" dirty="0" err="1" smtClean="0">
                <a:solidFill>
                  <a:srgbClr val="002060"/>
                </a:solidFill>
                <a:latin typeface="Times New Roman"/>
                <a:ea typeface="Times New Roman"/>
              </a:rPr>
              <a:t>тақта</a:t>
            </a:r>
            <a:r>
              <a:rPr lang="ru-RU" sz="8000" dirty="0" smtClean="0">
                <a:solidFill>
                  <a:srgbClr val="002060"/>
                </a:solidFill>
                <a:latin typeface="Times New Roman"/>
                <a:ea typeface="Times New Roman"/>
              </a:rPr>
              <a:t>, оны </a:t>
            </a:r>
            <a:r>
              <a:rPr lang="ru-RU" sz="8000" dirty="0" err="1" smtClean="0">
                <a:solidFill>
                  <a:srgbClr val="002060"/>
                </a:solidFill>
                <a:latin typeface="Times New Roman"/>
                <a:ea typeface="Times New Roman"/>
              </a:rPr>
              <a:t>түрлі</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тәсілдермен</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оқу</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ісіне</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енгізуге</a:t>
            </a:r>
            <a:r>
              <a:rPr lang="ru-RU" sz="8000" dirty="0" smtClean="0">
                <a:solidFill>
                  <a:srgbClr val="002060"/>
                </a:solidFill>
                <a:latin typeface="Times New Roman"/>
                <a:ea typeface="Times New Roman"/>
              </a:rPr>
              <a:t> </a:t>
            </a:r>
            <a:r>
              <a:rPr lang="ru-RU" sz="8000" dirty="0" err="1" smtClean="0">
                <a:solidFill>
                  <a:srgbClr val="002060"/>
                </a:solidFill>
                <a:latin typeface="Times New Roman"/>
                <a:ea typeface="Times New Roman"/>
              </a:rPr>
              <a:t>болады</a:t>
            </a:r>
            <a:r>
              <a:rPr lang="ru-RU" sz="8000" dirty="0" smtClean="0">
                <a:solidFill>
                  <a:srgbClr val="002060"/>
                </a:solidFill>
                <a:latin typeface="Times New Roman"/>
                <a:ea typeface="Times New Roman"/>
              </a:rPr>
              <a:t>.</a:t>
            </a:r>
            <a:r>
              <a:rPr lang="ru-RU" sz="8000" dirty="0" smtClean="0">
                <a:solidFill>
                  <a:srgbClr val="333333"/>
                </a:solidFill>
                <a:latin typeface="Times New Roman"/>
                <a:ea typeface="Times New Roman"/>
              </a:rPr>
              <a:t> </a:t>
            </a:r>
            <a:endParaRPr lang="ru-RU" sz="8000" dirty="0" smtClean="0">
              <a:latin typeface="Times New Roman"/>
              <a:ea typeface="Times New Roman"/>
            </a:endParaRPr>
          </a:p>
          <a:p>
            <a:pPr algn="just" fontAlgn="base">
              <a:lnSpc>
                <a:spcPts val="2280"/>
              </a:lnSpc>
              <a:spcAft>
                <a:spcPts val="1500"/>
              </a:spcAft>
            </a:pPr>
            <a:r>
              <a:rPr lang="ru-RU" sz="8000" dirty="0" smtClean="0">
                <a:solidFill>
                  <a:srgbClr val="333333"/>
                </a:solidFill>
                <a:latin typeface="Times New Roman"/>
                <a:ea typeface="Times New Roman"/>
              </a:rPr>
              <a:t> </a:t>
            </a:r>
            <a:endParaRPr lang="ru-RU" sz="8000" dirty="0" smtClean="0">
              <a:latin typeface="Times New Roman"/>
              <a:ea typeface="Times New Roman"/>
            </a:endParaRPr>
          </a:p>
          <a:p>
            <a:endParaRPr lang="ru-RU" sz="7200" dirty="0"/>
          </a:p>
        </p:txBody>
      </p:sp>
      <p:pic>
        <p:nvPicPr>
          <p:cNvPr id="2"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8161" b="5425"/>
          <a:stretch/>
        </p:blipFill>
        <p:spPr bwMode="auto">
          <a:xfrm>
            <a:off x="323527" y="1803688"/>
            <a:ext cx="8496945" cy="4726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20460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899" b="5346"/>
          <a:stretch/>
        </p:blipFill>
        <p:spPr bwMode="auto">
          <a:xfrm>
            <a:off x="179512" y="2488408"/>
            <a:ext cx="4295793"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Заголовок 1"/>
          <p:cNvSpPr txBox="1">
            <a:spLocks/>
          </p:cNvSpPr>
          <p:nvPr/>
        </p:nvSpPr>
        <p:spPr>
          <a:xfrm>
            <a:off x="887268" y="908720"/>
            <a:ext cx="7995534" cy="1437168"/>
          </a:xfrm>
          <a:prstGeom prst="rect">
            <a:avLst/>
          </a:prstGeom>
        </p:spPr>
        <p:style>
          <a:lnRef idx="2">
            <a:schemeClr val="accent5"/>
          </a:lnRef>
          <a:fillRef idx="1">
            <a:schemeClr val="lt1"/>
          </a:fillRef>
          <a:effectRef idx="0">
            <a:schemeClr val="accent5"/>
          </a:effectRef>
          <a:fontRef idx="minor">
            <a:schemeClr val="dk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just" fontAlgn="base">
              <a:lnSpc>
                <a:spcPts val="2280"/>
              </a:lnSpc>
            </a:pPr>
            <a:r>
              <a:rPr lang="en-US" sz="2000" b="1" dirty="0" err="1" smtClean="0">
                <a:solidFill>
                  <a:srgbClr val="FF0000"/>
                </a:solidFill>
                <a:latin typeface="Times New Roman"/>
                <a:ea typeface="Times New Roman"/>
              </a:rPr>
              <a:t>Flippity</a:t>
            </a:r>
            <a:r>
              <a:rPr lang="ru-RU" sz="2000" dirty="0" smtClean="0">
                <a:latin typeface="Times New Roman"/>
                <a:ea typeface="Times New Roman"/>
              </a:rPr>
              <a:t/>
            </a:r>
            <a:br>
              <a:rPr lang="ru-RU" sz="2000" dirty="0" smtClean="0">
                <a:latin typeface="Times New Roman"/>
                <a:ea typeface="Times New Roman"/>
              </a:rPr>
            </a:br>
            <a:r>
              <a:rPr lang="en-US" sz="2000" u="sng" dirty="0" smtClean="0">
                <a:solidFill>
                  <a:srgbClr val="FF0000"/>
                </a:solidFill>
                <a:latin typeface="Times New Roman"/>
                <a:ea typeface="Times New Roman"/>
                <a:hlinkClick r:id="rId4"/>
              </a:rPr>
              <a:t>https</a:t>
            </a:r>
            <a:r>
              <a:rPr lang="ru-RU" sz="2000" u="sng" dirty="0" smtClean="0">
                <a:solidFill>
                  <a:srgbClr val="FF0000"/>
                </a:solidFill>
                <a:latin typeface="Times New Roman"/>
                <a:ea typeface="Times New Roman"/>
                <a:hlinkClick r:id="rId4"/>
              </a:rPr>
              <a:t>://</a:t>
            </a:r>
            <a:r>
              <a:rPr lang="en-US" sz="2000" u="sng" dirty="0" smtClean="0">
                <a:solidFill>
                  <a:srgbClr val="FF0000"/>
                </a:solidFill>
                <a:latin typeface="Times New Roman"/>
                <a:ea typeface="Times New Roman"/>
                <a:hlinkClick r:id="rId4"/>
              </a:rPr>
              <a:t>www</a:t>
            </a:r>
            <a:r>
              <a:rPr lang="ru-RU" sz="2000" u="sng" dirty="0" smtClean="0">
                <a:solidFill>
                  <a:srgbClr val="FF0000"/>
                </a:solidFill>
                <a:latin typeface="Times New Roman"/>
                <a:ea typeface="Times New Roman"/>
                <a:hlinkClick r:id="rId4"/>
              </a:rPr>
              <a:t>.</a:t>
            </a:r>
            <a:r>
              <a:rPr lang="en-US" sz="2000" u="sng" dirty="0" err="1" smtClean="0">
                <a:solidFill>
                  <a:srgbClr val="FF0000"/>
                </a:solidFill>
                <a:latin typeface="Times New Roman"/>
                <a:ea typeface="Times New Roman"/>
                <a:hlinkClick r:id="rId4"/>
              </a:rPr>
              <a:t>flippity</a:t>
            </a:r>
            <a:r>
              <a:rPr lang="ru-RU" sz="2000" u="sng" dirty="0" smtClean="0">
                <a:solidFill>
                  <a:srgbClr val="FF0000"/>
                </a:solidFill>
                <a:latin typeface="Times New Roman"/>
                <a:ea typeface="Times New Roman"/>
                <a:hlinkClick r:id="rId4"/>
              </a:rPr>
              <a:t>.</a:t>
            </a:r>
            <a:r>
              <a:rPr lang="en-US" sz="2000" u="sng" dirty="0" smtClean="0">
                <a:solidFill>
                  <a:srgbClr val="FF0000"/>
                </a:solidFill>
                <a:latin typeface="Times New Roman"/>
                <a:ea typeface="Times New Roman"/>
                <a:hlinkClick r:id="rId4"/>
              </a:rPr>
              <a:t>net</a:t>
            </a:r>
            <a:r>
              <a:rPr lang="ru-RU" sz="2000" dirty="0" smtClean="0">
                <a:latin typeface="Times New Roman"/>
                <a:ea typeface="Times New Roman"/>
              </a:rPr>
              <a:t/>
            </a:r>
            <a:br>
              <a:rPr lang="ru-RU" sz="2000" dirty="0" smtClean="0">
                <a:latin typeface="Times New Roman"/>
                <a:ea typeface="Times New Roman"/>
              </a:rPr>
            </a:br>
            <a:r>
              <a:rPr lang="ru-RU" sz="2000" dirty="0" err="1" smtClean="0">
                <a:solidFill>
                  <a:srgbClr val="002060"/>
                </a:solidFill>
                <a:latin typeface="Times New Roman"/>
                <a:ea typeface="Times New Roman"/>
              </a:rPr>
              <a:t>Мұғалімге</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арналған</a:t>
            </a:r>
            <a:r>
              <a:rPr lang="ru-RU" sz="2000" dirty="0" smtClean="0">
                <a:solidFill>
                  <a:srgbClr val="002060"/>
                </a:solidFill>
                <a:latin typeface="Times New Roman"/>
                <a:ea typeface="Times New Roman"/>
              </a:rPr>
              <a:t> веб-сервис, </a:t>
            </a:r>
            <a:r>
              <a:rPr lang="ru-RU" sz="2000" dirty="0" err="1" smtClean="0">
                <a:solidFill>
                  <a:srgbClr val="002060"/>
                </a:solidFill>
                <a:latin typeface="Times New Roman"/>
                <a:ea typeface="Times New Roman"/>
              </a:rPr>
              <a:t>оның</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көмегімен</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оқуға</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арналған</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алуан</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түрлі</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интерактивтік</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жаттығулар</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құрастыруға</a:t>
            </a:r>
            <a:r>
              <a:rPr lang="ru-RU" sz="2000" dirty="0" smtClean="0">
                <a:solidFill>
                  <a:srgbClr val="002060"/>
                </a:solidFill>
                <a:latin typeface="Times New Roman"/>
                <a:ea typeface="Times New Roman"/>
              </a:rPr>
              <a:t> </a:t>
            </a:r>
            <a:r>
              <a:rPr lang="ru-RU" sz="2000" dirty="0" err="1" smtClean="0">
                <a:solidFill>
                  <a:srgbClr val="002060"/>
                </a:solidFill>
                <a:latin typeface="Times New Roman"/>
                <a:ea typeface="Times New Roman"/>
              </a:rPr>
              <a:t>болады</a:t>
            </a:r>
            <a:r>
              <a:rPr lang="ru-RU" sz="2000" dirty="0" smtClean="0">
                <a:solidFill>
                  <a:srgbClr val="002060"/>
                </a:solidFill>
                <a:latin typeface="Times New Roman"/>
                <a:ea typeface="Times New Roman"/>
              </a:rPr>
              <a:t>.</a:t>
            </a:r>
            <a:endParaRPr lang="ru-RU" sz="2000" dirty="0">
              <a:solidFill>
                <a:srgbClr val="002060"/>
              </a:solidFill>
              <a:latin typeface="Times New Roman"/>
              <a:ea typeface="Times New Roman"/>
            </a:endParaRPr>
          </a:p>
        </p:txBody>
      </p:sp>
      <p:pic>
        <p:nvPicPr>
          <p:cNvPr id="9"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4032" b="5011"/>
          <a:stretch/>
        </p:blipFill>
        <p:spPr bwMode="auto">
          <a:xfrm>
            <a:off x="4600685" y="3645024"/>
            <a:ext cx="4291795" cy="2731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20460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7519"/>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1835696" y="0"/>
            <a:ext cx="5652628" cy="1105196"/>
          </a:xfrm>
        </p:spPr>
        <p:txBody>
          <a:bodyPr>
            <a:normAutofit/>
          </a:bodyPr>
          <a:lstStyle/>
          <a:p>
            <a:r>
              <a:rPr lang="kk-KZ" sz="3600" b="1" dirty="0" smtClean="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rPr>
              <a:t>Ұсыныстар</a:t>
            </a:r>
            <a:endParaRPr lang="ru-RU" sz="3600" b="1" dirty="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51520" y="908720"/>
            <a:ext cx="8712968" cy="5928360"/>
          </a:xfrm>
        </p:spPr>
        <p:txBody>
          <a:bodyPr>
            <a:normAutofit fontScale="92500" lnSpcReduction="10000"/>
          </a:bodyPr>
          <a:lstStyle/>
          <a:p>
            <a:pPr algn="l">
              <a:lnSpc>
                <a:spcPct val="115000"/>
              </a:lnSpc>
              <a:spcAft>
                <a:spcPts val="0"/>
              </a:spcAft>
              <a:buFontTx/>
              <a:buChar char="-"/>
            </a:pPr>
            <a:r>
              <a:rPr lang="kk-KZ" sz="2000" b="1" dirty="0" smtClean="0">
                <a:solidFill>
                  <a:srgbClr val="002060"/>
                </a:solidFill>
                <a:latin typeface="Times New Roman" pitchFamily="18" charset="0"/>
                <a:ea typeface="Calibri"/>
                <a:cs typeface="Times New Roman" pitchFamily="18" charset="0"/>
              </a:rPr>
              <a:t> с</a:t>
            </a:r>
            <a:r>
              <a:rPr lang="ru-RU" sz="2000" b="1" dirty="0" err="1" smtClean="0">
                <a:solidFill>
                  <a:srgbClr val="002060"/>
                </a:solidFill>
                <a:latin typeface="Times New Roman" pitchFamily="18" charset="0"/>
                <a:cs typeface="Times New Roman" pitchFamily="18" charset="0"/>
              </a:rPr>
              <a:t>абақ</a:t>
            </a:r>
            <a:r>
              <a:rPr lang="ru-RU" sz="2000" b="1" dirty="0" smtClean="0">
                <a:solidFill>
                  <a:srgbClr val="002060"/>
                </a:solidFill>
                <a:latin typeface="Times New Roman" pitchFamily="18" charset="0"/>
                <a:cs typeface="Times New Roman" pitchFamily="18" charset="0"/>
              </a:rPr>
              <a:t> пен </a:t>
            </a:r>
            <a:r>
              <a:rPr lang="ru-RU" sz="2000" b="1" dirty="0" err="1" smtClean="0">
                <a:solidFill>
                  <a:srgbClr val="002060"/>
                </a:solidFill>
                <a:latin typeface="Times New Roman" pitchFamily="18" charset="0"/>
                <a:cs typeface="Times New Roman" pitchFamily="18" charset="0"/>
              </a:rPr>
              <a:t>іс</a:t>
            </a:r>
            <a:r>
              <a:rPr lang="ru-RU" sz="2000" b="1" dirty="0" smtClean="0">
                <a:solidFill>
                  <a:srgbClr val="002060"/>
                </a:solidFill>
                <a:latin typeface="Times New Roman" pitchFamily="18" charset="0"/>
                <a:cs typeface="Times New Roman" pitchFamily="18" charset="0"/>
              </a:rPr>
              <a:t>-шара </a:t>
            </a:r>
            <a:r>
              <a:rPr lang="ru-RU" sz="2000" b="1" dirty="0" err="1" smtClean="0">
                <a:solidFill>
                  <a:srgbClr val="002060"/>
                </a:solidFill>
                <a:latin typeface="Times New Roman" pitchFamily="18" charset="0"/>
                <a:cs typeface="Times New Roman" pitchFamily="18" charset="0"/>
              </a:rPr>
              <a:t>мақсатын</a:t>
            </a:r>
            <a:r>
              <a:rPr lang="ru-RU" sz="2000" b="1" dirty="0" smtClean="0">
                <a:solidFill>
                  <a:srgbClr val="002060"/>
                </a:solidFill>
                <a:latin typeface="Times New Roman" pitchFamily="18" charset="0"/>
                <a:cs typeface="Times New Roman" pitchFamily="18" charset="0"/>
              </a:rPr>
              <a:t> </a:t>
            </a:r>
            <a:r>
              <a:rPr lang="ru-RU" sz="2000" b="1" u="sng" dirty="0" err="1" smtClean="0">
                <a:solidFill>
                  <a:srgbClr val="002060"/>
                </a:solidFill>
                <a:latin typeface="Times New Roman" pitchFamily="18" charset="0"/>
                <a:cs typeface="Times New Roman" pitchFamily="18" charset="0"/>
              </a:rPr>
              <a:t>ұлттық</a:t>
            </a:r>
            <a:r>
              <a:rPr lang="ru-RU" sz="2000" b="1" u="sng" dirty="0" smtClean="0">
                <a:solidFill>
                  <a:srgbClr val="002060"/>
                </a:solidFill>
                <a:latin typeface="Times New Roman" pitchFamily="18" charset="0"/>
                <a:cs typeface="Times New Roman" pitchFamily="18" charset="0"/>
              </a:rPr>
              <a:t> </a:t>
            </a:r>
            <a:r>
              <a:rPr lang="ru-RU" sz="2000" b="1" u="sng" dirty="0" err="1" smtClean="0">
                <a:solidFill>
                  <a:srgbClr val="002060"/>
                </a:solidFill>
                <a:latin typeface="Times New Roman" pitchFamily="18" charset="0"/>
                <a:cs typeface="Times New Roman" pitchFamily="18" charset="0"/>
              </a:rPr>
              <a:t>құндылықтарды</a:t>
            </a:r>
            <a:r>
              <a:rPr lang="ru-RU" sz="2000" b="1" u="sng" dirty="0" smtClean="0">
                <a:solidFill>
                  <a:srgbClr val="002060"/>
                </a:solidFill>
                <a:latin typeface="Times New Roman" pitchFamily="18" charset="0"/>
                <a:cs typeface="Times New Roman" pitchFamily="18" charset="0"/>
              </a:rPr>
              <a:t> </a:t>
            </a:r>
            <a:r>
              <a:rPr lang="ru-RU" sz="2000" b="1" dirty="0" err="1" smtClean="0">
                <a:solidFill>
                  <a:srgbClr val="002060"/>
                </a:solidFill>
                <a:latin typeface="Times New Roman" pitchFamily="18" charset="0"/>
                <a:cs typeface="Times New Roman" pitchFamily="18" charset="0"/>
              </a:rPr>
              <a:t>дамытуға</a:t>
            </a:r>
            <a:r>
              <a:rPr lang="ru-RU" sz="2000" b="1" dirty="0" smtClean="0">
                <a:solidFill>
                  <a:srgbClr val="002060"/>
                </a:solidFill>
                <a:latin typeface="Times New Roman" pitchFamily="18" charset="0"/>
                <a:cs typeface="Times New Roman" pitchFamily="18" charset="0"/>
              </a:rPr>
              <a:t> </a:t>
            </a:r>
            <a:r>
              <a:rPr lang="ru-RU" sz="2000" b="1" dirty="0" err="1" smtClean="0">
                <a:solidFill>
                  <a:srgbClr val="002060"/>
                </a:solidFill>
                <a:latin typeface="Times New Roman" pitchFamily="18" charset="0"/>
                <a:cs typeface="Times New Roman" pitchFamily="18" charset="0"/>
              </a:rPr>
              <a:t>бағыттау</a:t>
            </a:r>
            <a:r>
              <a:rPr lang="ru-RU" sz="2000" b="1" dirty="0" smtClean="0">
                <a:solidFill>
                  <a:srgbClr val="002060"/>
                </a:solidFill>
                <a:latin typeface="Times New Roman" pitchFamily="18" charset="0"/>
                <a:cs typeface="Times New Roman" pitchFamily="18" charset="0"/>
              </a:rPr>
              <a:t>;</a:t>
            </a:r>
            <a:endParaRPr lang="kk-KZ" sz="2000" b="1" dirty="0" smtClean="0">
              <a:solidFill>
                <a:srgbClr val="002060"/>
              </a:solidFill>
              <a:latin typeface="Times New Roman" pitchFamily="18" charset="0"/>
              <a:ea typeface="Calibri"/>
              <a:cs typeface="Times New Roman" pitchFamily="18" charset="0"/>
            </a:endParaRPr>
          </a:p>
          <a:p>
            <a:pPr algn="l">
              <a:lnSpc>
                <a:spcPct val="115000"/>
              </a:lnSpc>
              <a:spcAft>
                <a:spcPts val="0"/>
              </a:spcAft>
              <a:buFontTx/>
              <a:buChar char="-"/>
            </a:pPr>
            <a:r>
              <a:rPr lang="kk-KZ" sz="2000" b="1" smtClean="0">
                <a:solidFill>
                  <a:srgbClr val="002060"/>
                </a:solidFill>
                <a:latin typeface="Times New Roman" pitchFamily="18" charset="0"/>
                <a:ea typeface="Calibri"/>
                <a:cs typeface="Times New Roman" pitchFamily="18" charset="0"/>
              </a:rPr>
              <a:t> ұсынылатын </a:t>
            </a:r>
            <a:r>
              <a:rPr lang="kk-KZ" sz="2000" b="1" dirty="0" smtClean="0">
                <a:solidFill>
                  <a:srgbClr val="002060"/>
                </a:solidFill>
                <a:latin typeface="Times New Roman" pitchFamily="18" charset="0"/>
                <a:ea typeface="Calibri"/>
                <a:cs typeface="Times New Roman" pitchFamily="18" charset="0"/>
              </a:rPr>
              <a:t>материалдың оқушы деңгейіне сай келуі;</a:t>
            </a:r>
          </a:p>
          <a:p>
            <a:pPr algn="l">
              <a:lnSpc>
                <a:spcPct val="115000"/>
              </a:lnSpc>
              <a:spcAft>
                <a:spcPts val="0"/>
              </a:spcAft>
            </a:pPr>
            <a:r>
              <a:rPr lang="kk-KZ" sz="2000" b="1" dirty="0" smtClean="0">
                <a:solidFill>
                  <a:srgbClr val="002060"/>
                </a:solidFill>
                <a:latin typeface="Times New Roman" pitchFamily="18" charset="0"/>
                <a:ea typeface="Calibri"/>
                <a:cs typeface="Times New Roman" pitchFamily="18" charset="0"/>
              </a:rPr>
              <a:t>- жазылым дағдысы оқылым арқылы келетіндіктен, сабақта мәтінмен  жұмысқа ерекше мән беру;</a:t>
            </a:r>
            <a:endParaRPr lang="ru-RU" sz="2000" b="1" dirty="0" smtClean="0">
              <a:solidFill>
                <a:srgbClr val="002060"/>
              </a:solidFill>
              <a:latin typeface="Times New Roman" pitchFamily="18" charset="0"/>
              <a:ea typeface="Calibri"/>
              <a:cs typeface="Times New Roman" pitchFamily="18" charset="0"/>
            </a:endParaRPr>
          </a:p>
          <a:p>
            <a:pPr algn="l">
              <a:lnSpc>
                <a:spcPct val="115000"/>
              </a:lnSpc>
              <a:spcAft>
                <a:spcPts val="0"/>
              </a:spcAft>
              <a:buFontTx/>
              <a:buChar char="-"/>
            </a:pPr>
            <a:r>
              <a:rPr lang="kk-KZ" sz="2000" b="1" dirty="0" smtClean="0">
                <a:solidFill>
                  <a:srgbClr val="002060"/>
                </a:solidFill>
                <a:latin typeface="Times New Roman" pitchFamily="18" charset="0"/>
                <a:ea typeface="Calibri"/>
                <a:cs typeface="Times New Roman" pitchFamily="18" charset="0"/>
              </a:rPr>
              <a:t> жазба жұмыстары мүмкіндігінше  оқу мақсаттарына сәйкес күнделікті сабақта жүйелі түрде өткізілуі тиіс;</a:t>
            </a:r>
            <a:endParaRPr lang="ru-RU" sz="2000" b="1" dirty="0" smtClean="0">
              <a:solidFill>
                <a:srgbClr val="002060"/>
              </a:solidFill>
              <a:latin typeface="Times New Roman" pitchFamily="18" charset="0"/>
              <a:ea typeface="Calibri"/>
              <a:cs typeface="Times New Roman" pitchFamily="18" charset="0"/>
            </a:endParaRPr>
          </a:p>
          <a:p>
            <a:pPr algn="l">
              <a:lnSpc>
                <a:spcPct val="115000"/>
              </a:lnSpc>
              <a:spcAft>
                <a:spcPts val="0"/>
              </a:spcAft>
              <a:buFontTx/>
              <a:buChar char="-"/>
            </a:pPr>
            <a:r>
              <a:rPr lang="kk-KZ" sz="2000" b="1" dirty="0" smtClean="0">
                <a:solidFill>
                  <a:srgbClr val="002060"/>
                </a:solidFill>
                <a:latin typeface="Times New Roman" pitchFamily="18" charset="0"/>
                <a:cs typeface="Times New Roman" pitchFamily="18" charset="0"/>
              </a:rPr>
              <a:t> жоспар құру жазылымға дайындау кезеңі болғандықтан, мәтінге жоспар құру арқылы оқушыға ойдың мәнін білуді үйрету </a:t>
            </a:r>
            <a:r>
              <a:rPr lang="kk-KZ" sz="2000" b="1" dirty="0" smtClean="0">
                <a:solidFill>
                  <a:srgbClr val="002060"/>
                </a:solidFill>
                <a:latin typeface="Times New Roman" pitchFamily="18" charset="0"/>
                <a:ea typeface="Calibri"/>
                <a:cs typeface="Times New Roman" pitchFamily="18" charset="0"/>
              </a:rPr>
              <a:t>;</a:t>
            </a:r>
            <a:endParaRPr lang="ru-RU" sz="2000" b="1" dirty="0" smtClean="0">
              <a:solidFill>
                <a:srgbClr val="002060"/>
              </a:solidFill>
              <a:latin typeface="Times New Roman" pitchFamily="18" charset="0"/>
              <a:cs typeface="Times New Roman" pitchFamily="18" charset="0"/>
            </a:endParaRPr>
          </a:p>
          <a:p>
            <a:pPr algn="l">
              <a:lnSpc>
                <a:spcPct val="115000"/>
              </a:lnSpc>
              <a:buFontTx/>
              <a:buChar char="-"/>
            </a:pPr>
            <a:r>
              <a:rPr lang="kk-KZ" sz="2000" b="1" dirty="0" smtClean="0">
                <a:solidFill>
                  <a:srgbClr val="002060"/>
                </a:solidFill>
                <a:latin typeface="Times New Roman" pitchFamily="18" charset="0"/>
                <a:cs typeface="Times New Roman" pitchFamily="18" charset="0"/>
              </a:rPr>
              <a:t> оқушының сөздік қорын байыту мақсатында әр сабақта үйретілетін жаңа сөзді оқушының күнделік өмірде, қарым-қатынаста қолданатын белсенді сөздігіне айналдыру</a:t>
            </a:r>
            <a:r>
              <a:rPr lang="kk-KZ" sz="2000" b="1" dirty="0" smtClean="0">
                <a:solidFill>
                  <a:srgbClr val="002060"/>
                </a:solidFill>
                <a:latin typeface="Times New Roman" pitchFamily="18" charset="0"/>
                <a:ea typeface="Calibri"/>
                <a:cs typeface="Times New Roman" pitchFamily="18" charset="0"/>
              </a:rPr>
              <a:t>;</a:t>
            </a:r>
            <a:endParaRPr lang="ru-RU" sz="2000" b="1" dirty="0" smtClean="0">
              <a:solidFill>
                <a:srgbClr val="002060"/>
              </a:solidFill>
              <a:latin typeface="Times New Roman" pitchFamily="18" charset="0"/>
              <a:cs typeface="Times New Roman" pitchFamily="18" charset="0"/>
            </a:endParaRPr>
          </a:p>
          <a:p>
            <a:pPr algn="l">
              <a:lnSpc>
                <a:spcPct val="115000"/>
              </a:lnSpc>
            </a:pPr>
            <a:r>
              <a:rPr lang="kk-KZ" sz="2000" b="1" dirty="0" smtClean="0">
                <a:solidFill>
                  <a:srgbClr val="002060"/>
                </a:solidFill>
                <a:latin typeface="Times New Roman" pitchFamily="18" charset="0"/>
                <a:cs typeface="Times New Roman" pitchFamily="18" charset="0"/>
              </a:rPr>
              <a:t>-жазба жұмыстарының (эссе) көп жағдайда анда-санда немесе </a:t>
            </a:r>
            <a:r>
              <a:rPr lang="kk-KZ" sz="2000" b="1" dirty="0" smtClean="0">
                <a:solidFill>
                  <a:srgbClr val="002060"/>
                </a:solidFill>
                <a:latin typeface="Times New Roman" pitchFamily="18" charset="0"/>
                <a:cs typeface="Times New Roman" pitchFamily="18" charset="0"/>
              </a:rPr>
              <a:t> БЖБ,ТЖБ тапсырмаларын </a:t>
            </a:r>
            <a:r>
              <a:rPr lang="kk-KZ" sz="2000" b="1" dirty="0" smtClean="0">
                <a:solidFill>
                  <a:srgbClr val="002060"/>
                </a:solidFill>
                <a:latin typeface="Times New Roman" pitchFamily="18" charset="0"/>
                <a:cs typeface="Times New Roman" pitchFamily="18" charset="0"/>
              </a:rPr>
              <a:t>тексеру мақсатында емес, үйрету мақсатында күнделікті сабақта берілуі тиіс</a:t>
            </a:r>
            <a:r>
              <a:rPr lang="kk-KZ" sz="2000" b="1" dirty="0" smtClean="0">
                <a:solidFill>
                  <a:srgbClr val="002060"/>
                </a:solidFill>
                <a:latin typeface="Times New Roman" pitchFamily="18" charset="0"/>
                <a:ea typeface="Calibri"/>
                <a:cs typeface="Times New Roman" pitchFamily="18" charset="0"/>
              </a:rPr>
              <a:t>;</a:t>
            </a:r>
          </a:p>
          <a:p>
            <a:pPr algn="l">
              <a:lnSpc>
                <a:spcPct val="115000"/>
              </a:lnSpc>
            </a:pPr>
            <a:r>
              <a:rPr lang="kk-KZ" sz="2000" b="1" dirty="0" smtClean="0">
                <a:solidFill>
                  <a:srgbClr val="002060"/>
                </a:solidFill>
                <a:latin typeface="Times New Roman" pitchFamily="18" charset="0"/>
                <a:cs typeface="Times New Roman" pitchFamily="18" charset="0"/>
              </a:rPr>
              <a:t>-</a:t>
            </a:r>
            <a:r>
              <a:rPr lang="kk-KZ" sz="2000" b="1" dirty="0" smtClean="0">
                <a:solidFill>
                  <a:srgbClr val="002060"/>
                </a:solidFill>
                <a:latin typeface="Times New Roman" pitchFamily="18" charset="0"/>
                <a:ea typeface="Calibri"/>
                <a:cs typeface="Times New Roman" pitchFamily="18" charset="0"/>
              </a:rPr>
              <a:t>ҚО жағдайында тапсырмалардың санына емес, сапасына мән беру;</a:t>
            </a:r>
          </a:p>
          <a:p>
            <a:pPr lvl="0" algn="l">
              <a:lnSpc>
                <a:spcPct val="115000"/>
              </a:lnSpc>
              <a:buFontTx/>
              <a:buChar char="-"/>
            </a:pPr>
            <a:r>
              <a:rPr lang="kk-KZ" sz="2000" b="1" dirty="0" smtClean="0">
                <a:solidFill>
                  <a:srgbClr val="002060"/>
                </a:solidFill>
                <a:latin typeface="Times New Roman" pitchFamily="18" charset="0"/>
                <a:cs typeface="Times New Roman" pitchFamily="18" charset="0"/>
              </a:rPr>
              <a:t>ҚО жағдайында Padlet, Flippity</a:t>
            </a:r>
            <a:r>
              <a:rPr lang="kk-KZ" sz="2000" dirty="0" smtClean="0">
                <a:solidFill>
                  <a:srgbClr val="002060"/>
                </a:solidFill>
                <a:latin typeface="Times New Roman" pitchFamily="18" charset="0"/>
                <a:cs typeface="Times New Roman" pitchFamily="18" charset="0"/>
              </a:rPr>
              <a:t> </a:t>
            </a:r>
            <a:r>
              <a:rPr lang="kk-KZ" sz="2000" b="1" dirty="0" smtClean="0">
                <a:solidFill>
                  <a:srgbClr val="002060"/>
                </a:solidFill>
                <a:latin typeface="Times New Roman" pitchFamily="18" charset="0"/>
                <a:cs typeface="Times New Roman" pitchFamily="18" charset="0"/>
              </a:rPr>
              <a:t>веб - сервистерінің көмегімен жазылым дағдысын қалыптастыруды жалғастыру.</a:t>
            </a:r>
            <a:endParaRPr lang="ru-RU" sz="2000" dirty="0" smtClean="0">
              <a:solidFill>
                <a:srgbClr val="002060"/>
              </a:solidFill>
              <a:latin typeface="Times New Roman" pitchFamily="18" charset="0"/>
              <a:cs typeface="Times New Roman" pitchFamily="18" charset="0"/>
            </a:endParaRPr>
          </a:p>
          <a:p>
            <a:pPr algn="l">
              <a:lnSpc>
                <a:spcPct val="115000"/>
              </a:lnSpc>
              <a:buFontTx/>
              <a:buChar char="-"/>
            </a:pPr>
            <a:endParaRPr lang="kk-KZ" sz="2000" b="1" dirty="0" smtClean="0">
              <a:solidFill>
                <a:srgbClr val="002060"/>
              </a:solidFill>
              <a:latin typeface="Times New Roman" pitchFamily="18" charset="0"/>
              <a:ea typeface="Calibri"/>
              <a:cs typeface="Times New Roman" pitchFamily="18" charset="0"/>
            </a:endParaRPr>
          </a:p>
          <a:p>
            <a:pPr algn="l">
              <a:lnSpc>
                <a:spcPct val="115000"/>
              </a:lnSpc>
              <a:spcAft>
                <a:spcPts val="0"/>
              </a:spcAft>
              <a:buFontTx/>
              <a:buChar char="-"/>
            </a:pPr>
            <a:endParaRPr lang="ru-RU" sz="2000" b="1" dirty="0" smtClean="0">
              <a:solidFill>
                <a:srgbClr val="002060"/>
              </a:solidFill>
              <a:latin typeface="Times New Roman" pitchFamily="18" charset="0"/>
              <a:ea typeface="Calibri"/>
              <a:cs typeface="Times New Roman" pitchFamily="18" charset="0"/>
            </a:endParaRPr>
          </a:p>
          <a:p>
            <a:pPr algn="l"/>
            <a:endParaRPr lang="ru-RU" dirty="0"/>
          </a:p>
        </p:txBody>
      </p:sp>
    </p:spTree>
    <p:extLst>
      <p:ext uri="{BB962C8B-B14F-4D97-AF65-F5344CB8AC3E}">
        <p14:creationId xmlns:p14="http://schemas.microsoft.com/office/powerpoint/2010/main" val="30920460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838" y="0"/>
            <a:ext cx="9170838"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43781" y="404664"/>
            <a:ext cx="8229600" cy="1143000"/>
          </a:xfrm>
        </p:spPr>
        <p:txBody>
          <a:bodyPr>
            <a:normAutofit/>
          </a:bodyPr>
          <a:lstStyle/>
          <a:p>
            <a:r>
              <a:rPr lang="kk-KZ" sz="3600" b="1" dirty="0" smtClean="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rPr>
              <a:t>Кері байланыс</a:t>
            </a:r>
            <a:endParaRPr lang="ru-RU" sz="3600" b="1" dirty="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endParaRPr>
          </a:p>
        </p:txBody>
      </p:sp>
      <p:sp>
        <p:nvSpPr>
          <p:cNvPr id="3" name="Объект 2"/>
          <p:cNvSpPr>
            <a:spLocks noGrp="1"/>
          </p:cNvSpPr>
          <p:nvPr>
            <p:ph idx="1"/>
          </p:nvPr>
        </p:nvSpPr>
        <p:spPr>
          <a:xfrm>
            <a:off x="1331640" y="1923650"/>
            <a:ext cx="4248472" cy="3010700"/>
          </a:xfrm>
        </p:spPr>
        <p:txBody>
          <a:bodyPr>
            <a:normAutofit/>
          </a:bodyPr>
          <a:lstStyle/>
          <a:p>
            <a:pPr marL="0" indent="0">
              <a:buNone/>
            </a:pPr>
            <a:r>
              <a:rPr lang="kk-KZ" sz="2800" b="1" dirty="0" smtClean="0">
                <a:solidFill>
                  <a:srgbClr val="C00000"/>
                </a:solidFill>
                <a:latin typeface="Times New Roman" pitchFamily="18" charset="0"/>
                <a:cs typeface="Times New Roman" pitchFamily="18" charset="0"/>
              </a:rPr>
              <a:t>«Тілек беті»</a:t>
            </a:r>
          </a:p>
          <a:p>
            <a:pPr>
              <a:buFont typeface="Wingdings" pitchFamily="2" charset="2"/>
              <a:buChar char="ü"/>
            </a:pPr>
            <a:r>
              <a:rPr lang="kk-KZ" sz="2800" b="1" dirty="0">
                <a:solidFill>
                  <a:srgbClr val="002060"/>
                </a:solidFill>
                <a:latin typeface="Times New Roman" pitchFamily="18" charset="0"/>
                <a:cs typeface="Times New Roman" pitchFamily="18" charset="0"/>
              </a:rPr>
              <a:t>Ж</a:t>
            </a:r>
            <a:r>
              <a:rPr lang="kk-KZ" sz="2800" b="1" dirty="0" smtClean="0">
                <a:solidFill>
                  <a:srgbClr val="002060"/>
                </a:solidFill>
                <a:latin typeface="Times New Roman" pitchFamily="18" charset="0"/>
                <a:cs typeface="Times New Roman" pitchFamily="18" charset="0"/>
              </a:rPr>
              <a:t>ақсы...</a:t>
            </a:r>
          </a:p>
          <a:p>
            <a:pPr>
              <a:buFont typeface="Wingdings" pitchFamily="2" charset="2"/>
              <a:buChar char="ü"/>
            </a:pPr>
            <a:r>
              <a:rPr lang="kk-KZ" sz="2800" b="1" dirty="0" smtClean="0">
                <a:solidFill>
                  <a:srgbClr val="002060"/>
                </a:solidFill>
                <a:latin typeface="Times New Roman" pitchFamily="18" charset="0"/>
                <a:cs typeface="Times New Roman" pitchFamily="18" charset="0"/>
              </a:rPr>
              <a:t>Қызықты...</a:t>
            </a:r>
            <a:endParaRPr lang="kk-KZ" sz="2800" b="1" dirty="0">
              <a:solidFill>
                <a:srgbClr val="002060"/>
              </a:solidFill>
              <a:latin typeface="Times New Roman" pitchFamily="18" charset="0"/>
              <a:cs typeface="Times New Roman" pitchFamily="18" charset="0"/>
            </a:endParaRPr>
          </a:p>
          <a:p>
            <a:pPr>
              <a:buFont typeface="Wingdings" pitchFamily="2" charset="2"/>
              <a:buChar char="ü"/>
            </a:pPr>
            <a:r>
              <a:rPr lang="kk-KZ" sz="2800" b="1" dirty="0" smtClean="0">
                <a:solidFill>
                  <a:srgbClr val="002060"/>
                </a:solidFill>
                <a:latin typeface="Times New Roman" pitchFamily="18" charset="0"/>
                <a:cs typeface="Times New Roman" pitchFamily="18" charset="0"/>
              </a:rPr>
              <a:t>Өзіме алдым...</a:t>
            </a:r>
          </a:p>
          <a:p>
            <a:pPr>
              <a:buFont typeface="Wingdings" pitchFamily="2" charset="2"/>
              <a:buChar char="ü"/>
            </a:pPr>
            <a:r>
              <a:rPr lang="kk-KZ" sz="2800" b="1" dirty="0" smtClean="0">
                <a:solidFill>
                  <a:srgbClr val="002060"/>
                </a:solidFill>
                <a:latin typeface="Times New Roman" pitchFamily="18" charset="0"/>
                <a:cs typeface="Times New Roman" pitchFamily="18" charset="0"/>
              </a:rPr>
              <a:t>Кедергілер...</a:t>
            </a:r>
            <a:endParaRPr lang="ru-RU" sz="2800" b="1" dirty="0">
              <a:solidFill>
                <a:srgbClr val="002060"/>
              </a:solidFill>
              <a:latin typeface="Times New Roman" pitchFamily="18" charset="0"/>
              <a:cs typeface="Times New Roman" pitchFamily="18" charset="0"/>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8581" y="1570428"/>
            <a:ext cx="4392488" cy="371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56566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Схема 2"/>
          <p:cNvGraphicFramePr/>
          <p:nvPr>
            <p:extLst>
              <p:ext uri="{D42A27DB-BD31-4B8C-83A1-F6EECF244321}">
                <p14:modId xmlns:p14="http://schemas.microsoft.com/office/powerpoint/2010/main" val="350699120"/>
              </p:ext>
            </p:extLst>
          </p:nvPr>
        </p:nvGraphicFramePr>
        <p:xfrm>
          <a:off x="323528" y="260648"/>
          <a:ext cx="8640960" cy="62646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3603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ctrTitle"/>
          </p:nvPr>
        </p:nvSpPr>
        <p:spPr>
          <a:xfrm>
            <a:off x="1043608" y="2132856"/>
            <a:ext cx="7920880" cy="1800200"/>
          </a:xfrm>
        </p:spPr>
        <p:txBody>
          <a:bodyPr>
            <a:noAutofit/>
          </a:bodyPr>
          <a:lstStyle/>
          <a:p>
            <a:pPr marL="342900" lvl="0" indent="-342900" defTabSz="457200">
              <a:spcBef>
                <a:spcPts val="1000"/>
              </a:spcBef>
            </a:pPr>
            <a:r>
              <a:rPr lang="kk-KZ" sz="2000" b="1" dirty="0" smtClean="0">
                <a:solidFill>
                  <a:srgbClr val="002060"/>
                </a:solidFill>
                <a:latin typeface="Times New Roman" pitchFamily="18" charset="0"/>
                <a:ea typeface="Times New Roman"/>
                <a:cs typeface="Times New Roman" pitchFamily="18" charset="0"/>
              </a:rPr>
              <a:t>     Жазылым</a:t>
            </a:r>
            <a:r>
              <a:rPr lang="kk-KZ" sz="2000" dirty="0" smtClean="0">
                <a:solidFill>
                  <a:srgbClr val="002060"/>
                </a:solidFill>
                <a:latin typeface="Times New Roman" pitchFamily="18" charset="0"/>
                <a:ea typeface="Times New Roman"/>
                <a:cs typeface="Times New Roman" pitchFamily="18" charset="0"/>
              </a:rPr>
              <a:t> </a:t>
            </a:r>
            <a:r>
              <a:rPr lang="kk-KZ" sz="2000" dirty="0">
                <a:solidFill>
                  <a:srgbClr val="0070C0"/>
                </a:solidFill>
                <a:latin typeface="Times New Roman" pitchFamily="18" charset="0"/>
                <a:ea typeface="Times New Roman"/>
                <a:cs typeface="Times New Roman" pitchFamily="18" charset="0"/>
              </a:rPr>
              <a:t>төрт дағдының ішінде оқушының нәтижесін көрсететін, мұғалімнің өнім алатын дағдысы болып табылады</a:t>
            </a:r>
            <a:r>
              <a:rPr lang="kk-KZ" sz="2000" dirty="0" smtClean="0">
                <a:solidFill>
                  <a:srgbClr val="0070C0"/>
                </a:solidFill>
                <a:latin typeface="Times New Roman" pitchFamily="18" charset="0"/>
                <a:ea typeface="Times New Roman"/>
                <a:cs typeface="Times New Roman" pitchFamily="18" charset="0"/>
              </a:rPr>
              <a:t>. </a:t>
            </a:r>
            <a:r>
              <a:rPr lang="ru-RU" sz="2000" dirty="0" smtClean="0">
                <a:solidFill>
                  <a:srgbClr val="0070C0"/>
                </a:solidFill>
                <a:latin typeface="Times New Roman" pitchFamily="18" charset="0"/>
                <a:ea typeface="+mn-ea"/>
                <a:cs typeface="Times New Roman" pitchFamily="18" charset="0"/>
              </a:rPr>
              <a:t>«</a:t>
            </a:r>
            <a:r>
              <a:rPr lang="ru-RU" sz="2000" dirty="0" err="1">
                <a:solidFill>
                  <a:srgbClr val="0070C0"/>
                </a:solidFill>
                <a:latin typeface="Times New Roman" pitchFamily="18" charset="0"/>
                <a:ea typeface="+mn-ea"/>
                <a:cs typeface="Times New Roman" pitchFamily="18" charset="0"/>
              </a:rPr>
              <a:t>Жазылым</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термині</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жазу</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деген</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мағынаны</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емес</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жаза</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білу</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ойыңды</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басқа</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біреуге</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түсінікті</a:t>
            </a:r>
            <a:r>
              <a:rPr lang="ru-RU" sz="2000" dirty="0">
                <a:solidFill>
                  <a:srgbClr val="0070C0"/>
                </a:solidFill>
                <a:latin typeface="Times New Roman" pitchFamily="18" charset="0"/>
                <a:ea typeface="+mn-ea"/>
                <a:cs typeface="Times New Roman" pitchFamily="18" charset="0"/>
              </a:rPr>
              <a:t> болу </a:t>
            </a:r>
            <a:r>
              <a:rPr lang="ru-RU" sz="2000" dirty="0" err="1">
                <a:solidFill>
                  <a:srgbClr val="0070C0"/>
                </a:solidFill>
                <a:latin typeface="Times New Roman" pitchFamily="18" charset="0"/>
                <a:ea typeface="+mn-ea"/>
                <a:cs typeface="Times New Roman" pitchFamily="18" charset="0"/>
              </a:rPr>
              <a:t>үшін</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қағаз</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бетінде</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сауатты</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жеткізе</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білу</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дегенді</a:t>
            </a:r>
            <a:r>
              <a:rPr lang="ru-RU" sz="2000" dirty="0">
                <a:solidFill>
                  <a:srgbClr val="0070C0"/>
                </a:solidFill>
                <a:latin typeface="Times New Roman" pitchFamily="18" charset="0"/>
                <a:ea typeface="+mn-ea"/>
                <a:cs typeface="Times New Roman" pitchFamily="18" charset="0"/>
              </a:rPr>
              <a:t> </a:t>
            </a:r>
            <a:r>
              <a:rPr lang="ru-RU" sz="2000" dirty="0" err="1">
                <a:solidFill>
                  <a:srgbClr val="0070C0"/>
                </a:solidFill>
                <a:latin typeface="Times New Roman" pitchFamily="18" charset="0"/>
                <a:ea typeface="+mn-ea"/>
                <a:cs typeface="Times New Roman" pitchFamily="18" charset="0"/>
              </a:rPr>
              <a:t>білдіреді</a:t>
            </a:r>
            <a:r>
              <a:rPr lang="ru-RU" sz="2000" dirty="0">
                <a:solidFill>
                  <a:srgbClr val="0070C0"/>
                </a:solidFill>
                <a:latin typeface="Times New Roman" pitchFamily="18" charset="0"/>
                <a:ea typeface="+mn-ea"/>
                <a:cs typeface="Times New Roman" pitchFamily="18" charset="0"/>
              </a:rPr>
              <a:t>.</a:t>
            </a:r>
            <a:r>
              <a:rPr lang="en-US" sz="1800" dirty="0">
                <a:solidFill>
                  <a:prstClr val="black">
                    <a:lumMod val="75000"/>
                    <a:lumOff val="25000"/>
                  </a:prstClr>
                </a:solidFill>
                <a:latin typeface="Trebuchet MS"/>
                <a:ea typeface="+mn-ea"/>
                <a:cs typeface="+mn-cs"/>
              </a:rPr>
              <a:t/>
            </a:r>
            <a:br>
              <a:rPr lang="en-US" sz="1800" dirty="0">
                <a:solidFill>
                  <a:prstClr val="black">
                    <a:lumMod val="75000"/>
                    <a:lumOff val="25000"/>
                  </a:prstClr>
                </a:solidFill>
                <a:latin typeface="Trebuchet MS"/>
                <a:ea typeface="+mn-ea"/>
                <a:cs typeface="+mn-cs"/>
              </a:rPr>
            </a:br>
            <a:endParaRPr lang="ru-RU" sz="2200" dirty="0">
              <a:solidFill>
                <a:schemeClr val="accent2">
                  <a:lumMod val="75000"/>
                </a:schemeClr>
              </a:solidFill>
              <a:latin typeface="Times New Roman" pitchFamily="18" charset="0"/>
              <a:cs typeface="Times New Roman" pitchFamily="18" charset="0"/>
            </a:endParaRPr>
          </a:p>
        </p:txBody>
      </p:sp>
      <p:sp>
        <p:nvSpPr>
          <p:cNvPr id="4" name="Прямоугольник 3"/>
          <p:cNvSpPr/>
          <p:nvPr/>
        </p:nvSpPr>
        <p:spPr>
          <a:xfrm>
            <a:off x="1691680" y="916951"/>
            <a:ext cx="1872208" cy="56473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Оқылым</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6" name="Прямоугольник 5"/>
          <p:cNvSpPr/>
          <p:nvPr/>
        </p:nvSpPr>
        <p:spPr>
          <a:xfrm>
            <a:off x="3851920" y="1268760"/>
            <a:ext cx="1944216" cy="64807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sz="2400" b="1" dirty="0" smtClean="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rPr>
              <a:t>Жазылым</a:t>
            </a:r>
            <a:endParaRPr lang="ru-RU" sz="2400" b="1" dirty="0">
              <a:ln w="10541" cmpd="sng">
                <a:solidFill>
                  <a:schemeClr val="accent1">
                    <a:shade val="88000"/>
                    <a:satMod val="110000"/>
                  </a:schemeClr>
                </a:solidFill>
                <a:prstDash val="solid"/>
              </a:ln>
              <a:solidFill>
                <a:srgbClr val="002060"/>
              </a:solidFill>
              <a:latin typeface="Times New Roman" pitchFamily="18" charset="0"/>
              <a:cs typeface="Times New Roman" pitchFamily="18" charset="0"/>
            </a:endParaRPr>
          </a:p>
        </p:txBody>
      </p:sp>
      <p:sp>
        <p:nvSpPr>
          <p:cNvPr id="8" name="Прямоугольник 7"/>
          <p:cNvSpPr/>
          <p:nvPr/>
        </p:nvSpPr>
        <p:spPr>
          <a:xfrm>
            <a:off x="3851920" y="352217"/>
            <a:ext cx="1944216" cy="56473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Айтылым</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9" name="Прямоугольник 8"/>
          <p:cNvSpPr/>
          <p:nvPr/>
        </p:nvSpPr>
        <p:spPr>
          <a:xfrm>
            <a:off x="6156176" y="922453"/>
            <a:ext cx="1944216" cy="56473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kk-KZ"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Тыңдалым</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graphicFrame>
        <p:nvGraphicFramePr>
          <p:cNvPr id="10" name="Схема 9"/>
          <p:cNvGraphicFramePr/>
          <p:nvPr>
            <p:extLst>
              <p:ext uri="{D42A27DB-BD31-4B8C-83A1-F6EECF244321}">
                <p14:modId xmlns:p14="http://schemas.microsoft.com/office/powerpoint/2010/main" val="3362029083"/>
              </p:ext>
            </p:extLst>
          </p:nvPr>
        </p:nvGraphicFramePr>
        <p:xfrm>
          <a:off x="2267744" y="3645024"/>
          <a:ext cx="5322422" cy="3055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2059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ctrTitle"/>
          </p:nvPr>
        </p:nvSpPr>
        <p:spPr>
          <a:xfrm>
            <a:off x="1043608" y="2132856"/>
            <a:ext cx="7920880" cy="1800200"/>
          </a:xfrm>
        </p:spPr>
        <p:txBody>
          <a:bodyPr>
            <a:noAutofit/>
          </a:bodyPr>
          <a:lstStyle/>
          <a:p>
            <a:pPr marL="342900" lvl="0" indent="-342900" defTabSz="457200">
              <a:spcBef>
                <a:spcPts val="1000"/>
              </a:spcBef>
            </a:pPr>
            <a:r>
              <a:rPr lang="en-US" sz="1800" dirty="0">
                <a:solidFill>
                  <a:prstClr val="black">
                    <a:lumMod val="75000"/>
                    <a:lumOff val="25000"/>
                  </a:prstClr>
                </a:solidFill>
                <a:latin typeface="Trebuchet MS"/>
                <a:ea typeface="+mn-ea"/>
                <a:cs typeface="+mn-cs"/>
              </a:rPr>
              <a:t/>
            </a:r>
            <a:br>
              <a:rPr lang="en-US" sz="1800" dirty="0">
                <a:solidFill>
                  <a:prstClr val="black">
                    <a:lumMod val="75000"/>
                    <a:lumOff val="25000"/>
                  </a:prstClr>
                </a:solidFill>
                <a:latin typeface="Trebuchet MS"/>
                <a:ea typeface="+mn-ea"/>
                <a:cs typeface="+mn-cs"/>
              </a:rPr>
            </a:br>
            <a:endParaRPr lang="ru-RU" sz="2200" dirty="0">
              <a:solidFill>
                <a:schemeClr val="accent2">
                  <a:lumMod val="75000"/>
                </a:schemeClr>
              </a:solidFill>
              <a:latin typeface="Times New Roman" pitchFamily="18" charset="0"/>
              <a:cs typeface="Times New Roman" pitchFamily="18" charset="0"/>
            </a:endParaRPr>
          </a:p>
        </p:txBody>
      </p:sp>
      <p:graphicFrame>
        <p:nvGraphicFramePr>
          <p:cNvPr id="10" name="Схема 9"/>
          <p:cNvGraphicFramePr/>
          <p:nvPr>
            <p:extLst>
              <p:ext uri="{D42A27DB-BD31-4B8C-83A1-F6EECF244321}">
                <p14:modId xmlns:p14="http://schemas.microsoft.com/office/powerpoint/2010/main" val="3362029083"/>
              </p:ext>
            </p:extLst>
          </p:nvPr>
        </p:nvGraphicFramePr>
        <p:xfrm>
          <a:off x="323528" y="881336"/>
          <a:ext cx="8640960" cy="5976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289" name="Rectangle 1"/>
          <p:cNvSpPr>
            <a:spLocks noChangeArrowheads="1"/>
          </p:cNvSpPr>
          <p:nvPr/>
        </p:nvSpPr>
        <p:spPr bwMode="auto">
          <a:xfrm>
            <a:off x="683568" y="65530"/>
            <a:ext cx="777686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Оқушылардың жазылым дағдысын </a:t>
            </a:r>
            <a:r>
              <a:rPr kumimoji="0" lang="en-US" sz="24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                  </a:t>
            </a:r>
            <a:r>
              <a:rPr kumimoji="0" lang="kk-KZ" sz="24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дамытуға ықпал ететін тапсырма </a:t>
            </a:r>
            <a:r>
              <a:rPr lang="kk-KZ" sz="2400" b="1" dirty="0" smtClean="0">
                <a:solidFill>
                  <a:srgbClr val="C00000"/>
                </a:solidFill>
                <a:latin typeface="Times New Roman" pitchFamily="18" charset="0"/>
                <a:ea typeface="Calibri" pitchFamily="34" charset="0"/>
                <a:cs typeface="Times New Roman" pitchFamily="18" charset="0"/>
              </a:rPr>
              <a:t>түр</a:t>
            </a:r>
            <a:r>
              <a:rPr kumimoji="0" lang="kk-KZ" sz="2400" b="1" i="0" u="none" strike="noStrike" cap="none" normalizeH="0" baseline="0" dirty="0" smtClean="0">
                <a:ln>
                  <a:noFill/>
                </a:ln>
                <a:solidFill>
                  <a:srgbClr val="C00000"/>
                </a:solidFill>
                <a:effectLst/>
                <a:latin typeface="Times New Roman" pitchFamily="18" charset="0"/>
                <a:ea typeface="Calibri" pitchFamily="34" charset="0"/>
                <a:cs typeface="Times New Roman" pitchFamily="18" charset="0"/>
              </a:rPr>
              <a:t>лері</a:t>
            </a:r>
            <a:endParaRPr kumimoji="0" lang="kk-KZ" sz="2400" b="0" i="0" u="none" strike="noStrike" cap="none" normalizeH="0" baseline="0" dirty="0" smtClean="0">
              <a:ln>
                <a:noFill/>
              </a:ln>
              <a:solidFill>
                <a:srgbClr val="C00000"/>
              </a:solidFill>
              <a:effectLst/>
              <a:latin typeface="Arial" pitchFamily="34" charset="0"/>
              <a:cs typeface="Arial" pitchFamily="34" charset="0"/>
            </a:endParaRPr>
          </a:p>
        </p:txBody>
      </p:sp>
    </p:spTree>
    <p:extLst>
      <p:ext uri="{BB962C8B-B14F-4D97-AF65-F5344CB8AC3E}">
        <p14:creationId xmlns:p14="http://schemas.microsoft.com/office/powerpoint/2010/main" val="304205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ctrTitle"/>
          </p:nvPr>
        </p:nvSpPr>
        <p:spPr>
          <a:xfrm>
            <a:off x="1043608" y="2132856"/>
            <a:ext cx="7920880" cy="1800200"/>
          </a:xfrm>
        </p:spPr>
        <p:txBody>
          <a:bodyPr>
            <a:noAutofit/>
          </a:bodyPr>
          <a:lstStyle/>
          <a:p>
            <a:pPr marL="342900" lvl="0" indent="-342900" defTabSz="457200">
              <a:spcBef>
                <a:spcPts val="1000"/>
              </a:spcBef>
            </a:pPr>
            <a:r>
              <a:rPr lang="en-US" sz="1800" dirty="0">
                <a:solidFill>
                  <a:prstClr val="black">
                    <a:lumMod val="75000"/>
                    <a:lumOff val="25000"/>
                  </a:prstClr>
                </a:solidFill>
                <a:latin typeface="Trebuchet MS"/>
                <a:ea typeface="+mn-ea"/>
                <a:cs typeface="+mn-cs"/>
              </a:rPr>
              <a:t/>
            </a:r>
            <a:br>
              <a:rPr lang="en-US" sz="1800" dirty="0">
                <a:solidFill>
                  <a:prstClr val="black">
                    <a:lumMod val="75000"/>
                    <a:lumOff val="25000"/>
                  </a:prstClr>
                </a:solidFill>
                <a:latin typeface="Trebuchet MS"/>
                <a:ea typeface="+mn-ea"/>
                <a:cs typeface="+mn-cs"/>
              </a:rPr>
            </a:br>
            <a:endParaRPr lang="ru-RU" sz="2200" dirty="0">
              <a:solidFill>
                <a:schemeClr val="accent2">
                  <a:lumMod val="75000"/>
                </a:schemeClr>
              </a:solidFill>
              <a:latin typeface="Times New Roman" pitchFamily="18" charset="0"/>
              <a:cs typeface="Times New Roman" pitchFamily="18" charset="0"/>
            </a:endParaRPr>
          </a:p>
        </p:txBody>
      </p:sp>
      <p:graphicFrame>
        <p:nvGraphicFramePr>
          <p:cNvPr id="4" name="Схема 3"/>
          <p:cNvGraphicFramePr/>
          <p:nvPr/>
        </p:nvGraphicFramePr>
        <p:xfrm>
          <a:off x="1524000" y="1397000"/>
          <a:ext cx="6096000" cy="4552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25" name="Rectangle 1"/>
          <p:cNvSpPr>
            <a:spLocks noChangeArrowheads="1"/>
          </p:cNvSpPr>
          <p:nvPr/>
        </p:nvSpPr>
        <p:spPr bwMode="auto">
          <a:xfrm>
            <a:off x="1619672" y="276618"/>
            <a:ext cx="5940152"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Жазылым тапсырмаларын орындау</a:t>
            </a:r>
            <a:r>
              <a:rPr kumimoji="0" lang="kk-KZ" sz="20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барысында</a:t>
            </a:r>
            <a:r>
              <a:rPr kumimoji="0" lang="kk-K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қандай қиындықтар кездесті?</a:t>
            </a:r>
            <a:endParaRPr kumimoji="0" lang="kk-KZ" sz="20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42059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ctrTitle"/>
          </p:nvPr>
        </p:nvSpPr>
        <p:spPr>
          <a:xfrm>
            <a:off x="1043608" y="2132856"/>
            <a:ext cx="7920880" cy="1800200"/>
          </a:xfrm>
        </p:spPr>
        <p:txBody>
          <a:bodyPr>
            <a:noAutofit/>
          </a:bodyPr>
          <a:lstStyle/>
          <a:p>
            <a:pPr marL="342900" lvl="0" indent="-342900" defTabSz="457200">
              <a:spcBef>
                <a:spcPts val="1000"/>
              </a:spcBef>
            </a:pPr>
            <a:r>
              <a:rPr lang="en-US" sz="1800" dirty="0">
                <a:solidFill>
                  <a:prstClr val="black">
                    <a:lumMod val="75000"/>
                    <a:lumOff val="25000"/>
                  </a:prstClr>
                </a:solidFill>
                <a:latin typeface="Trebuchet MS"/>
                <a:ea typeface="+mn-ea"/>
                <a:cs typeface="+mn-cs"/>
              </a:rPr>
              <a:t/>
            </a:r>
            <a:br>
              <a:rPr lang="en-US" sz="1800" dirty="0">
                <a:solidFill>
                  <a:prstClr val="black">
                    <a:lumMod val="75000"/>
                    <a:lumOff val="25000"/>
                  </a:prstClr>
                </a:solidFill>
                <a:latin typeface="Trebuchet MS"/>
                <a:ea typeface="+mn-ea"/>
                <a:cs typeface="+mn-cs"/>
              </a:rPr>
            </a:br>
            <a:endParaRPr lang="ru-RU" sz="2200" dirty="0">
              <a:solidFill>
                <a:schemeClr val="accent2">
                  <a:lumMod val="75000"/>
                </a:schemeClr>
              </a:solidFill>
              <a:latin typeface="Times New Roman" pitchFamily="18" charset="0"/>
              <a:cs typeface="Times New Roman" pitchFamily="18" charset="0"/>
            </a:endParaRPr>
          </a:p>
        </p:txBody>
      </p:sp>
      <p:graphicFrame>
        <p:nvGraphicFramePr>
          <p:cNvPr id="4" name="Схема 3"/>
          <p:cNvGraphicFramePr/>
          <p:nvPr>
            <p:extLst>
              <p:ext uri="{D42A27DB-BD31-4B8C-83A1-F6EECF244321}">
                <p14:modId xmlns:p14="http://schemas.microsoft.com/office/powerpoint/2010/main" val="2621075385"/>
              </p:ext>
            </p:extLst>
          </p:nvPr>
        </p:nvGraphicFramePr>
        <p:xfrm>
          <a:off x="539552" y="332656"/>
          <a:ext cx="7992888" cy="60486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205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ctrTitle"/>
          </p:nvPr>
        </p:nvSpPr>
        <p:spPr>
          <a:xfrm>
            <a:off x="1043608" y="2132856"/>
            <a:ext cx="7920880" cy="1800200"/>
          </a:xfrm>
        </p:spPr>
        <p:txBody>
          <a:bodyPr>
            <a:noAutofit/>
          </a:bodyPr>
          <a:lstStyle/>
          <a:p>
            <a:pPr marL="342900" lvl="0" indent="-342900" defTabSz="457200">
              <a:spcBef>
                <a:spcPts val="1000"/>
              </a:spcBef>
            </a:pPr>
            <a:r>
              <a:rPr lang="en-US" sz="1800" dirty="0">
                <a:solidFill>
                  <a:prstClr val="black">
                    <a:lumMod val="75000"/>
                    <a:lumOff val="25000"/>
                  </a:prstClr>
                </a:solidFill>
                <a:latin typeface="Trebuchet MS"/>
                <a:ea typeface="+mn-ea"/>
                <a:cs typeface="+mn-cs"/>
              </a:rPr>
              <a:t/>
            </a:r>
            <a:br>
              <a:rPr lang="en-US" sz="1800" dirty="0">
                <a:solidFill>
                  <a:prstClr val="black">
                    <a:lumMod val="75000"/>
                    <a:lumOff val="25000"/>
                  </a:prstClr>
                </a:solidFill>
                <a:latin typeface="Trebuchet MS"/>
                <a:ea typeface="+mn-ea"/>
                <a:cs typeface="+mn-cs"/>
              </a:rPr>
            </a:br>
            <a:endParaRPr lang="ru-RU" sz="2200" dirty="0">
              <a:solidFill>
                <a:schemeClr val="accent2">
                  <a:lumMod val="75000"/>
                </a:schemeClr>
              </a:solidFill>
              <a:latin typeface="Times New Roman" pitchFamily="18" charset="0"/>
              <a:cs typeface="Times New Roman" pitchFamily="18" charset="0"/>
            </a:endParaRPr>
          </a:p>
        </p:txBody>
      </p:sp>
      <p:graphicFrame>
        <p:nvGraphicFramePr>
          <p:cNvPr id="7" name="Схема 6"/>
          <p:cNvGraphicFramePr/>
          <p:nvPr>
            <p:extLst>
              <p:ext uri="{D42A27DB-BD31-4B8C-83A1-F6EECF244321}">
                <p14:modId xmlns:p14="http://schemas.microsoft.com/office/powerpoint/2010/main" val="330865907"/>
              </p:ext>
            </p:extLst>
          </p:nvPr>
        </p:nvGraphicFramePr>
        <p:xfrm>
          <a:off x="611560" y="620688"/>
          <a:ext cx="8280920" cy="583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2059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Заголовок 2"/>
          <p:cNvSpPr>
            <a:spLocks noGrp="1"/>
          </p:cNvSpPr>
          <p:nvPr>
            <p:ph type="ctrTitle"/>
          </p:nvPr>
        </p:nvSpPr>
        <p:spPr>
          <a:xfrm>
            <a:off x="1043608" y="2132856"/>
            <a:ext cx="7920880" cy="1800200"/>
          </a:xfrm>
        </p:spPr>
        <p:txBody>
          <a:bodyPr>
            <a:noAutofit/>
          </a:bodyPr>
          <a:lstStyle/>
          <a:p>
            <a:pPr marL="342900" lvl="0" indent="-342900" defTabSz="457200">
              <a:spcBef>
                <a:spcPts val="1000"/>
              </a:spcBef>
            </a:pPr>
            <a:r>
              <a:rPr lang="en-US" sz="1800" dirty="0">
                <a:solidFill>
                  <a:prstClr val="black">
                    <a:lumMod val="75000"/>
                    <a:lumOff val="25000"/>
                  </a:prstClr>
                </a:solidFill>
                <a:latin typeface="Trebuchet MS"/>
                <a:ea typeface="+mn-ea"/>
                <a:cs typeface="+mn-cs"/>
              </a:rPr>
              <a:t/>
            </a:r>
            <a:br>
              <a:rPr lang="en-US" sz="1800" dirty="0">
                <a:solidFill>
                  <a:prstClr val="black">
                    <a:lumMod val="75000"/>
                    <a:lumOff val="25000"/>
                  </a:prstClr>
                </a:solidFill>
                <a:latin typeface="Trebuchet MS"/>
                <a:ea typeface="+mn-ea"/>
                <a:cs typeface="+mn-cs"/>
              </a:rPr>
            </a:br>
            <a:endParaRPr lang="ru-RU" sz="2200" dirty="0">
              <a:solidFill>
                <a:schemeClr val="accent2">
                  <a:lumMod val="75000"/>
                </a:schemeClr>
              </a:solidFill>
              <a:latin typeface="Times New Roman" pitchFamily="18" charset="0"/>
              <a:cs typeface="Times New Roman" pitchFamily="18" charset="0"/>
            </a:endParaRPr>
          </a:p>
        </p:txBody>
      </p:sp>
      <p:graphicFrame>
        <p:nvGraphicFramePr>
          <p:cNvPr id="4" name="Содержимое 3"/>
          <p:cNvGraphicFramePr>
            <a:graphicFrameLocks/>
          </p:cNvGraphicFramePr>
          <p:nvPr/>
        </p:nvGraphicFramePr>
        <p:xfrm>
          <a:off x="323528" y="1412776"/>
          <a:ext cx="8696849" cy="46085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Прямоугольник 4"/>
          <p:cNvSpPr/>
          <p:nvPr/>
        </p:nvSpPr>
        <p:spPr>
          <a:xfrm>
            <a:off x="1187624" y="116632"/>
            <a:ext cx="6840760" cy="646331"/>
          </a:xfrm>
          <a:prstGeom prst="rect">
            <a:avLst/>
          </a:prstGeom>
        </p:spPr>
        <p:txBody>
          <a:bodyPr wrap="square">
            <a:spAutoFit/>
          </a:bodyPr>
          <a:lstStyle/>
          <a:p>
            <a:r>
              <a:rPr lang="kk-KZ" dirty="0" smtClean="0">
                <a:latin typeface="Times New Roman" pitchFamily="18" charset="0"/>
                <a:cs typeface="Times New Roman" pitchFamily="18" charset="0"/>
              </a:rPr>
              <a:t>Эссе жазуға арналған кіріспе фразалар, байланыстырушы сөздер.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kk-KZ" dirty="0" smtClean="0">
                <a:latin typeface="Times New Roman" pitchFamily="18" charset="0"/>
                <a:cs typeface="Times New Roman" pitchFamily="18" charset="0"/>
              </a:rPr>
              <a:t>Кез-келген эссе мәтінін құрылымдауға көмектеседі</a:t>
            </a:r>
            <a:endParaRPr lang="ru-RU" dirty="0"/>
          </a:p>
        </p:txBody>
      </p:sp>
    </p:spTree>
    <p:extLst>
      <p:ext uri="{BB962C8B-B14F-4D97-AF65-F5344CB8AC3E}">
        <p14:creationId xmlns:p14="http://schemas.microsoft.com/office/powerpoint/2010/main" val="304205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899592" y="1196752"/>
            <a:ext cx="7560840" cy="2592288"/>
          </a:xfrm>
        </p:spPr>
        <p:style>
          <a:lnRef idx="2">
            <a:schemeClr val="accent5"/>
          </a:lnRef>
          <a:fillRef idx="1">
            <a:schemeClr val="lt1"/>
          </a:fillRef>
          <a:effectRef idx="0">
            <a:schemeClr val="accent5"/>
          </a:effectRef>
          <a:fontRef idx="minor">
            <a:schemeClr val="dk1"/>
          </a:fontRef>
        </p:style>
        <p:txBody>
          <a:bodyPr>
            <a:normAutofit fontScale="90000"/>
          </a:bodyPr>
          <a:lstStyle/>
          <a:p>
            <a:pPr algn="l">
              <a:lnSpc>
                <a:spcPct val="150000"/>
              </a:lnSpc>
              <a:spcAft>
                <a:spcPts val="1000"/>
              </a:spcAft>
            </a:pPr>
            <a:r>
              <a:rPr lang="kk-KZ" sz="2600" dirty="0" smtClean="0">
                <a:latin typeface="Times New Roman"/>
                <a:ea typeface="Calibri"/>
                <a:cs typeface="Times New Roman"/>
              </a:rPr>
              <a:t/>
            </a:r>
            <a:br>
              <a:rPr lang="kk-KZ" sz="2600" dirty="0" smtClean="0">
                <a:latin typeface="Times New Roman"/>
                <a:ea typeface="Calibri"/>
                <a:cs typeface="Times New Roman"/>
              </a:rPr>
            </a:br>
            <a:r>
              <a:rPr lang="kk-KZ" sz="2600" dirty="0">
                <a:latin typeface="Times New Roman"/>
                <a:ea typeface="Calibri"/>
                <a:cs typeface="Times New Roman"/>
              </a:rPr>
              <a:t/>
            </a:r>
            <a:br>
              <a:rPr lang="kk-KZ" sz="2600" dirty="0">
                <a:latin typeface="Times New Roman"/>
                <a:ea typeface="Calibri"/>
                <a:cs typeface="Times New Roman"/>
              </a:rPr>
            </a:br>
            <a:r>
              <a:rPr lang="kk-KZ" sz="2600" dirty="0" smtClean="0">
                <a:latin typeface="Times New Roman"/>
                <a:ea typeface="Calibri"/>
                <a:cs typeface="Times New Roman"/>
              </a:rPr>
              <a:t/>
            </a:r>
            <a:br>
              <a:rPr lang="kk-KZ" sz="2600" dirty="0" smtClean="0">
                <a:latin typeface="Times New Roman"/>
                <a:ea typeface="Calibri"/>
                <a:cs typeface="Times New Roman"/>
              </a:rPr>
            </a:br>
            <a:r>
              <a:rPr lang="kk-KZ" sz="2600" dirty="0">
                <a:latin typeface="Times New Roman"/>
                <a:ea typeface="Calibri"/>
                <a:cs typeface="Times New Roman"/>
              </a:rPr>
              <a:t/>
            </a:r>
            <a:br>
              <a:rPr lang="kk-KZ" sz="2600" dirty="0">
                <a:latin typeface="Times New Roman"/>
                <a:ea typeface="Calibri"/>
                <a:cs typeface="Times New Roman"/>
              </a:rPr>
            </a:br>
            <a:r>
              <a:rPr lang="kk-KZ" sz="2600" dirty="0" smtClean="0">
                <a:latin typeface="Times New Roman"/>
                <a:ea typeface="Calibri"/>
                <a:cs typeface="Times New Roman"/>
              </a:rPr>
              <a:t/>
            </a:r>
            <a:br>
              <a:rPr lang="kk-KZ" sz="2600" dirty="0" smtClean="0">
                <a:latin typeface="Times New Roman"/>
                <a:ea typeface="Calibri"/>
                <a:cs typeface="Times New Roman"/>
              </a:rPr>
            </a:br>
            <a:r>
              <a:rPr lang="kk-KZ" sz="2600" dirty="0" smtClean="0">
                <a:solidFill>
                  <a:schemeClr val="tx1"/>
                </a:solidFill>
                <a:latin typeface="Times New Roman"/>
                <a:ea typeface="Calibri"/>
                <a:cs typeface="Times New Roman"/>
              </a:rPr>
              <a:t/>
            </a:r>
            <a:br>
              <a:rPr lang="kk-KZ" sz="2600" dirty="0" smtClean="0">
                <a:solidFill>
                  <a:schemeClr val="tx1"/>
                </a:solidFill>
                <a:latin typeface="Times New Roman"/>
                <a:ea typeface="Calibri"/>
                <a:cs typeface="Times New Roman"/>
              </a:rPr>
            </a:br>
            <a:r>
              <a:rPr lang="kk-KZ" sz="2600" dirty="0" smtClean="0">
                <a:solidFill>
                  <a:schemeClr val="tx1"/>
                </a:solidFill>
                <a:latin typeface="Times New Roman"/>
                <a:ea typeface="Calibri"/>
                <a:cs typeface="Times New Roman"/>
              </a:rPr>
              <a:t>Сабақтың тақырыбы:</a:t>
            </a:r>
            <a:r>
              <a:rPr lang="kk-KZ" sz="2600" dirty="0">
                <a:solidFill>
                  <a:schemeClr val="tx1"/>
                </a:solidFill>
                <a:latin typeface="Times New Roman"/>
                <a:ea typeface="Calibri"/>
                <a:cs typeface="Times New Roman"/>
              </a:rPr>
              <a:t> </a:t>
            </a:r>
            <a:r>
              <a:rPr lang="kk-KZ" sz="2600" dirty="0" smtClean="0">
                <a:solidFill>
                  <a:schemeClr val="tx1"/>
                </a:solidFill>
                <a:latin typeface="Times New Roman"/>
                <a:ea typeface="Calibri"/>
                <a:cs typeface="Times New Roman"/>
              </a:rPr>
              <a:t>    </a:t>
            </a:r>
            <a:r>
              <a:rPr lang="kk-KZ" sz="2600" b="1" dirty="0" smtClean="0">
                <a:solidFill>
                  <a:schemeClr val="tx1"/>
                </a:solidFill>
                <a:latin typeface="Times New Roman"/>
                <a:ea typeface="Calibri"/>
                <a:cs typeface="Times New Roman"/>
              </a:rPr>
              <a:t>Уақытты </a:t>
            </a:r>
            <a:r>
              <a:rPr lang="kk-KZ" sz="2600" b="1" dirty="0">
                <a:solidFill>
                  <a:schemeClr val="tx1"/>
                </a:solidFill>
                <a:latin typeface="Times New Roman"/>
                <a:ea typeface="Calibri"/>
                <a:cs typeface="Times New Roman"/>
              </a:rPr>
              <a:t>бағалайсың ба</a:t>
            </a:r>
            <a:r>
              <a:rPr lang="kk-KZ" sz="2600" b="1" dirty="0" smtClean="0">
                <a:solidFill>
                  <a:schemeClr val="tx1"/>
                </a:solidFill>
                <a:latin typeface="Times New Roman"/>
                <a:ea typeface="Calibri"/>
                <a:cs typeface="Times New Roman"/>
              </a:rPr>
              <a:t>?</a:t>
            </a:r>
            <a:br>
              <a:rPr lang="kk-KZ" sz="2600" b="1" dirty="0" smtClean="0">
                <a:solidFill>
                  <a:schemeClr val="tx1"/>
                </a:solidFill>
                <a:latin typeface="Times New Roman"/>
                <a:ea typeface="Calibri"/>
                <a:cs typeface="Times New Roman"/>
              </a:rPr>
            </a:br>
            <a:r>
              <a:rPr lang="kk-KZ" sz="2600" dirty="0" smtClean="0">
                <a:solidFill>
                  <a:schemeClr val="tx1"/>
                </a:solidFill>
                <a:latin typeface="Times New Roman"/>
                <a:ea typeface="Calibri"/>
                <a:cs typeface="Times New Roman"/>
              </a:rPr>
              <a:t>Сынып: 7-сынып (орыс тілді) </a:t>
            </a:r>
            <a:br>
              <a:rPr lang="kk-KZ" sz="2600" dirty="0" smtClean="0">
                <a:solidFill>
                  <a:schemeClr val="tx1"/>
                </a:solidFill>
                <a:latin typeface="Times New Roman"/>
                <a:ea typeface="Calibri"/>
                <a:cs typeface="Times New Roman"/>
              </a:rPr>
            </a:br>
            <a:r>
              <a:rPr lang="kk-KZ" sz="2600" dirty="0" smtClean="0">
                <a:solidFill>
                  <a:schemeClr val="tx1"/>
                </a:solidFill>
                <a:latin typeface="Times New Roman"/>
                <a:ea typeface="Calibri"/>
                <a:cs typeface="Times New Roman"/>
              </a:rPr>
              <a:t>Осы тақырып бойынша </a:t>
            </a:r>
            <a:r>
              <a:rPr lang="kk-KZ" sz="2600" b="1" dirty="0" smtClean="0">
                <a:solidFill>
                  <a:schemeClr val="tx1"/>
                </a:solidFill>
                <a:latin typeface="Times New Roman"/>
                <a:ea typeface="Calibri"/>
                <a:cs typeface="Times New Roman"/>
              </a:rPr>
              <a:t>веб-сервистер </a:t>
            </a:r>
            <a:r>
              <a:rPr lang="kk-KZ" sz="2600" dirty="0" smtClean="0">
                <a:solidFill>
                  <a:schemeClr val="tx1"/>
                </a:solidFill>
                <a:latin typeface="Times New Roman"/>
                <a:ea typeface="Calibri"/>
                <a:cs typeface="Times New Roman"/>
              </a:rPr>
              <a:t>арқылы оқушы жазылым дағдысын меңгеруге мүмкіндік беретін тапсырмаларды орындайды.</a:t>
            </a:r>
            <a:r>
              <a:rPr lang="kk-KZ" sz="2000" dirty="0">
                <a:solidFill>
                  <a:schemeClr val="accent2"/>
                </a:solidFill>
                <a:latin typeface="Times New Roman"/>
                <a:ea typeface="Calibri"/>
                <a:cs typeface="Times New Roman"/>
              </a:rPr>
              <a:t/>
            </a:r>
            <a:br>
              <a:rPr lang="kk-KZ" sz="2000" dirty="0">
                <a:solidFill>
                  <a:schemeClr val="accent2"/>
                </a:solidFill>
                <a:latin typeface="Times New Roman"/>
                <a:ea typeface="Calibri"/>
                <a:cs typeface="Times New Roman"/>
              </a:rPr>
            </a:br>
            <a:r>
              <a:rPr lang="kk-KZ" sz="2000" dirty="0" smtClean="0">
                <a:solidFill>
                  <a:schemeClr val="accent2"/>
                </a:solidFill>
                <a:latin typeface="Times New Roman"/>
                <a:ea typeface="Calibri"/>
                <a:cs typeface="Times New Roman"/>
              </a:rPr>
              <a:t/>
            </a:r>
            <a:br>
              <a:rPr lang="kk-KZ" sz="2000" dirty="0" smtClean="0">
                <a:solidFill>
                  <a:schemeClr val="accent2"/>
                </a:solidFill>
                <a:latin typeface="Times New Roman"/>
                <a:ea typeface="Calibri"/>
                <a:cs typeface="Times New Roman"/>
              </a:rPr>
            </a:br>
            <a:r>
              <a:rPr lang="kk-KZ" sz="2000" dirty="0" smtClean="0">
                <a:effectLst/>
                <a:latin typeface="Times New Roman"/>
                <a:ea typeface="Calibri"/>
                <a:cs typeface="Times New Roman"/>
              </a:rPr>
              <a:t/>
            </a:r>
            <a:br>
              <a:rPr lang="kk-KZ" sz="2000" dirty="0" smtClean="0">
                <a:effectLst/>
                <a:latin typeface="Times New Roman"/>
                <a:ea typeface="Calibri"/>
                <a:cs typeface="Times New Roman"/>
              </a:rPr>
            </a:br>
            <a:r>
              <a:rPr lang="ru-RU" sz="1800" dirty="0">
                <a:ea typeface="Calibri"/>
                <a:cs typeface="Times New Roman"/>
              </a:rPr>
              <a:t/>
            </a:r>
            <a:br>
              <a:rPr lang="ru-RU" sz="1800" dirty="0">
                <a:ea typeface="Calibri"/>
                <a:cs typeface="Times New Roman"/>
              </a:rPr>
            </a:br>
            <a:r>
              <a:rPr lang="kk-KZ" sz="2000" dirty="0" smtClean="0">
                <a:effectLst/>
                <a:latin typeface="Times New Roman"/>
                <a:ea typeface="Calibri"/>
                <a:cs typeface="Times New Roman"/>
              </a:rPr>
              <a:t/>
            </a:r>
            <a:br>
              <a:rPr lang="kk-KZ" sz="2000" dirty="0" smtClean="0">
                <a:effectLst/>
                <a:latin typeface="Times New Roman"/>
                <a:ea typeface="Calibri"/>
                <a:cs typeface="Times New Roman"/>
              </a:rPr>
            </a:br>
            <a:r>
              <a:rPr lang="ru-RU" sz="1800" dirty="0">
                <a:ea typeface="Calibri"/>
                <a:cs typeface="Times New Roman"/>
              </a:rPr>
              <a:t/>
            </a:r>
            <a:br>
              <a:rPr lang="ru-RU" sz="1800" dirty="0">
                <a:ea typeface="Calibri"/>
                <a:cs typeface="Times New Roman"/>
              </a:rPr>
            </a:br>
            <a:r>
              <a:rPr lang="kk-KZ" sz="2000" b="1" dirty="0" smtClean="0">
                <a:effectLst/>
                <a:latin typeface="Times New Roman"/>
                <a:ea typeface="Calibri"/>
              </a:rPr>
              <a:t> </a:t>
            </a:r>
            <a:r>
              <a:rPr lang="ru-RU" sz="2000" dirty="0" smtClean="0">
                <a:effectLst/>
              </a:rPr>
              <a:t/>
            </a:r>
            <a:br>
              <a:rPr lang="ru-RU" sz="2000" dirty="0" smtClean="0">
                <a:effectLst/>
              </a:rPr>
            </a:br>
            <a:r>
              <a:rPr lang="kk-KZ" sz="2000" b="1" dirty="0" smtClean="0">
                <a:effectLst/>
                <a:latin typeface="Times New Roman"/>
                <a:ea typeface="Calibri"/>
              </a:rPr>
              <a:t> </a:t>
            </a:r>
            <a:r>
              <a:rPr lang="ru-RU" sz="2000" dirty="0" smtClean="0">
                <a:effectLst/>
              </a:rPr>
              <a:t/>
            </a:r>
            <a:br>
              <a:rPr lang="ru-RU" sz="2000" dirty="0" smtClean="0">
                <a:effectLst/>
              </a:rPr>
            </a:br>
            <a:endParaRPr lang="ru-RU" sz="2000" dirty="0"/>
          </a:p>
        </p:txBody>
      </p:sp>
      <p:sp>
        <p:nvSpPr>
          <p:cNvPr id="4" name="Овал 3"/>
          <p:cNvSpPr/>
          <p:nvPr/>
        </p:nvSpPr>
        <p:spPr>
          <a:xfrm>
            <a:off x="1139636" y="4005064"/>
            <a:ext cx="2464034" cy="1656184"/>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kk-KZ" b="1" dirty="0" smtClean="0">
                <a:latin typeface="Times New Roman" pitchFamily="18" charset="0"/>
                <a:cs typeface="Times New Roman" pitchFamily="18" charset="0"/>
              </a:rPr>
              <a:t>«Төрт сөйлем» әдісімен өз ойын жеткізу </a:t>
            </a:r>
            <a:endParaRPr lang="ru-RU" b="1" dirty="0">
              <a:latin typeface="Times New Roman" pitchFamily="18" charset="0"/>
              <a:cs typeface="Times New Roman" pitchFamily="18" charset="0"/>
            </a:endParaRPr>
          </a:p>
        </p:txBody>
      </p:sp>
      <p:sp>
        <p:nvSpPr>
          <p:cNvPr id="6" name="Овал 5"/>
          <p:cNvSpPr/>
          <p:nvPr/>
        </p:nvSpPr>
        <p:spPr>
          <a:xfrm>
            <a:off x="6588224" y="4005064"/>
            <a:ext cx="2376264" cy="1674186"/>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kk-KZ" b="1" dirty="0" smtClean="0">
                <a:latin typeface="Times New Roman" pitchFamily="18" charset="0"/>
                <a:cs typeface="Times New Roman" pitchFamily="18" charset="0"/>
              </a:rPr>
              <a:t>«Адасқан сөздер»  тәсілі арқылы сөйлемді дұрыс құру</a:t>
            </a:r>
            <a:endParaRPr lang="ru-RU" b="1" dirty="0">
              <a:latin typeface="Times New Roman" pitchFamily="18" charset="0"/>
              <a:cs typeface="Times New Roman" pitchFamily="18" charset="0"/>
            </a:endParaRPr>
          </a:p>
        </p:txBody>
      </p:sp>
      <p:sp>
        <p:nvSpPr>
          <p:cNvPr id="7" name="Овал 6"/>
          <p:cNvSpPr/>
          <p:nvPr/>
        </p:nvSpPr>
        <p:spPr>
          <a:xfrm>
            <a:off x="3851920" y="4653136"/>
            <a:ext cx="2448272" cy="175620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kk-KZ" b="1" dirty="0" smtClean="0">
                <a:latin typeface="Times New Roman" pitchFamily="18" charset="0"/>
                <a:cs typeface="Times New Roman" pitchFamily="18" charset="0"/>
              </a:rPr>
              <a:t>Эссе  құрылымы мен талаптарын білу</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val="17928177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3474</TotalTime>
  <Words>801</Words>
  <Application>Microsoft Office PowerPoint</Application>
  <PresentationFormat>Экран (4:3)</PresentationFormat>
  <Paragraphs>126</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Жазылым дағдыларын қалыптастырудағы тиімді әдіс-тәсілдер</vt:lpstr>
      <vt:lpstr>Презентация PowerPoint</vt:lpstr>
      <vt:lpstr>     Жазылым төрт дағдының ішінде оқушының нәтижесін көрсететін, мұғалімнің өнім алатын дағдысы болып табылады. «Жазылым» термині «жазу» деген мағынаны емес, «жаза білу», «ойыңды басқа біреуге түсінікті болу үшін, қағаз бетінде сауатты жеткізе білу» дегенді білдіреді. </vt:lpstr>
      <vt:lpstr> </vt:lpstr>
      <vt:lpstr> </vt:lpstr>
      <vt:lpstr> </vt:lpstr>
      <vt:lpstr> </vt:lpstr>
      <vt:lpstr> </vt:lpstr>
      <vt:lpstr>      Сабақтың тақырыбы:     Уақытты бағалайсың ба? Сынып: 7-сынып (орыс тілді)  Осы тақырып бойынша веб-сервистер арқылы оқушы жазылым дағдысын меңгеруге мүмкіндік беретін тапсырмаларды орындайды.          </vt:lpstr>
      <vt:lpstr>Презентация PowerPoint</vt:lpstr>
      <vt:lpstr>Презентация PowerPoint</vt:lpstr>
      <vt:lpstr>Ұсыныстар</vt:lpstr>
      <vt:lpstr>Кері байланыс</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Сабақ тақырыбы: Жазылым дағдыларын қалыптастырудағы тиімді әдіс-тәсілдер</dc:title>
  <dc:creator>HP</dc:creator>
  <cp:lastModifiedBy>HP</cp:lastModifiedBy>
  <cp:revision>193</cp:revision>
  <dcterms:created xsi:type="dcterms:W3CDTF">2020-11-07T17:31:49Z</dcterms:created>
  <dcterms:modified xsi:type="dcterms:W3CDTF">2020-11-12T11:42:37Z</dcterms:modified>
</cp:coreProperties>
</file>