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4" r:id="rId3"/>
    <p:sldId id="292" r:id="rId4"/>
    <p:sldId id="293" r:id="rId5"/>
    <p:sldId id="298" r:id="rId6"/>
    <p:sldId id="309" r:id="rId7"/>
    <p:sldId id="299" r:id="rId8"/>
    <p:sldId id="304" r:id="rId9"/>
    <p:sldId id="300" r:id="rId10"/>
    <p:sldId id="306" r:id="rId11"/>
    <p:sldId id="308" r:id="rId12"/>
    <p:sldId id="337" r:id="rId13"/>
    <p:sldId id="307" r:id="rId14"/>
    <p:sldId id="338" r:id="rId15"/>
    <p:sldId id="339" r:id="rId16"/>
    <p:sldId id="275" r:id="rId17"/>
    <p:sldId id="328" r:id="rId18"/>
    <p:sldId id="325" r:id="rId19"/>
    <p:sldId id="312" r:id="rId20"/>
    <p:sldId id="326" r:id="rId21"/>
    <p:sldId id="34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6D6"/>
    <a:srgbClr val="85C4EB"/>
    <a:srgbClr val="F57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9979C-2939-4E63-A45D-2D4E180C06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0DC2C-8AC6-4B3E-88E3-82E236B4951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AD6D6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Express, excel, </a:t>
          </a:r>
          <a:r>
            <a:rPr lang="kk-KZ" b="1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yandex</a:t>
          </a:r>
        </a:p>
      </dgm:t>
    </dgm:pt>
    <dgm:pt modelId="{28A73825-26C1-4744-9847-59FC93C241E3}" type="parTrans" cxnId="{1194C482-8220-4966-A9BE-E33A15ABED49}">
      <dgm:prSet/>
      <dgm:spPr/>
      <dgm:t>
        <a:bodyPr/>
        <a:lstStyle/>
        <a:p>
          <a:endParaRPr lang="ru-RU"/>
        </a:p>
      </dgm:t>
    </dgm:pt>
    <dgm:pt modelId="{3FB33760-1E83-42BC-9865-B441BF3E62E2}" type="sibTrans" cxnId="{1194C482-8220-4966-A9BE-E33A15ABED49}">
      <dgm:prSet/>
      <dgm:spPr/>
      <dgm:t>
        <a:bodyPr/>
        <a:lstStyle/>
        <a:p>
          <a:endParaRPr lang="ru-RU"/>
        </a:p>
      </dgm:t>
    </dgm:pt>
    <dgm:pt modelId="{ECAFA81F-E7F2-4517-89B2-8E30D6101ED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solidFill>
            <a:srgbClr val="9AD6D6"/>
          </a:solidFill>
        </a:ln>
      </dgm:spPr>
      <dgm:t>
        <a:bodyPr/>
        <a:lstStyle/>
        <a:p>
          <a:r>
            <a:rPr lang="kk-KZ" b="1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Waikiki,Windows</a:t>
          </a:r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endParaRPr lang="kk-KZ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World Disney</a:t>
          </a:r>
          <a:endParaRPr lang="ru-RU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C9090D-2872-4238-B3BB-58857842C35F}" type="parTrans" cxnId="{2D0847B6-E041-4F9C-8C41-57FAD94A8084}">
      <dgm:prSet/>
      <dgm:spPr/>
      <dgm:t>
        <a:bodyPr/>
        <a:lstStyle/>
        <a:p>
          <a:endParaRPr lang="ru-RU"/>
        </a:p>
      </dgm:t>
    </dgm:pt>
    <dgm:pt modelId="{21F8B976-7B89-488A-8634-777C66CEF0F6}" type="sibTrans" cxnId="{2D0847B6-E041-4F9C-8C41-57FAD94A8084}">
      <dgm:prSet/>
      <dgm:spPr/>
      <dgm:t>
        <a:bodyPr/>
        <a:lstStyle/>
        <a:p>
          <a:endParaRPr lang="ru-RU"/>
        </a:p>
      </dgm:t>
    </dgm:pt>
    <dgm:pt modelId="{D4C9A1CD-0798-4224-9951-DE3903A2E58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solidFill>
            <a:srgbClr val="9AD6D6"/>
          </a:solidFill>
        </a:ln>
      </dgm:spPr>
      <dgm:t>
        <a:bodyPr/>
        <a:lstStyle/>
        <a:p>
          <a:r>
            <a:rPr lang="kk-KZ" b="1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Cartier, Coca Cola,Colgate,Calvin Klein</a:t>
          </a:r>
        </a:p>
      </dgm:t>
    </dgm:pt>
    <dgm:pt modelId="{85B18254-E15C-42BC-BD3A-2DE35C83BCB7}" type="parTrans" cxnId="{ED4EBAF8-CFC1-49AF-9FBE-AFA3DB1BA4F3}">
      <dgm:prSet/>
      <dgm:spPr/>
      <dgm:t>
        <a:bodyPr/>
        <a:lstStyle/>
        <a:p>
          <a:endParaRPr lang="ru-RU"/>
        </a:p>
      </dgm:t>
    </dgm:pt>
    <dgm:pt modelId="{DB1C0C9F-0D2E-4346-9962-E52DCF7D6238}" type="sibTrans" cxnId="{ED4EBAF8-CFC1-49AF-9FBE-AFA3DB1BA4F3}">
      <dgm:prSet/>
      <dgm:spPr/>
      <dgm:t>
        <a:bodyPr/>
        <a:lstStyle/>
        <a:p>
          <a:endParaRPr lang="ru-RU"/>
        </a:p>
      </dgm:t>
    </dgm:pt>
    <dgm:pt modelId="{F124F6DD-8682-4D83-9A04-1A3D522C12C8}" type="pres">
      <dgm:prSet presAssocID="{44E9979C-2939-4E63-A45D-2D4E180C06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CBB8E5B-1CF8-4E72-A91F-D87E807F1C59}" type="pres">
      <dgm:prSet presAssocID="{44E9979C-2939-4E63-A45D-2D4E180C0679}" presName="Name1" presStyleCnt="0"/>
      <dgm:spPr/>
    </dgm:pt>
    <dgm:pt modelId="{51E7ADD8-AC0F-47F8-AB8F-9CA5317CB2A2}" type="pres">
      <dgm:prSet presAssocID="{44E9979C-2939-4E63-A45D-2D4E180C0679}" presName="cycle" presStyleCnt="0"/>
      <dgm:spPr/>
    </dgm:pt>
    <dgm:pt modelId="{3042B57B-8794-40D2-8D1B-DA616933EE4A}" type="pres">
      <dgm:prSet presAssocID="{44E9979C-2939-4E63-A45D-2D4E180C0679}" presName="srcNode" presStyleLbl="node1" presStyleIdx="0" presStyleCnt="3"/>
      <dgm:spPr/>
    </dgm:pt>
    <dgm:pt modelId="{B838A45B-2546-4CD2-9FC5-1875D40EA954}" type="pres">
      <dgm:prSet presAssocID="{44E9979C-2939-4E63-A45D-2D4E180C0679}" presName="conn" presStyleLbl="parChTrans1D2" presStyleIdx="0" presStyleCnt="1"/>
      <dgm:spPr/>
      <dgm:t>
        <a:bodyPr/>
        <a:lstStyle/>
        <a:p>
          <a:endParaRPr lang="ru-RU"/>
        </a:p>
      </dgm:t>
    </dgm:pt>
    <dgm:pt modelId="{020226A8-37B0-4EFE-852A-38B9D137F0F4}" type="pres">
      <dgm:prSet presAssocID="{44E9979C-2939-4E63-A45D-2D4E180C0679}" presName="extraNode" presStyleLbl="node1" presStyleIdx="0" presStyleCnt="3"/>
      <dgm:spPr/>
    </dgm:pt>
    <dgm:pt modelId="{84D60E70-C86C-4CC4-9D1E-EA9A935A1676}" type="pres">
      <dgm:prSet presAssocID="{44E9979C-2939-4E63-A45D-2D4E180C0679}" presName="dstNode" presStyleLbl="node1" presStyleIdx="0" presStyleCnt="3"/>
      <dgm:spPr/>
    </dgm:pt>
    <dgm:pt modelId="{3ED95FD9-965A-4A06-BC7A-A234AF3624BB}" type="pres">
      <dgm:prSet presAssocID="{7E30DC2C-8AC6-4B3E-88E3-82E236B4951B}" presName="text_1" presStyleLbl="node1" presStyleIdx="0" presStyleCnt="3" custScaleX="97461" custLinFactNeighborX="811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AAF06-ABFD-41E2-A12F-FFD9515788D3}" type="pres">
      <dgm:prSet presAssocID="{7E30DC2C-8AC6-4B3E-88E3-82E236B4951B}" presName="accent_1" presStyleCnt="0"/>
      <dgm:spPr/>
    </dgm:pt>
    <dgm:pt modelId="{54FD94FA-1C0B-4F37-A3FC-5AF0C9EC34BA}" type="pres">
      <dgm:prSet presAssocID="{7E30DC2C-8AC6-4B3E-88E3-82E236B4951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 l="463" t="2870" r="6262" b="2130"/>
          </a:stretch>
        </a:blipFill>
        <a:ln>
          <a:noFill/>
        </a:ln>
      </dgm:spPr>
    </dgm:pt>
    <dgm:pt modelId="{F61E6733-B60B-435B-B59D-07B549B44745}" type="pres">
      <dgm:prSet presAssocID="{ECAFA81F-E7F2-4517-89B2-8E30D6101EDE}" presName="text_2" presStyleLbl="node1" presStyleIdx="1" presStyleCnt="3" custScaleX="76965" custLinFactNeighborX="224" custLinFactNeighborY="-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7535A-E208-447F-9F91-83133F7F7F93}" type="pres">
      <dgm:prSet presAssocID="{ECAFA81F-E7F2-4517-89B2-8E30D6101EDE}" presName="accent_2" presStyleCnt="0"/>
      <dgm:spPr/>
    </dgm:pt>
    <dgm:pt modelId="{597EF6FD-9A53-42A8-845D-210228971487}" type="pres">
      <dgm:prSet presAssocID="{ECAFA81F-E7F2-4517-89B2-8E30D6101EDE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 l="463" t="2870" r="6262" b="2130"/>
          </a:stretch>
        </a:blipFill>
        <a:ln>
          <a:noFill/>
        </a:ln>
      </dgm:spPr>
    </dgm:pt>
    <dgm:pt modelId="{C40BDBAC-E829-4851-89A3-0F80E4F89D87}" type="pres">
      <dgm:prSet presAssocID="{D4C9A1CD-0798-4224-9951-DE3903A2E584}" presName="text_3" presStyleLbl="node1" presStyleIdx="2" presStyleCnt="3" custScaleX="78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13E57-4EEE-4660-9F33-1236512F9B8C}" type="pres">
      <dgm:prSet presAssocID="{D4C9A1CD-0798-4224-9951-DE3903A2E584}" presName="accent_3" presStyleCnt="0"/>
      <dgm:spPr/>
    </dgm:pt>
    <dgm:pt modelId="{A04CE4B6-6D19-41A7-87DD-B7EFD7E1702B}" type="pres">
      <dgm:prSet presAssocID="{D4C9A1CD-0798-4224-9951-DE3903A2E584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 l="463" t="2870" r="6262" b="2130"/>
          </a:stretch>
        </a:blipFill>
        <a:ln>
          <a:noFill/>
        </a:ln>
      </dgm:spPr>
    </dgm:pt>
  </dgm:ptLst>
  <dgm:cxnLst>
    <dgm:cxn modelId="{1194C482-8220-4966-A9BE-E33A15ABED49}" srcId="{44E9979C-2939-4E63-A45D-2D4E180C0679}" destId="{7E30DC2C-8AC6-4B3E-88E3-82E236B4951B}" srcOrd="0" destOrd="0" parTransId="{28A73825-26C1-4744-9847-59FC93C241E3}" sibTransId="{3FB33760-1E83-42BC-9865-B441BF3E62E2}"/>
    <dgm:cxn modelId="{154745D1-3416-4041-8ECD-F34BEE76E43D}" type="presOf" srcId="{44E9979C-2939-4E63-A45D-2D4E180C0679}" destId="{F124F6DD-8682-4D83-9A04-1A3D522C12C8}" srcOrd="0" destOrd="0" presId="urn:microsoft.com/office/officeart/2008/layout/VerticalCurvedList"/>
    <dgm:cxn modelId="{ED4EBAF8-CFC1-49AF-9FBE-AFA3DB1BA4F3}" srcId="{44E9979C-2939-4E63-A45D-2D4E180C0679}" destId="{D4C9A1CD-0798-4224-9951-DE3903A2E584}" srcOrd="2" destOrd="0" parTransId="{85B18254-E15C-42BC-BD3A-2DE35C83BCB7}" sibTransId="{DB1C0C9F-0D2E-4346-9962-E52DCF7D6238}"/>
    <dgm:cxn modelId="{2079EC51-822A-4E24-A5F1-2517D5D954D6}" type="presOf" srcId="{7E30DC2C-8AC6-4B3E-88E3-82E236B4951B}" destId="{3ED95FD9-965A-4A06-BC7A-A234AF3624BB}" srcOrd="0" destOrd="0" presId="urn:microsoft.com/office/officeart/2008/layout/VerticalCurvedList"/>
    <dgm:cxn modelId="{2CB4C4C6-29A5-4D5C-8C5F-1FF4B2E7F770}" type="presOf" srcId="{D4C9A1CD-0798-4224-9951-DE3903A2E584}" destId="{C40BDBAC-E829-4851-89A3-0F80E4F89D87}" srcOrd="0" destOrd="0" presId="urn:microsoft.com/office/officeart/2008/layout/VerticalCurvedList"/>
    <dgm:cxn modelId="{12C29125-E7F1-40C4-BD7C-744FE7EF820A}" type="presOf" srcId="{3FB33760-1E83-42BC-9865-B441BF3E62E2}" destId="{B838A45B-2546-4CD2-9FC5-1875D40EA954}" srcOrd="0" destOrd="0" presId="urn:microsoft.com/office/officeart/2008/layout/VerticalCurvedList"/>
    <dgm:cxn modelId="{C9A074B9-A5EB-41AD-8EAC-F07FE9AFD9CB}" type="presOf" srcId="{ECAFA81F-E7F2-4517-89B2-8E30D6101EDE}" destId="{F61E6733-B60B-435B-B59D-07B549B44745}" srcOrd="0" destOrd="0" presId="urn:microsoft.com/office/officeart/2008/layout/VerticalCurvedList"/>
    <dgm:cxn modelId="{2D0847B6-E041-4F9C-8C41-57FAD94A8084}" srcId="{44E9979C-2939-4E63-A45D-2D4E180C0679}" destId="{ECAFA81F-E7F2-4517-89B2-8E30D6101EDE}" srcOrd="1" destOrd="0" parTransId="{F1C9090D-2872-4238-B3BB-58857842C35F}" sibTransId="{21F8B976-7B89-488A-8634-777C66CEF0F6}"/>
    <dgm:cxn modelId="{38537EF3-B077-461D-A831-9DD9C0B44F2D}" type="presParOf" srcId="{F124F6DD-8682-4D83-9A04-1A3D522C12C8}" destId="{ACBB8E5B-1CF8-4E72-A91F-D87E807F1C59}" srcOrd="0" destOrd="0" presId="urn:microsoft.com/office/officeart/2008/layout/VerticalCurvedList"/>
    <dgm:cxn modelId="{1D11C507-6892-4C64-B9A6-8AA70C8A206E}" type="presParOf" srcId="{ACBB8E5B-1CF8-4E72-A91F-D87E807F1C59}" destId="{51E7ADD8-AC0F-47F8-AB8F-9CA5317CB2A2}" srcOrd="0" destOrd="0" presId="urn:microsoft.com/office/officeart/2008/layout/VerticalCurvedList"/>
    <dgm:cxn modelId="{6529E97F-AEC3-4B43-8620-9C6B0C882C69}" type="presParOf" srcId="{51E7ADD8-AC0F-47F8-AB8F-9CA5317CB2A2}" destId="{3042B57B-8794-40D2-8D1B-DA616933EE4A}" srcOrd="0" destOrd="0" presId="urn:microsoft.com/office/officeart/2008/layout/VerticalCurvedList"/>
    <dgm:cxn modelId="{F6D8FD68-ADB6-40C0-B10E-C61235C15ADE}" type="presParOf" srcId="{51E7ADD8-AC0F-47F8-AB8F-9CA5317CB2A2}" destId="{B838A45B-2546-4CD2-9FC5-1875D40EA954}" srcOrd="1" destOrd="0" presId="urn:microsoft.com/office/officeart/2008/layout/VerticalCurvedList"/>
    <dgm:cxn modelId="{20A2084B-AE93-4D6A-99A0-63CCE6802F3D}" type="presParOf" srcId="{51E7ADD8-AC0F-47F8-AB8F-9CA5317CB2A2}" destId="{020226A8-37B0-4EFE-852A-38B9D137F0F4}" srcOrd="2" destOrd="0" presId="urn:microsoft.com/office/officeart/2008/layout/VerticalCurvedList"/>
    <dgm:cxn modelId="{0D4BF3E6-824B-404A-85CB-4945D711D94B}" type="presParOf" srcId="{51E7ADD8-AC0F-47F8-AB8F-9CA5317CB2A2}" destId="{84D60E70-C86C-4CC4-9D1E-EA9A935A1676}" srcOrd="3" destOrd="0" presId="urn:microsoft.com/office/officeart/2008/layout/VerticalCurvedList"/>
    <dgm:cxn modelId="{39CA453E-B691-4DF2-BE6A-572D93653973}" type="presParOf" srcId="{ACBB8E5B-1CF8-4E72-A91F-D87E807F1C59}" destId="{3ED95FD9-965A-4A06-BC7A-A234AF3624BB}" srcOrd="1" destOrd="0" presId="urn:microsoft.com/office/officeart/2008/layout/VerticalCurvedList"/>
    <dgm:cxn modelId="{C6F7614F-0DDD-43D9-B039-9CF0B6344C6A}" type="presParOf" srcId="{ACBB8E5B-1CF8-4E72-A91F-D87E807F1C59}" destId="{B3AAAF06-ABFD-41E2-A12F-FFD9515788D3}" srcOrd="2" destOrd="0" presId="urn:microsoft.com/office/officeart/2008/layout/VerticalCurvedList"/>
    <dgm:cxn modelId="{FAAB5B6F-B90C-4665-A2C8-E2B28C69E356}" type="presParOf" srcId="{B3AAAF06-ABFD-41E2-A12F-FFD9515788D3}" destId="{54FD94FA-1C0B-4F37-A3FC-5AF0C9EC34BA}" srcOrd="0" destOrd="0" presId="urn:microsoft.com/office/officeart/2008/layout/VerticalCurvedList"/>
    <dgm:cxn modelId="{9ABFCA1F-46BE-4B70-A09A-0615A8A5D12A}" type="presParOf" srcId="{ACBB8E5B-1CF8-4E72-A91F-D87E807F1C59}" destId="{F61E6733-B60B-435B-B59D-07B549B44745}" srcOrd="3" destOrd="0" presId="urn:microsoft.com/office/officeart/2008/layout/VerticalCurvedList"/>
    <dgm:cxn modelId="{3931FB5E-6819-4CEA-8614-07C9C9916F6B}" type="presParOf" srcId="{ACBB8E5B-1CF8-4E72-A91F-D87E807F1C59}" destId="{DE77535A-E208-447F-9F91-83133F7F7F93}" srcOrd="4" destOrd="0" presId="urn:microsoft.com/office/officeart/2008/layout/VerticalCurvedList"/>
    <dgm:cxn modelId="{DDED9980-A00A-47F7-B863-310721DE0CBC}" type="presParOf" srcId="{DE77535A-E208-447F-9F91-83133F7F7F93}" destId="{597EF6FD-9A53-42A8-845D-210228971487}" srcOrd="0" destOrd="0" presId="urn:microsoft.com/office/officeart/2008/layout/VerticalCurvedList"/>
    <dgm:cxn modelId="{B46DADCB-D58E-42EC-B7DD-90904D071148}" type="presParOf" srcId="{ACBB8E5B-1CF8-4E72-A91F-D87E807F1C59}" destId="{C40BDBAC-E829-4851-89A3-0F80E4F89D87}" srcOrd="5" destOrd="0" presId="urn:microsoft.com/office/officeart/2008/layout/VerticalCurvedList"/>
    <dgm:cxn modelId="{DFC92986-6A7D-4314-93A1-21EB0EB19AA8}" type="presParOf" srcId="{ACBB8E5B-1CF8-4E72-A91F-D87E807F1C59}" destId="{6DE13E57-4EEE-4660-9F33-1236512F9B8C}" srcOrd="6" destOrd="0" presId="urn:microsoft.com/office/officeart/2008/layout/VerticalCurvedList"/>
    <dgm:cxn modelId="{137DC213-C22C-4D1F-A663-8C829463354E}" type="presParOf" srcId="{6DE13E57-4EEE-4660-9F33-1236512F9B8C}" destId="{A04CE4B6-6D19-41A7-87DD-B7EFD7E170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A45B-2546-4CD2-9FC5-1875D40EA954}">
      <dsp:nvSpPr>
        <dsp:cNvPr id="0" name=""/>
        <dsp:cNvSpPr/>
      </dsp:nvSpPr>
      <dsp:spPr>
        <a:xfrm>
          <a:off x="-6644228" y="-1021249"/>
          <a:ext cx="7948603" cy="794860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95FD9-965A-4A06-BC7A-A234AF3624BB}">
      <dsp:nvSpPr>
        <dsp:cNvPr id="0" name=""/>
        <dsp:cNvSpPr/>
      </dsp:nvSpPr>
      <dsp:spPr>
        <a:xfrm>
          <a:off x="1027085" y="590610"/>
          <a:ext cx="4829429" cy="1181220"/>
        </a:xfrm>
        <a:prstGeom prst="rect">
          <a:avLst/>
        </a:prstGeom>
        <a:solidFill>
          <a:schemeClr val="bg1"/>
        </a:solidFill>
        <a:ln w="6350" cap="flat" cmpd="sng" algn="ctr">
          <a:solidFill>
            <a:srgbClr val="9AD6D6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759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Express, excel, </a:t>
          </a:r>
          <a:r>
            <a:rPr lang="kk-KZ" sz="2100" b="1" kern="1200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yandex</a:t>
          </a:r>
        </a:p>
      </dsp:txBody>
      <dsp:txXfrm>
        <a:off x="1027085" y="590610"/>
        <a:ext cx="4829429" cy="1181220"/>
      </dsp:txXfrm>
    </dsp:sp>
    <dsp:sp modelId="{54FD94FA-1C0B-4F37-A3FC-5AF0C9EC34BA}">
      <dsp:nvSpPr>
        <dsp:cNvPr id="0" name=""/>
        <dsp:cNvSpPr/>
      </dsp:nvSpPr>
      <dsp:spPr>
        <a:xfrm>
          <a:off x="112957" y="442957"/>
          <a:ext cx="1476525" cy="14765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463" t="2870" r="6262" b="213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E6733-B60B-435B-B59D-07B549B44745}">
      <dsp:nvSpPr>
        <dsp:cNvPr id="0" name=""/>
        <dsp:cNvSpPr/>
      </dsp:nvSpPr>
      <dsp:spPr>
        <a:xfrm>
          <a:off x="1811999" y="2294946"/>
          <a:ext cx="3483335" cy="1181220"/>
        </a:xfrm>
        <a:prstGeom prst="rect">
          <a:avLst/>
        </a:prstGeom>
        <a:noFill/>
        <a:ln w="6350" cap="flat" cmpd="sng" algn="ctr">
          <a:solidFill>
            <a:srgbClr val="9AD6D6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759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Waikiki,Windows</a:t>
          </a:r>
          <a:r>
            <a:rPr lang="en-US" sz="2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endParaRPr lang="kk-KZ" sz="21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World Disney</a:t>
          </a:r>
          <a:endParaRPr lang="ru-RU" sz="21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11999" y="2294946"/>
        <a:ext cx="3483335" cy="1181220"/>
      </dsp:txXfrm>
    </dsp:sp>
    <dsp:sp modelId="{597EF6FD-9A53-42A8-845D-210228971487}">
      <dsp:nvSpPr>
        <dsp:cNvPr id="0" name=""/>
        <dsp:cNvSpPr/>
      </dsp:nvSpPr>
      <dsp:spPr>
        <a:xfrm>
          <a:off x="542331" y="2214789"/>
          <a:ext cx="1476525" cy="147652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463" t="2870" r="6262" b="213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BDBAC-E829-4851-89A3-0F80E4F89D87}">
      <dsp:nvSpPr>
        <dsp:cNvPr id="0" name=""/>
        <dsp:cNvSpPr/>
      </dsp:nvSpPr>
      <dsp:spPr>
        <a:xfrm>
          <a:off x="1377021" y="4134272"/>
          <a:ext cx="3903641" cy="1181220"/>
        </a:xfrm>
        <a:prstGeom prst="rect">
          <a:avLst/>
        </a:prstGeom>
        <a:noFill/>
        <a:ln w="6350" cap="flat" cmpd="sng" algn="ctr">
          <a:solidFill>
            <a:srgbClr val="9AD6D6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3759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Cartier, Coca Cola,Colgate,Calvin Klein</a:t>
          </a:r>
        </a:p>
      </dsp:txBody>
      <dsp:txXfrm>
        <a:off x="1377021" y="4134272"/>
        <a:ext cx="3903641" cy="1181220"/>
      </dsp:txXfrm>
    </dsp:sp>
    <dsp:sp modelId="{A04CE4B6-6D19-41A7-87DD-B7EFD7E1702B}">
      <dsp:nvSpPr>
        <dsp:cNvPr id="0" name=""/>
        <dsp:cNvSpPr/>
      </dsp:nvSpPr>
      <dsp:spPr>
        <a:xfrm>
          <a:off x="112957" y="3986620"/>
          <a:ext cx="1476525" cy="14765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463" t="2870" r="6262" b="213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8B27D-E6F9-4633-9F57-CBD82AC71CE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62423-81AD-490D-81AD-3338F9D57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9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285B-E3E8-4CBD-899E-47CD834C39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4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2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6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4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5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4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1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0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6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6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9204-0EB0-4BAC-AF70-C66D2D0DE18C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10523-5B78-4ED7-90B7-870B00654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3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1205778"/>
            <a:ext cx="12191999" cy="1814733"/>
          </a:xfrm>
          <a:prstGeom prst="rect">
            <a:avLst/>
          </a:prstGeom>
          <a:solidFill>
            <a:srgbClr val="9AD6D6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k-KZ" sz="4000" b="1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kk-KZ" sz="3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«Латын әліпбиі – қазақ тілінің жаңа белесі»</a:t>
            </a:r>
            <a:endParaRPr lang="en-US" sz="3600" b="1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930" y="3156619"/>
            <a:ext cx="1875438" cy="17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egemen.kz/article_photo/1523689191_article_b.jpeg?width=600&amp;height=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86406"/>
            <a:ext cx="2217439" cy="1864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160" y="5008098"/>
            <a:ext cx="9706708" cy="168813"/>
          </a:xfrm>
          <a:prstGeom prst="rect">
            <a:avLst/>
          </a:prstGeom>
          <a:solidFill>
            <a:srgbClr val="9A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250C21-9D54-4EBE-A51A-8EC2BA369832}"/>
              </a:ext>
            </a:extLst>
          </p:cNvPr>
          <p:cNvSpPr txBox="1"/>
          <p:nvPr/>
        </p:nvSpPr>
        <p:spPr>
          <a:xfrm>
            <a:off x="2002295" y="196641"/>
            <a:ext cx="8262438" cy="76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176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kk-KZ" sz="2176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облысының тілдерді дамыту жөніндегі басқармасы</a:t>
            </a:r>
          </a:p>
          <a:p>
            <a:pPr algn="ctr"/>
            <a:r>
              <a:rPr lang="kk-KZ" sz="2176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Ресурстық тіл орталығы</a:t>
            </a:r>
            <a:endParaRPr lang="ru-RU" sz="2176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271EA7-EA01-4EB5-94BE-3643BF6C91ED}"/>
              </a:ext>
            </a:extLst>
          </p:cNvPr>
          <p:cNvSpPr txBox="1"/>
          <p:nvPr/>
        </p:nvSpPr>
        <p:spPr>
          <a:xfrm>
            <a:off x="3319456" y="5337920"/>
            <a:ext cx="6312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 облысының тілдерді дамыту жөніндегі басқармасы жанындағы «Ресурстық тіл орталығының» бөлім меңгерушісі, п.ғ.м. </a:t>
            </a:r>
          </a:p>
          <a:p>
            <a:pPr algn="ctr"/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Жұпар Рысқұлқызы Жақанова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82" y="-2739"/>
            <a:ext cx="8542057" cy="6860739"/>
          </a:xfrm>
        </p:spPr>
      </p:pic>
    </p:spTree>
    <p:extLst>
      <p:ext uri="{BB962C8B-B14F-4D97-AF65-F5344CB8AC3E}">
        <p14:creationId xmlns:p14="http://schemas.microsoft.com/office/powerpoint/2010/main" val="419876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7" y="0"/>
            <a:ext cx="8937523" cy="6873183"/>
          </a:xfrm>
        </p:spPr>
      </p:pic>
    </p:spTree>
    <p:extLst>
      <p:ext uri="{BB962C8B-B14F-4D97-AF65-F5344CB8AC3E}">
        <p14:creationId xmlns:p14="http://schemas.microsoft.com/office/powerpoint/2010/main" val="107593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0" y="-1"/>
            <a:ext cx="8436077" cy="6872313"/>
          </a:xfrm>
        </p:spPr>
      </p:pic>
    </p:spTree>
    <p:extLst>
      <p:ext uri="{BB962C8B-B14F-4D97-AF65-F5344CB8AC3E}">
        <p14:creationId xmlns:p14="http://schemas.microsoft.com/office/powerpoint/2010/main" val="418297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3" y="0"/>
            <a:ext cx="8524568" cy="6858435"/>
          </a:xfrm>
        </p:spPr>
      </p:pic>
    </p:spTree>
    <p:extLst>
      <p:ext uri="{BB962C8B-B14F-4D97-AF65-F5344CB8AC3E}">
        <p14:creationId xmlns:p14="http://schemas.microsoft.com/office/powerpoint/2010/main" val="226568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93" y="0"/>
            <a:ext cx="8111613" cy="6872748"/>
          </a:xfrm>
        </p:spPr>
      </p:pic>
    </p:spTree>
    <p:extLst>
      <p:ext uri="{BB962C8B-B14F-4D97-AF65-F5344CB8AC3E}">
        <p14:creationId xmlns:p14="http://schemas.microsoft.com/office/powerpoint/2010/main" val="129189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44AABD1-056F-4F0B-8077-481BCFC18995}"/>
              </a:ext>
            </a:extLst>
          </p:cNvPr>
          <p:cNvSpPr/>
          <p:nvPr/>
        </p:nvSpPr>
        <p:spPr>
          <a:xfrm>
            <a:off x="1966452" y="0"/>
            <a:ext cx="8259096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       </a:t>
            </a:r>
            <a:r>
              <a:rPr lang="en-US" sz="1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Uu</a:t>
            </a:r>
            <a:r>
              <a:rPr lang="en-US" sz="1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kk-KZ" sz="1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(Уу)</a:t>
            </a:r>
            <a:endParaRPr lang="ru-RU" sz="1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дыбысын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базалық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латын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әліпбиіндегі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өз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таңбасымен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яғни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таңбасымен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беру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ұсынылады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US" sz="24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Universitet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qauyn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turızm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Емлелік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негіздеме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US" sz="24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universitet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konstitusia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сияқты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сөздердің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тұрпаты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халықаралық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қолданыстағы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нұсқасына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сәйкес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Графикалық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негіздеме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Мәтін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ішінде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танылады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көзшалымға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қолайлы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Статистикалық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негіздеме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әрпінің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Ұ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әрпіне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қарағанда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жиілігі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аса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жоғары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Сондықтан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диакритиканың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көптігін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тудырмас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үшін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диакритикасыз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U</a:t>
            </a:r>
            <a:r>
              <a:rPr lang="en-US" sz="2400" b="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мен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таңбалаған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қолайлы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07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82870073"/>
              </p:ext>
            </p:extLst>
          </p:nvPr>
        </p:nvGraphicFramePr>
        <p:xfrm>
          <a:off x="1480458" y="508001"/>
          <a:ext cx="5856515" cy="590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88775" y="1842710"/>
            <a:ext cx="3537857" cy="3236685"/>
          </a:xfrm>
          <a:prstGeom prst="rect">
            <a:avLst/>
          </a:prstGeom>
          <a:solidFill>
            <a:schemeClr val="bg1"/>
          </a:solidFill>
          <a:ln>
            <a:solidFill>
              <a:srgbClr val="9AD6D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9AD6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C,W,X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таңбалары цитаталық принциппен жазылатын шеттілдік сөздерде қолданылады</a:t>
            </a:r>
            <a:r>
              <a:rPr lang="kk-KZ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9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B7697C-9F92-4701-B05E-BC1D2975E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0" t="10518" r="13830" b="14607"/>
          <a:stretch/>
        </p:blipFill>
        <p:spPr>
          <a:xfrm>
            <a:off x="317684" y="66368"/>
            <a:ext cx="11556631" cy="67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2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6B6F37-1D05-4ED0-851C-3B794D79E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2" t="11809" r="13024" b="12240"/>
          <a:stretch/>
        </p:blipFill>
        <p:spPr>
          <a:xfrm>
            <a:off x="226141" y="97608"/>
            <a:ext cx="11739717" cy="67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CA2A52-2AAD-471C-B5FF-D6CEBBE0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2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1D200D-6006-48F0-8BE6-71FDDE648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4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28B9C3-40F5-4942-AF84-05DE2FEE0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1" t="20655" r="20160" b="11932"/>
          <a:stretch/>
        </p:blipFill>
        <p:spPr>
          <a:xfrm>
            <a:off x="538590" y="-14749"/>
            <a:ext cx="11321297" cy="68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3AAE9DB-F3B8-4713-992E-B6A959AB2488}"/>
              </a:ext>
            </a:extLst>
          </p:cNvPr>
          <p:cNvSpPr/>
          <p:nvPr/>
        </p:nvSpPr>
        <p:spPr>
          <a:xfrm>
            <a:off x="2010557" y="443567"/>
            <a:ext cx="8170886" cy="5970865"/>
          </a:xfrm>
          <a:prstGeom prst="rect">
            <a:avLst/>
          </a:prstGeom>
          <a:solidFill>
            <a:srgbClr val="9AD6D6"/>
          </a:solidFill>
        </p:spPr>
        <p:txBody>
          <a:bodyPr wrap="square">
            <a:spAutoFit/>
          </a:bodyPr>
          <a:lstStyle/>
          <a:p>
            <a:r>
              <a:rPr lang="ru-RU" alt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“ин”,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ских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енко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ейко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Белорус: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“-чик”,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Француз: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“Де” </a:t>
            </a:r>
          </a:p>
          <a:p>
            <a:r>
              <a:rPr lang="ru-RU" alt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елло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alt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alt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Түрік: 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“-оғлұ”,”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–джи”, “-заде”</a:t>
            </a:r>
            <a:endParaRPr lang="en-US" alt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Литва: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онис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утис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айтис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Армян: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янц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Грузин: 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швили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“-</a:t>
            </a:r>
            <a:r>
              <a:rPr lang="ru-RU" alt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</a:t>
            </a:r>
            <a:r>
              <a:rPr lang="ru-RU" alt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ru-RU" alt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Жұпар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Рысқұлқызы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Жақан</a:t>
            </a:r>
            <a:endParaRPr lang="en-US" alt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Jūpar</a:t>
            </a:r>
            <a:r>
              <a:rPr lang="en-US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Rysqūlqyzy</a:t>
            </a:r>
            <a:r>
              <a:rPr lang="en-US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Jaqan</a:t>
            </a:r>
            <a:endParaRPr lang="en-US" alt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5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972" y="1545885"/>
            <a:ext cx="9074808" cy="3319498"/>
          </a:xfrm>
          <a:prstGeom prst="rect">
            <a:avLst/>
          </a:prstGeom>
          <a:solidFill>
            <a:srgbClr val="9AD6D6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 нұсқа қалай жасалды? 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Әріптері түріктің әліпбиіне ұқсағанымен, бұл нұсқа түріктікі немесе әзербайжандыкі емес. Халықаралық фонетикалық әліпби қоры бар. Онда 52 қосымша дыбыс және 107 таңба бар. Ол – 160 таңбадан тұратын қор ғой. Осы қордан елдер әліпби алса, ол уникодқа да, ІТ-технологияға да кіреді, әлемге танымалдығы артады.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7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2" y="496706"/>
            <a:ext cx="8534400" cy="3364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4528783"/>
            <a:ext cx="12192000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Пернетақта үшін  QWERTY таңдалды. Әріптеріміз өз орнында тұр. Қазақтың әріптері оң қолдың ыңғайына қарай орналастырылған. Өйткені пернетақтаның алдында отырғанда көбінесе оң қол көбірек жұмыс істейді. Үстіндегі сандардың орны босаған.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3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83537"/>
            <a:ext cx="12192000" cy="159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428" y="4519115"/>
            <a:ext cx="12192000" cy="159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6007" y="2332776"/>
            <a:ext cx="11968842" cy="18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Ыбырай Алтынсарин атындағы Ұлттық білім академиясы латын графикасына негізделген жаңа қазақ әліпбиінің каллиграфиясын дайындады.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kk-K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 графикаға толық көшу уақыты 2023-2031 жылдар арасын қамтиды.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0550" algn="l"/>
              </a:tabLst>
            </a:pPr>
            <a:r>
              <a:rPr lang="kk-K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Мектептер 2023 жылдан бастап оқыта бастайды.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0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5" y="1"/>
            <a:ext cx="9630696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39111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0"/>
            <a:ext cx="9601200" cy="6858000"/>
          </a:xfrm>
        </p:spPr>
      </p:pic>
    </p:spTree>
    <p:extLst>
      <p:ext uri="{BB962C8B-B14F-4D97-AF65-F5344CB8AC3E}">
        <p14:creationId xmlns:p14="http://schemas.microsoft.com/office/powerpoint/2010/main" val="73322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2" y="-436"/>
            <a:ext cx="9630696" cy="6858435"/>
          </a:xfrm>
        </p:spPr>
      </p:pic>
    </p:spTree>
    <p:extLst>
      <p:ext uri="{BB962C8B-B14F-4D97-AF65-F5344CB8AC3E}">
        <p14:creationId xmlns:p14="http://schemas.microsoft.com/office/powerpoint/2010/main" val="141859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85" y="0"/>
            <a:ext cx="8468314" cy="6875487"/>
          </a:xfrm>
        </p:spPr>
      </p:pic>
    </p:spTree>
    <p:extLst>
      <p:ext uri="{BB962C8B-B14F-4D97-AF65-F5344CB8AC3E}">
        <p14:creationId xmlns:p14="http://schemas.microsoft.com/office/powerpoint/2010/main" val="552271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376</Words>
  <Application>Microsoft Office PowerPoint</Application>
  <PresentationFormat>Произвольный</PresentationFormat>
  <Paragraphs>36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Ainur</cp:lastModifiedBy>
  <cp:revision>68</cp:revision>
  <dcterms:created xsi:type="dcterms:W3CDTF">2020-11-25T03:23:10Z</dcterms:created>
  <dcterms:modified xsi:type="dcterms:W3CDTF">2021-02-24T09:45:47Z</dcterms:modified>
</cp:coreProperties>
</file>