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7" r:id="rId1"/>
  </p:sldMasterIdLst>
  <p:notesMasterIdLst>
    <p:notesMasterId r:id="rId3"/>
  </p:notesMasterIdLst>
  <p:sldIdLst>
    <p:sldId id="339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kslu Kulmagambetova" initials="AK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33CC"/>
    <a:srgbClr val="993300"/>
    <a:srgbClr val="C4D79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4" d="100"/>
          <a:sy n="54" d="100"/>
        </p:scale>
        <p:origin x="-1872" y="-7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5BB73E-7FD5-4328-9B12-ECF12A5D10C1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02A921-30C0-418D-92DB-21855D19B4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728041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41CCEBC-E218-4627-A704-7D029CA868BD}" type="slidenum">
              <a:rPr lang="en-US" smtClean="0">
                <a:solidFill>
                  <a:srgbClr val="9BBB59">
                    <a:shade val="75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9BBB59">
                  <a:shade val="75000"/>
                </a:srgb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41CCEBC-E218-4627-A704-7D029CA868BD}" type="slidenum">
              <a:rPr lang="en-US" smtClean="0">
                <a:solidFill>
                  <a:srgbClr val="9BBB59">
                    <a:shade val="75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9BBB59">
                  <a:shade val="75000"/>
                </a:srgb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41CCEBC-E218-4627-A704-7D029CA868BD}" type="slidenum">
              <a:rPr lang="en-US" smtClean="0">
                <a:solidFill>
                  <a:srgbClr val="9BBB59">
                    <a:shade val="75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9BBB59">
                  <a:shade val="75000"/>
                </a:srgb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: Emphas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87200" y="3081000"/>
            <a:ext cx="11582400" cy="1095600"/>
          </a:xfrm>
        </p:spPr>
        <p:txBody>
          <a:bodyPr>
            <a:normAutofit/>
          </a:bodyPr>
          <a:lstStyle>
            <a:lvl1pPr algn="ctr">
              <a:defRPr lang="en-US" sz="4600" b="1" kern="1200" spc="-150" baseline="0" dirty="0" smtClean="0">
                <a:ln>
                  <a:gradFill>
                    <a:gsLst>
                      <a:gs pos="0">
                        <a:schemeClr val="bg1"/>
                      </a:gs>
                      <a:gs pos="50000">
                        <a:schemeClr val="bg1">
                          <a:lumMod val="75000"/>
                        </a:schemeClr>
                      </a:gs>
                    </a:gsLst>
                    <a:lin ang="5400000" scaled="0"/>
                  </a:gradFill>
                </a:ln>
                <a:gradFill>
                  <a:gsLst>
                    <a:gs pos="11000">
                      <a:schemeClr val="bg1">
                        <a:lumMod val="75000"/>
                      </a:schemeClr>
                    </a:gs>
                    <a:gs pos="91000">
                      <a:schemeClr val="bg1"/>
                    </a:gs>
                  </a:gsLst>
                  <a:lin ang="16200000" scaled="1"/>
                </a:gradFill>
                <a:effectLst>
                  <a:outerShdw blurRad="38100" algn="ctr" rotWithShape="0">
                    <a:prstClr val="black">
                      <a:alpha val="25000"/>
                    </a:prstClr>
                  </a:outerShdw>
                  <a:reflection blurRad="6350" stA="60000" endA="900" endPos="58000" dir="5400000" sy="-100000" algn="bl" rotWithShape="0"/>
                </a:effectLst>
                <a:latin typeface="+mn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378603" y="2424752"/>
            <a:ext cx="11592000" cy="639762"/>
          </a:xfrm>
        </p:spPr>
        <p:txBody>
          <a:bodyPr anchor="b">
            <a:normAutofit/>
          </a:bodyPr>
          <a:lstStyle>
            <a:lvl1pPr marL="0" indent="0" algn="ctr">
              <a:buNone/>
              <a:defRPr lang="en-US" sz="2800" kern="1200" dirty="0" smtClean="0">
                <a:solidFill>
                  <a:srgbClr val="2E507A">
                    <a:alpha val="81000"/>
                  </a:srgb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BD3C5-563D-4505-9FD1-1543952ED65D}" type="slidenum">
              <a:rPr lang="en-US">
                <a:solidFill>
                  <a:srgbClr val="9BBB59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9BBB59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7483443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41CCEBC-E218-4627-A704-7D029CA868BD}" type="slidenum">
              <a:rPr lang="en-US" smtClean="0">
                <a:solidFill>
                  <a:srgbClr val="9BBB59">
                    <a:shade val="75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9BBB59">
                  <a:shade val="75000"/>
                </a:srgb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41CCEBC-E218-4627-A704-7D029CA868BD}" type="slidenum">
              <a:rPr lang="en-US" smtClean="0">
                <a:solidFill>
                  <a:srgbClr val="9BBB59">
                    <a:shade val="75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9BBB59">
                  <a:shade val="75000"/>
                </a:srgb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41CCEBC-E218-4627-A704-7D029CA868BD}" type="slidenum">
              <a:rPr lang="en-US" smtClean="0">
                <a:solidFill>
                  <a:srgbClr val="9BBB59">
                    <a:shade val="75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9BBB59">
                  <a:shade val="75000"/>
                </a:srgb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41CCEBC-E218-4627-A704-7D029CA868BD}" type="slidenum">
              <a:rPr lang="en-US" smtClean="0">
                <a:solidFill>
                  <a:srgbClr val="9BBB59">
                    <a:shade val="75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9BBB59">
                  <a:shade val="75000"/>
                </a:srgb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41CCEBC-E218-4627-A704-7D029CA868BD}" type="slidenum">
              <a:rPr lang="en-US" smtClean="0">
                <a:solidFill>
                  <a:srgbClr val="9BBB59">
                    <a:shade val="75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9BBB59">
                  <a:shade val="75000"/>
                </a:srgb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41CCEBC-E218-4627-A704-7D029CA868BD}" type="slidenum">
              <a:rPr lang="en-US" smtClean="0">
                <a:solidFill>
                  <a:srgbClr val="9BBB59">
                    <a:shade val="75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9BBB59">
                  <a:shade val="75000"/>
                </a:srgb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41CCEBC-E218-4627-A704-7D029CA868BD}" type="slidenum">
              <a:rPr lang="en-US" smtClean="0">
                <a:solidFill>
                  <a:srgbClr val="9BBB59">
                    <a:shade val="75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9BBB59">
                  <a:shade val="75000"/>
                </a:srgb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41CCEBC-E218-4627-A704-7D029CA868BD}" type="slidenum">
              <a:rPr lang="en-US" smtClean="0">
                <a:solidFill>
                  <a:srgbClr val="9BBB59">
                    <a:shade val="75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9BBB59">
                  <a:shade val="75000"/>
                </a:srgbClr>
              </a:solidFill>
            </a:endParaRPr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55D4C80-AB4B-49D0-9B0A-A2AAD81DB7D0}" type="slidenum">
              <a:rPr lang="en-US" smtClean="0">
                <a:solidFill>
                  <a:srgbClr val="FF6700">
                    <a:shade val="75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6700">
                  <a:shade val="75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673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093" b="20473"/>
          <a:stretch/>
        </p:blipFill>
        <p:spPr bwMode="auto">
          <a:xfrm>
            <a:off x="810335" y="879340"/>
            <a:ext cx="3053417" cy="4121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41CCEBC-E218-4627-A704-7D029CA868BD}" type="slidenum">
              <a:rPr lang="en-US" smtClean="0">
                <a:solidFill>
                  <a:srgbClr val="9BBB59">
                    <a:shade val="75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dirty="0">
              <a:solidFill>
                <a:srgbClr val="9BBB59">
                  <a:shade val="75000"/>
                </a:srgb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79776" y="1492537"/>
            <a:ext cx="648072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kk-KZ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Какенова Жанар Жамбуловна</a:t>
            </a:r>
          </a:p>
          <a:p>
            <a:pPr algn="ctr"/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Қарағанды </a:t>
            </a:r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облысы</a:t>
            </a:r>
          </a:p>
          <a:p>
            <a:pPr algn="ctr"/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Бұқар жырау ауданының</a:t>
            </a:r>
            <a:endParaRPr lang="kk-KZ" sz="28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«А.Байтұрсынұлы атындағы жалпы білім беретін мектебі» КММ</a:t>
            </a:r>
          </a:p>
          <a:p>
            <a:pPr algn="ctr"/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Педагогикалық өтілі: 25 жыл</a:t>
            </a:r>
          </a:p>
          <a:p>
            <a:pPr algn="ctr"/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Санаты: педагог-зерттеуші</a:t>
            </a:r>
          </a:p>
          <a:p>
            <a:endParaRPr lang="kk-KZ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kk-KZ" dirty="0" smtClean="0"/>
          </a:p>
          <a:p>
            <a:endParaRPr lang="kk-KZ" dirty="0" smtClean="0"/>
          </a:p>
          <a:p>
            <a:endParaRPr 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3437" y="52863"/>
            <a:ext cx="2468563" cy="237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974324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2792</TotalTime>
  <Words>27</Words>
  <Application>Microsoft Office PowerPoint</Application>
  <PresentationFormat>Произвольный</PresentationFormat>
  <Paragraphs>10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Arailym Magzumova</dc:creator>
  <cp:lastModifiedBy>ПК</cp:lastModifiedBy>
  <cp:revision>155</cp:revision>
  <dcterms:created xsi:type="dcterms:W3CDTF">2014-04-29T10:50:32Z</dcterms:created>
  <dcterms:modified xsi:type="dcterms:W3CDTF">2021-03-18T12:21:14Z</dcterms:modified>
</cp:coreProperties>
</file>