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69" r:id="rId1"/>
  </p:sldMasterIdLst>
  <p:notesMasterIdLst>
    <p:notesMasterId r:id="rId4"/>
  </p:notesMasterIdLst>
  <p:sldIdLst>
    <p:sldId id="277" r:id="rId2"/>
    <p:sldId id="279" r:id="rId3"/>
  </p:sldIdLst>
  <p:sldSz cx="12204700" cy="6858000"/>
  <p:notesSz cx="10020300" cy="6888163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  <p:embeddedFont>
      <p:font typeface="Georgia" panose="02040502050405020303" pitchFamily="18" charset="0"/>
      <p:regular r:id="rId9"/>
      <p:bold r:id="rId10"/>
      <p:italic r:id="rId11"/>
      <p:boldItalic r:id="rId12"/>
    </p:embeddedFont>
    <p:embeddedFont>
      <p:font typeface="Trebuchet MS" panose="020B0603020202020204" pitchFamily="34" charset="0"/>
      <p:regular r:id="rId13"/>
      <p:bold r:id="rId14"/>
      <p:italic r:id="rId15"/>
      <p:boldItalic r:id="rId16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474" y="21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font" Target="fonts/font9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2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font" Target="fonts/font11.fntdata"/><Relationship Id="rId10" Type="http://schemas.openxmlformats.org/officeDocument/2006/relationships/font" Target="fonts/font6.fntdata"/><Relationship Id="rId19" Type="http://schemas.openxmlformats.org/officeDocument/2006/relationships/theme" Target="theme/theme1.xml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Relationship Id="rId14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41813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75313" y="0"/>
            <a:ext cx="4343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32E0F8-0D69-4875-A981-6751C416E059}" type="datetimeFigureOut">
              <a:rPr lang="ru-RU" smtClean="0"/>
              <a:pPr/>
              <a:t>13.04.2021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711450" y="515938"/>
            <a:ext cx="4597400" cy="2584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001713" y="3271838"/>
            <a:ext cx="8016875" cy="31003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42088"/>
            <a:ext cx="4341813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75313" y="6542088"/>
            <a:ext cx="4343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037283-C63C-4063-8BEB-CE5651DAE83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75316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2047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2047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2047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2047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7107" y="5052546"/>
            <a:ext cx="752384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1244" y="3132290"/>
            <a:ext cx="9577100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5588" y="731520"/>
            <a:ext cx="854329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2047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2047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2047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2047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3750" y="2172648"/>
            <a:ext cx="7963842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9393" y="4607511"/>
            <a:ext cx="7968951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5586" y="731519"/>
            <a:ext cx="446692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9988" y="731520"/>
            <a:ext cx="446692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5588" y="731520"/>
            <a:ext cx="446692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3536" y="1400327"/>
            <a:ext cx="4466920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2857" y="731520"/>
            <a:ext cx="446692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9818" y="1399032"/>
            <a:ext cx="4466920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960" y="2209801"/>
            <a:ext cx="485316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31067" y="731520"/>
            <a:ext cx="536169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5847" y="3497802"/>
            <a:ext cx="452292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2047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2047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2047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2047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73116" y="1143000"/>
            <a:ext cx="5492115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1735" y="1010486"/>
            <a:ext cx="4930616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0701" y="4464421"/>
            <a:ext cx="8520250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2646" y="731519"/>
            <a:ext cx="854329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9946" y="376518"/>
            <a:ext cx="2746058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6768" y="731520"/>
            <a:ext cx="644575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2047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2047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2047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2047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3543" y="4372168"/>
            <a:ext cx="8692393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5588" y="732260"/>
            <a:ext cx="854329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38172" y="6172201"/>
            <a:ext cx="335629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10234" y="6172201"/>
            <a:ext cx="44750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5292" y="6172201"/>
            <a:ext cx="24409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96950" y="609600"/>
            <a:ext cx="1005840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Областной дистанционный конкурс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Шығармашыл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кітапханашы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– 202</a:t>
            </a:r>
            <a:r>
              <a:rPr lang="kk-KZ" sz="24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проводится </a:t>
            </a:r>
            <a:r>
              <a:rPr lang="kk-KZ" sz="2400" dirty="0">
                <a:latin typeface="Arial" panose="020B0604020202020204" pitchFamily="34" charset="0"/>
                <a:cs typeface="Arial" panose="020B0604020202020204" pitchFamily="34" charset="0"/>
              </a:rPr>
              <a:t>во исполнение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Плана мероприятий по реализации Концептуальных основ воспитания в условиях реализации Программы «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Рухани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жаңғыру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» на 2019-2024 годы, Плана мероприятий по реализации проекта «</a:t>
            </a:r>
            <a:r>
              <a:rPr lang="kk-KZ" sz="2400" dirty="0">
                <a:latin typeface="Arial" panose="020B0604020202020204" pitchFamily="34" charset="0"/>
                <a:cs typeface="Arial" panose="020B0604020202020204" pitchFamily="34" charset="0"/>
              </a:rPr>
              <a:t>Оқуға құштар мектеп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» на 2021 год</a:t>
            </a:r>
            <a:r>
              <a:rPr lang="kk-K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kk-KZ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Цель конкурса:</a:t>
            </a: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выявление и распространение инновационного опыта работы школьных библиотекарей; расширение диапазона профессионального общения; рост профессионального мастерства школьных библиотекарей.</a:t>
            </a:r>
          </a:p>
          <a:p>
            <a:pPr algn="just"/>
            <a:r>
              <a:rPr lang="kk-KZ" sz="2400" dirty="0">
                <a:latin typeface="Arial" panose="020B0604020202020204" pitchFamily="34" charset="0"/>
                <a:cs typeface="Arial" panose="020B0604020202020204" pitchFamily="34" charset="0"/>
              </a:rPr>
              <a:t>Конкурс проводится </a:t>
            </a:r>
            <a:r>
              <a:rPr lang="kk-KZ" sz="2400" b="1" dirty="0">
                <a:latin typeface="Arial" panose="020B0604020202020204" pitchFamily="34" charset="0"/>
                <a:cs typeface="Arial" panose="020B0604020202020204" pitchFamily="34" charset="0"/>
              </a:rPr>
              <a:t>с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15 </a:t>
            </a:r>
            <a:r>
              <a:rPr lang="kk-KZ" sz="2400" b="1" dirty="0">
                <a:latin typeface="Arial" panose="020B0604020202020204" pitchFamily="34" charset="0"/>
                <a:cs typeface="Arial" panose="020B0604020202020204" pitchFamily="34" charset="0"/>
              </a:rPr>
              <a:t>апреля  по 26 мая  20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21</a:t>
            </a:r>
            <a:r>
              <a:rPr lang="kk-KZ" sz="2400" b="1" dirty="0">
                <a:latin typeface="Arial" panose="020B0604020202020204" pitchFamily="34" charset="0"/>
                <a:cs typeface="Arial" panose="020B0604020202020204" pitchFamily="34" charset="0"/>
              </a:rPr>
              <a:t> года</a:t>
            </a:r>
            <a:r>
              <a:rPr lang="kk-KZ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Заявки и конкурсные работы принимаются  </a:t>
            </a:r>
            <a:r>
              <a:rPr lang="ru-RU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до 05 мая  2021 года.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kk-KZ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kk-KZ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0184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98351" y="843677"/>
            <a:ext cx="101346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2400" b="1" dirty="0">
                <a:latin typeface="Arial" panose="020B0604020202020204" pitchFamily="34" charset="0"/>
                <a:cs typeface="Arial" panose="020B0604020202020204" pitchFamily="34" charset="0"/>
              </a:rPr>
              <a:t>Темы конкурсных работ: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kk-KZ" sz="24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175 лет со рождения поэта-акына Жамбыла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Жабаева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algn="just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- 180 лет со дня рождения выдающегося казахского просветителя, педагога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Ибрая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Алтынсарина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algn="just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- 30 лет Независимости Республики Казахстан.</a:t>
            </a:r>
          </a:p>
          <a:p>
            <a:pPr algn="just"/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2400" dirty="0">
                <a:latin typeface="Arial" panose="020B0604020202020204" pitchFamily="34" charset="0"/>
                <a:cs typeface="Arial" panose="020B0604020202020204" pitchFamily="34" charset="0"/>
              </a:rPr>
              <a:t>Конкурсный материал предоставляется в номинациях</a:t>
            </a:r>
            <a:r>
              <a:rPr lang="kk-KZ" sz="2400" b="1" dirty="0">
                <a:latin typeface="Arial" panose="020B0604020202020204" pitchFamily="34" charset="0"/>
                <a:cs typeface="Arial" panose="020B0604020202020204" pitchFamily="34" charset="0"/>
              </a:rPr>
              <a:t>: «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Библиотечный урок», «Видеоролик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».</a:t>
            </a:r>
          </a:p>
          <a:p>
            <a:pPr algn="just"/>
            <a:endParaRPr lang="kk-KZ" sz="2400" dirty="0" smtClean="0"/>
          </a:p>
          <a:p>
            <a:pPr algn="just"/>
            <a:r>
              <a:rPr lang="kk-KZ" sz="2400" dirty="0" smtClean="0"/>
              <a:t>Конкурсные </a:t>
            </a:r>
            <a:r>
              <a:rPr lang="kk-KZ" sz="2400" dirty="0"/>
              <a:t>материалы направляются на электронную почту forum.biblioteka@mail.ru</a:t>
            </a:r>
            <a:r>
              <a:rPr lang="ru-RU" sz="2400" dirty="0"/>
              <a:t> с темой письма «</a:t>
            </a:r>
            <a:r>
              <a:rPr lang="ru-RU" sz="2400" dirty="0" smtClean="0"/>
              <a:t>Конкурс».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kk-K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0443618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771</TotalTime>
  <Words>110</Words>
  <Application>Microsoft Office PowerPoint</Application>
  <PresentationFormat>Произвольный</PresentationFormat>
  <Paragraphs>16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8" baseType="lpstr">
      <vt:lpstr>Arial</vt:lpstr>
      <vt:lpstr>Times New Roman</vt:lpstr>
      <vt:lpstr>Calibri</vt:lpstr>
      <vt:lpstr>Georgia</vt:lpstr>
      <vt:lpstr>Trebuchet MS</vt:lpstr>
      <vt:lpstr>Воздушный поток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Асель</dc:creator>
  <cp:lastModifiedBy>Tatyana 314</cp:lastModifiedBy>
  <cp:revision>77</cp:revision>
  <cp:lastPrinted>2021-04-13T11:37:35Z</cp:lastPrinted>
  <dcterms:created xsi:type="dcterms:W3CDTF">2021-02-06T09:09:12Z</dcterms:created>
  <dcterms:modified xsi:type="dcterms:W3CDTF">2021-04-13T11:37:44Z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2021-02-24T00:00:00Z</vt:filetime>
  </property>
</Properties>
</file>