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319" r:id="rId3"/>
    <p:sldId id="320" r:id="rId4"/>
    <p:sldId id="338" r:id="rId5"/>
    <p:sldId id="321" r:id="rId6"/>
    <p:sldId id="339" r:id="rId7"/>
    <p:sldId id="322" r:id="rId8"/>
    <p:sldId id="323" r:id="rId9"/>
    <p:sldId id="325" r:id="rId10"/>
    <p:sldId id="326" r:id="rId11"/>
    <p:sldId id="328" r:id="rId12"/>
    <p:sldId id="329" r:id="rId13"/>
    <p:sldId id="333" r:id="rId14"/>
    <p:sldId id="334" r:id="rId15"/>
    <p:sldId id="332" r:id="rId16"/>
    <p:sldId id="330" r:id="rId17"/>
    <p:sldId id="340" r:id="rId18"/>
    <p:sldId id="348" r:id="rId19"/>
    <p:sldId id="341" r:id="rId20"/>
    <p:sldId id="347" r:id="rId21"/>
    <p:sldId id="342" r:id="rId22"/>
    <p:sldId id="343" r:id="rId23"/>
    <p:sldId id="344" r:id="rId24"/>
    <p:sldId id="336"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1FECB4D8-DB02-4DC6-A0A2-4F2EBAE1DC90}" styleName="Средний стиль 1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65" autoAdjust="0"/>
    <p:restoredTop sz="94660"/>
  </p:normalViewPr>
  <p:slideViewPr>
    <p:cSldViewPr>
      <p:cViewPr>
        <p:scale>
          <a:sx n="99" d="100"/>
          <a:sy n="99" d="100"/>
        </p:scale>
        <p:origin x="-979" y="26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ru-RU"/>
              <a:t>Образец заголовка</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F1E7815E-F7B8-4E93-9F6C-89F6C3C8DBB8}" type="datetimeFigureOut">
              <a:rPr lang="en-US" smtClean="0">
                <a:solidFill>
                  <a:prstClr val="black">
                    <a:tint val="75000"/>
                  </a:prstClr>
                </a:solidFill>
              </a:rPr>
              <a:pPr/>
              <a:t>1/6/2021</a:t>
            </a:fld>
            <a:endParaRPr lang="en-US">
              <a:solidFill>
                <a:prstClr val="black">
                  <a:tint val="75000"/>
                </a:prstClr>
              </a:solidFill>
            </a:endParaRPr>
          </a:p>
        </p:txBody>
      </p:sp>
      <p:sp>
        <p:nvSpPr>
          <p:cNvPr id="5" name="Footer Placeholder 4"/>
          <p:cNvSpPr>
            <a:spLocks noGrp="1"/>
          </p:cNvSpPr>
          <p:nvPr>
            <p:ph type="ftr" sz="quarter" idx="11"/>
          </p:nvPr>
        </p:nvSpPr>
        <p:spPr>
          <a:xfrm>
            <a:off x="2396319" y="329308"/>
            <a:ext cx="3086292" cy="309201"/>
          </a:xfrm>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1434703" y="798973"/>
            <a:ext cx="802005" cy="503578"/>
          </a:xfrm>
        </p:spPr>
        <p:txBody>
          <a:bodyPr/>
          <a:lstStyle/>
          <a:p>
            <a:fld id="{30837FF7-5919-41BF-8DD0-96FAEA1BD99B}" type="slidenum">
              <a:rPr lang="en-US" smtClean="0">
                <a:solidFill>
                  <a:srgbClr val="B71E42"/>
                </a:solidFill>
              </a:rPr>
              <a:pPr/>
              <a:t>‹#›</a:t>
            </a:fld>
            <a:endParaRPr lang="en-US">
              <a:solidFill>
                <a:srgbClr val="B71E42"/>
              </a:solidFill>
            </a:endParaRPr>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 xmlns:p14="http://schemas.microsoft.com/office/powerpoint/2010/main" val="3233400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1E7815E-F7B8-4E93-9F6C-89F6C3C8DBB8}" type="datetimeFigureOut">
              <a:rPr lang="en-US" smtClean="0">
                <a:solidFill>
                  <a:prstClr val="black">
                    <a:tint val="75000"/>
                  </a:prstClr>
                </a:solidFill>
              </a:rPr>
              <a:pPr/>
              <a:t>1/6/2021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0837FF7-5919-41BF-8DD0-96FAEA1BD99B}" type="slidenum">
              <a:rPr lang="en-US" smtClean="0">
                <a:solidFill>
                  <a:srgbClr val="B71E42"/>
                </a:solidFill>
              </a:rPr>
              <a:pPr/>
              <a:t>‹#›</a:t>
            </a:fld>
            <a:endParaRPr lang="en-US">
              <a:solidFill>
                <a:srgbClr val="B71E42"/>
              </a:solidFill>
            </a:endParaRPr>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 xmlns:p14="http://schemas.microsoft.com/office/powerpoint/2010/main" val="2020979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ru-RU"/>
              <a:t>Образец заголовка</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1E7815E-F7B8-4E93-9F6C-89F6C3C8DBB8}" type="datetimeFigureOut">
              <a:rPr lang="en-US" smtClean="0">
                <a:solidFill>
                  <a:prstClr val="black">
                    <a:tint val="75000"/>
                  </a:prstClr>
                </a:solidFill>
              </a:rPr>
              <a:pPr/>
              <a:t>1/6/2021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0837FF7-5919-41BF-8DD0-96FAEA1BD99B}" type="slidenum">
              <a:rPr lang="en-US" smtClean="0">
                <a:solidFill>
                  <a:srgbClr val="B71E42"/>
                </a:solidFill>
              </a:rPr>
              <a:pPr/>
              <a:t>‹#›</a:t>
            </a:fld>
            <a:endParaRPr lang="en-US">
              <a:solidFill>
                <a:srgbClr val="B71E42"/>
              </a:solidFill>
            </a:endParaRPr>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 xmlns:p14="http://schemas.microsoft.com/office/powerpoint/2010/main" val="3534800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F1E7815E-F7B8-4E93-9F6C-89F6C3C8DBB8}" type="datetimeFigureOut">
              <a:rPr lang="en-US" smtClean="0">
                <a:solidFill>
                  <a:prstClr val="black">
                    <a:tint val="75000"/>
                  </a:prstClr>
                </a:solidFill>
              </a:rPr>
              <a:pPr/>
              <a:t>1/6/2021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0837FF7-5919-41BF-8DD0-96FAEA1BD99B}" type="slidenum">
              <a:rPr lang="en-US" smtClean="0">
                <a:solidFill>
                  <a:srgbClr val="B71E42"/>
                </a:solidFill>
              </a:rPr>
              <a:pPr/>
              <a:t>‹#›</a:t>
            </a:fld>
            <a:endParaRPr lang="en-US">
              <a:solidFill>
                <a:srgbClr val="B71E42"/>
              </a:solidFill>
            </a:endParaRPr>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 xmlns:p14="http://schemas.microsoft.com/office/powerpoint/2010/main" val="8329851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Content Placeholder 3"/>
          <p:cNvSpPr>
            <a:spLocks noGrp="1"/>
          </p:cNvSpPr>
          <p:nvPr>
            <p:ph sz="half" idx="2"/>
          </p:nvPr>
        </p:nvSpPr>
        <p:spPr>
          <a:xfrm>
            <a:off x="1443491" y="2824270"/>
            <a:ext cx="3125766" cy="264445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Content Placeholder 5"/>
          <p:cNvSpPr>
            <a:spLocks noGrp="1"/>
          </p:cNvSpPr>
          <p:nvPr>
            <p:ph sz="quarter" idx="4"/>
          </p:nvPr>
        </p:nvSpPr>
        <p:spPr>
          <a:xfrm>
            <a:off x="4889182" y="2821491"/>
            <a:ext cx="3125652" cy="263737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F1E7815E-F7B8-4E93-9F6C-89F6C3C8DBB8}" type="datetimeFigureOut">
              <a:rPr lang="en-US" smtClean="0">
                <a:solidFill>
                  <a:prstClr val="black">
                    <a:tint val="75000"/>
                  </a:prstClr>
                </a:solidFill>
              </a:rPr>
              <a:pPr/>
              <a:t>1/6/2021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0837FF7-5919-41BF-8DD0-96FAEA1BD99B}" type="slidenum">
              <a:rPr lang="en-US" smtClean="0">
                <a:solidFill>
                  <a:srgbClr val="B71E42"/>
                </a:solidFill>
              </a:rPr>
              <a:pPr/>
              <a:t>‹#›</a:t>
            </a:fld>
            <a:endParaRPr lang="en-US">
              <a:solidFill>
                <a:srgbClr val="B71E42"/>
              </a:solidFill>
            </a:endParaRPr>
          </a:p>
        </p:txBody>
      </p:sp>
    </p:spTree>
    <p:extLst>
      <p:ext uri="{BB962C8B-B14F-4D97-AF65-F5344CB8AC3E}">
        <p14:creationId xmlns="" xmlns:p14="http://schemas.microsoft.com/office/powerpoint/2010/main" val="185063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F1E7815E-F7B8-4E93-9F6C-89F6C3C8DBB8}" type="datetimeFigureOut">
              <a:rPr lang="en-US" smtClean="0">
                <a:solidFill>
                  <a:prstClr val="black">
                    <a:tint val="75000"/>
                  </a:prstClr>
                </a:solidFill>
              </a:rPr>
              <a:pPr/>
              <a:t>1/6/2021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0837FF7-5919-41BF-8DD0-96FAEA1BD99B}" type="slidenum">
              <a:rPr lang="en-US" smtClean="0">
                <a:solidFill>
                  <a:srgbClr val="B71E42"/>
                </a:solidFill>
              </a:rPr>
              <a:pPr/>
              <a:t>‹#›</a:t>
            </a:fld>
            <a:endParaRPr lang="en-US">
              <a:solidFill>
                <a:srgbClr val="B71E42"/>
              </a:solidFill>
            </a:endParaRPr>
          </a:p>
        </p:txBody>
      </p:sp>
    </p:spTree>
    <p:extLst>
      <p:ext uri="{BB962C8B-B14F-4D97-AF65-F5344CB8AC3E}">
        <p14:creationId xmlns="" xmlns:p14="http://schemas.microsoft.com/office/powerpoint/2010/main" val="1272888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E7815E-F7B8-4E93-9F6C-89F6C3C8DBB8}" type="datetimeFigureOut">
              <a:rPr lang="en-US" smtClean="0">
                <a:solidFill>
                  <a:prstClr val="black">
                    <a:tint val="75000"/>
                  </a:prstClr>
                </a:solidFill>
              </a:rPr>
              <a:pPr/>
              <a:t>1/6/2021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0837FF7-5919-41BF-8DD0-96FAEA1BD99B}" type="slidenum">
              <a:rPr lang="en-US" smtClean="0">
                <a:solidFill>
                  <a:srgbClr val="B71E42"/>
                </a:solidFill>
              </a:rPr>
              <a:pPr/>
              <a:t>‹#›</a:t>
            </a:fld>
            <a:endParaRPr lang="en-US">
              <a:solidFill>
                <a:srgbClr val="B71E42"/>
              </a:solidFill>
            </a:endParaRPr>
          </a:p>
        </p:txBody>
      </p:sp>
    </p:spTree>
    <p:extLst>
      <p:ext uri="{BB962C8B-B14F-4D97-AF65-F5344CB8AC3E}">
        <p14:creationId xmlns="" xmlns:p14="http://schemas.microsoft.com/office/powerpoint/2010/main" val="1984389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ru-RU"/>
              <a:t>Образец заголовка</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p:txBody>
          <a:bodyPr/>
          <a:lstStyle/>
          <a:p>
            <a:fld id="{F1E7815E-F7B8-4E93-9F6C-89F6C3C8DBB8}" type="datetimeFigureOut">
              <a:rPr lang="en-US" smtClean="0">
                <a:solidFill>
                  <a:prstClr val="black">
                    <a:tint val="75000"/>
                  </a:prstClr>
                </a:solidFill>
              </a:rPr>
              <a:pPr/>
              <a:t>1/6/2021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0837FF7-5919-41BF-8DD0-96FAEA1BD99B}" type="slidenum">
              <a:rPr lang="en-US" smtClean="0">
                <a:solidFill>
                  <a:srgbClr val="B71E42"/>
                </a:solidFill>
              </a:rPr>
              <a:pPr/>
              <a:t>‹#›</a:t>
            </a:fld>
            <a:endParaRPr lang="en-US">
              <a:solidFill>
                <a:srgbClr val="B71E42"/>
              </a:solidFill>
            </a:endParaRPr>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 xmlns:p14="http://schemas.microsoft.com/office/powerpoint/2010/main" val="4045526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u-RU"/>
              <a:t>Вставка рисунка</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F1E7815E-F7B8-4E93-9F6C-89F6C3C8DBB8}" type="datetimeFigureOut">
              <a:rPr lang="en-US" smtClean="0">
                <a:solidFill>
                  <a:prstClr val="black">
                    <a:tint val="75000"/>
                  </a:prstClr>
                </a:solidFill>
              </a:rPr>
              <a:pPr/>
              <a:t>1/6/2021</a:t>
            </a:fld>
            <a:endParaRPr lang="en-US">
              <a:solidFill>
                <a:prstClr val="black">
                  <a:tint val="75000"/>
                </a:prstClr>
              </a:solidFill>
            </a:endParaRPr>
          </a:p>
        </p:txBody>
      </p:sp>
      <p:sp>
        <p:nvSpPr>
          <p:cNvPr id="6" name="Footer Placeholder 5"/>
          <p:cNvSpPr>
            <a:spLocks noGrp="1"/>
          </p:cNvSpPr>
          <p:nvPr>
            <p:ph type="ftr" sz="quarter" idx="11"/>
          </p:nvPr>
        </p:nvSpPr>
        <p:spPr>
          <a:xfrm>
            <a:off x="1437530" y="318641"/>
            <a:ext cx="3251553" cy="320931"/>
          </a:xfrm>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0837FF7-5919-41BF-8DD0-96FAEA1BD99B}" type="slidenum">
              <a:rPr lang="en-US" smtClean="0">
                <a:solidFill>
                  <a:srgbClr val="B71E42"/>
                </a:solidFill>
              </a:rPr>
              <a:pPr/>
              <a:t>‹#›</a:t>
            </a:fld>
            <a:endParaRPr lang="en-US">
              <a:solidFill>
                <a:srgbClr val="B71E42"/>
              </a:solidFill>
            </a:endParaRPr>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 xmlns:p14="http://schemas.microsoft.com/office/powerpoint/2010/main" val="573023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1E7815E-F7B8-4E93-9F6C-89F6C3C8DBB8}" type="datetimeFigureOut">
              <a:rPr lang="en-US" smtClean="0">
                <a:solidFill>
                  <a:prstClr val="black">
                    <a:tint val="75000"/>
                  </a:prstClr>
                </a:solidFill>
              </a:rPr>
              <a:pPr/>
              <a:t>1/6/2021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0837FF7-5919-41BF-8DD0-96FAEA1BD99B}" type="slidenum">
              <a:rPr lang="en-US" smtClean="0">
                <a:solidFill>
                  <a:srgbClr val="B71E42"/>
                </a:solidFill>
              </a:rPr>
              <a:pPr/>
              <a:t>‹#›</a:t>
            </a:fld>
            <a:endParaRPr lang="en-US">
              <a:solidFill>
                <a:srgbClr val="B71E42"/>
              </a:solidFill>
            </a:endParaRPr>
          </a:p>
        </p:txBody>
      </p:sp>
    </p:spTree>
    <p:extLst>
      <p:ext uri="{BB962C8B-B14F-4D97-AF65-F5344CB8AC3E}">
        <p14:creationId xmlns="" xmlns:p14="http://schemas.microsoft.com/office/powerpoint/2010/main" val="1129701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1E7815E-F7B8-4E93-9F6C-89F6C3C8DBB8}" type="datetimeFigureOut">
              <a:rPr lang="en-US" smtClean="0">
                <a:solidFill>
                  <a:prstClr val="black">
                    <a:tint val="75000"/>
                  </a:prstClr>
                </a:solidFill>
              </a:rPr>
              <a:pPr/>
              <a:t>1/6/2021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0837FF7-5919-41BF-8DD0-96FAEA1BD99B}" type="slidenum">
              <a:rPr lang="en-US" smtClean="0">
                <a:solidFill>
                  <a:srgbClr val="B71E42"/>
                </a:solidFill>
              </a:rPr>
              <a:pPr/>
              <a:t>‹#›</a:t>
            </a:fld>
            <a:endParaRPr lang="en-US">
              <a:solidFill>
                <a:srgbClr val="B71E42"/>
              </a:solidFill>
            </a:endParaRPr>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 xmlns:p14="http://schemas.microsoft.com/office/powerpoint/2010/main" val="7353896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ru-RU"/>
              <a:t>Образец заголовка</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F1E7815E-F7B8-4E93-9F6C-89F6C3C8DBB8}" type="datetimeFigureOut">
              <a:rPr lang="en-US" smtClean="0">
                <a:solidFill>
                  <a:prstClr val="black">
                    <a:tint val="75000"/>
                  </a:prstClr>
                </a:solidFill>
              </a:rPr>
              <a:pPr/>
              <a:t>1/6/2021</a:t>
            </a:fld>
            <a:endParaRPr lang="en-US">
              <a:solidFill>
                <a:prstClr val="black">
                  <a:tint val="75000"/>
                </a:prstClr>
              </a:solidFill>
            </a:endParaRPr>
          </a:p>
        </p:txBody>
      </p:sp>
      <p:sp>
        <p:nvSpPr>
          <p:cNvPr id="5" name="Footer Placeholder 4"/>
          <p:cNvSpPr>
            <a:spLocks noGrp="1"/>
          </p:cNvSpPr>
          <p:nvPr>
            <p:ph type="ftr" sz="quarter" idx="11"/>
          </p:nvPr>
        </p:nvSpPr>
        <p:spPr>
          <a:xfrm>
            <a:off x="2396319" y="329308"/>
            <a:ext cx="3086292" cy="309201"/>
          </a:xfrm>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1434703" y="798973"/>
            <a:ext cx="802005" cy="503578"/>
          </a:xfrm>
        </p:spPr>
        <p:txBody>
          <a:bodyPr/>
          <a:lstStyle/>
          <a:p>
            <a:fld id="{30837FF7-5919-41BF-8DD0-96FAEA1BD99B}" type="slidenum">
              <a:rPr lang="en-US" smtClean="0">
                <a:solidFill>
                  <a:srgbClr val="B71E42"/>
                </a:solidFill>
              </a:rPr>
              <a:pPr/>
              <a:t>‹#›</a:t>
            </a:fld>
            <a:endParaRPr lang="en-US">
              <a:solidFill>
                <a:srgbClr val="B71E42"/>
              </a:solidFill>
            </a:endParaRPr>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 xmlns:p14="http://schemas.microsoft.com/office/powerpoint/2010/main" val="32334004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1E7815E-F7B8-4E93-9F6C-89F6C3C8DBB8}" type="datetimeFigureOut">
              <a:rPr lang="en-US" smtClean="0">
                <a:solidFill>
                  <a:prstClr val="black">
                    <a:tint val="75000"/>
                  </a:prstClr>
                </a:solidFill>
              </a:rPr>
              <a:pPr/>
              <a:t>1/6/2021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0837FF7-5919-41BF-8DD0-96FAEA1BD99B}" type="slidenum">
              <a:rPr lang="en-US" smtClean="0">
                <a:solidFill>
                  <a:srgbClr val="B71E42"/>
                </a:solidFill>
              </a:rPr>
              <a:pPr/>
              <a:t>‹#›</a:t>
            </a:fld>
            <a:endParaRPr lang="en-US">
              <a:solidFill>
                <a:srgbClr val="B71E42"/>
              </a:solidFill>
            </a:endParaRPr>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 xmlns:p14="http://schemas.microsoft.com/office/powerpoint/2010/main" val="20209792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ru-RU"/>
              <a:t>Образец заголовка</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1E7815E-F7B8-4E93-9F6C-89F6C3C8DBB8}" type="datetimeFigureOut">
              <a:rPr lang="en-US" smtClean="0">
                <a:solidFill>
                  <a:prstClr val="black">
                    <a:tint val="75000"/>
                  </a:prstClr>
                </a:solidFill>
              </a:rPr>
              <a:pPr/>
              <a:t>1/6/2021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0837FF7-5919-41BF-8DD0-96FAEA1BD99B}" type="slidenum">
              <a:rPr lang="en-US" smtClean="0">
                <a:solidFill>
                  <a:srgbClr val="B71E42"/>
                </a:solidFill>
              </a:rPr>
              <a:pPr/>
              <a:t>‹#›</a:t>
            </a:fld>
            <a:endParaRPr lang="en-US">
              <a:solidFill>
                <a:srgbClr val="B71E42"/>
              </a:solidFill>
            </a:endParaRPr>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 xmlns:p14="http://schemas.microsoft.com/office/powerpoint/2010/main" val="35348003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F1E7815E-F7B8-4E93-9F6C-89F6C3C8DBB8}" type="datetimeFigureOut">
              <a:rPr lang="en-US" smtClean="0">
                <a:solidFill>
                  <a:prstClr val="black">
                    <a:tint val="75000"/>
                  </a:prstClr>
                </a:solidFill>
              </a:rPr>
              <a:pPr/>
              <a:t>1/6/2021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0837FF7-5919-41BF-8DD0-96FAEA1BD99B}" type="slidenum">
              <a:rPr lang="en-US" smtClean="0">
                <a:solidFill>
                  <a:srgbClr val="B71E42"/>
                </a:solidFill>
              </a:rPr>
              <a:pPr/>
              <a:t>‹#›</a:t>
            </a:fld>
            <a:endParaRPr lang="en-US">
              <a:solidFill>
                <a:srgbClr val="B71E42"/>
              </a:solidFill>
            </a:endParaRPr>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 xmlns:p14="http://schemas.microsoft.com/office/powerpoint/2010/main" val="8329851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Content Placeholder 3"/>
          <p:cNvSpPr>
            <a:spLocks noGrp="1"/>
          </p:cNvSpPr>
          <p:nvPr>
            <p:ph sz="half" idx="2"/>
          </p:nvPr>
        </p:nvSpPr>
        <p:spPr>
          <a:xfrm>
            <a:off x="1443491" y="2824270"/>
            <a:ext cx="3125766" cy="264445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Content Placeholder 5"/>
          <p:cNvSpPr>
            <a:spLocks noGrp="1"/>
          </p:cNvSpPr>
          <p:nvPr>
            <p:ph sz="quarter" idx="4"/>
          </p:nvPr>
        </p:nvSpPr>
        <p:spPr>
          <a:xfrm>
            <a:off x="4889182" y="2821491"/>
            <a:ext cx="3125652" cy="263737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F1E7815E-F7B8-4E93-9F6C-89F6C3C8DBB8}" type="datetimeFigureOut">
              <a:rPr lang="en-US" smtClean="0">
                <a:solidFill>
                  <a:prstClr val="black">
                    <a:tint val="75000"/>
                  </a:prstClr>
                </a:solidFill>
              </a:rPr>
              <a:pPr/>
              <a:t>1/6/2021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0837FF7-5919-41BF-8DD0-96FAEA1BD99B}" type="slidenum">
              <a:rPr lang="en-US" smtClean="0">
                <a:solidFill>
                  <a:srgbClr val="B71E42"/>
                </a:solidFill>
              </a:rPr>
              <a:pPr/>
              <a:t>‹#›</a:t>
            </a:fld>
            <a:endParaRPr lang="en-US">
              <a:solidFill>
                <a:srgbClr val="B71E42"/>
              </a:solidFill>
            </a:endParaRPr>
          </a:p>
        </p:txBody>
      </p:sp>
    </p:spTree>
    <p:extLst>
      <p:ext uri="{BB962C8B-B14F-4D97-AF65-F5344CB8AC3E}">
        <p14:creationId xmlns="" xmlns:p14="http://schemas.microsoft.com/office/powerpoint/2010/main" val="1850631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F1E7815E-F7B8-4E93-9F6C-89F6C3C8DBB8}" type="datetimeFigureOut">
              <a:rPr lang="en-US" smtClean="0">
                <a:solidFill>
                  <a:prstClr val="black">
                    <a:tint val="75000"/>
                  </a:prstClr>
                </a:solidFill>
              </a:rPr>
              <a:pPr/>
              <a:t>1/6/2021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0837FF7-5919-41BF-8DD0-96FAEA1BD99B}" type="slidenum">
              <a:rPr lang="en-US" smtClean="0">
                <a:solidFill>
                  <a:srgbClr val="B71E42"/>
                </a:solidFill>
              </a:rPr>
              <a:pPr/>
              <a:t>‹#›</a:t>
            </a:fld>
            <a:endParaRPr lang="en-US">
              <a:solidFill>
                <a:srgbClr val="B71E42"/>
              </a:solidFill>
            </a:endParaRPr>
          </a:p>
        </p:txBody>
      </p:sp>
    </p:spTree>
    <p:extLst>
      <p:ext uri="{BB962C8B-B14F-4D97-AF65-F5344CB8AC3E}">
        <p14:creationId xmlns="" xmlns:p14="http://schemas.microsoft.com/office/powerpoint/2010/main" val="12728881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E7815E-F7B8-4E93-9F6C-89F6C3C8DBB8}" type="datetimeFigureOut">
              <a:rPr lang="en-US" smtClean="0">
                <a:solidFill>
                  <a:prstClr val="black">
                    <a:tint val="75000"/>
                  </a:prstClr>
                </a:solidFill>
              </a:rPr>
              <a:pPr/>
              <a:t>1/6/2021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0837FF7-5919-41BF-8DD0-96FAEA1BD99B}" type="slidenum">
              <a:rPr lang="en-US" smtClean="0">
                <a:solidFill>
                  <a:srgbClr val="B71E42"/>
                </a:solidFill>
              </a:rPr>
              <a:pPr/>
              <a:t>‹#›</a:t>
            </a:fld>
            <a:endParaRPr lang="en-US">
              <a:solidFill>
                <a:srgbClr val="B71E42"/>
              </a:solidFill>
            </a:endParaRPr>
          </a:p>
        </p:txBody>
      </p:sp>
    </p:spTree>
    <p:extLst>
      <p:ext uri="{BB962C8B-B14F-4D97-AF65-F5344CB8AC3E}">
        <p14:creationId xmlns="" xmlns:p14="http://schemas.microsoft.com/office/powerpoint/2010/main" val="1984389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ru-RU"/>
              <a:t>Образец заголовка</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p:txBody>
          <a:bodyPr/>
          <a:lstStyle/>
          <a:p>
            <a:fld id="{F1E7815E-F7B8-4E93-9F6C-89F6C3C8DBB8}" type="datetimeFigureOut">
              <a:rPr lang="en-US" smtClean="0">
                <a:solidFill>
                  <a:prstClr val="black">
                    <a:tint val="75000"/>
                  </a:prstClr>
                </a:solidFill>
              </a:rPr>
              <a:pPr/>
              <a:t>1/6/2021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0837FF7-5919-41BF-8DD0-96FAEA1BD99B}" type="slidenum">
              <a:rPr lang="en-US" smtClean="0">
                <a:solidFill>
                  <a:srgbClr val="B71E42"/>
                </a:solidFill>
              </a:rPr>
              <a:pPr/>
              <a:t>‹#›</a:t>
            </a:fld>
            <a:endParaRPr lang="en-US">
              <a:solidFill>
                <a:srgbClr val="B71E42"/>
              </a:solidFill>
            </a:endParaRPr>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 xmlns:p14="http://schemas.microsoft.com/office/powerpoint/2010/main" val="40455266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u-RU"/>
              <a:t>Вставка рисунка</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F1E7815E-F7B8-4E93-9F6C-89F6C3C8DBB8}" type="datetimeFigureOut">
              <a:rPr lang="en-US" smtClean="0">
                <a:solidFill>
                  <a:prstClr val="black">
                    <a:tint val="75000"/>
                  </a:prstClr>
                </a:solidFill>
              </a:rPr>
              <a:pPr/>
              <a:t>1/6/2021</a:t>
            </a:fld>
            <a:endParaRPr lang="en-US">
              <a:solidFill>
                <a:prstClr val="black">
                  <a:tint val="75000"/>
                </a:prstClr>
              </a:solidFill>
            </a:endParaRPr>
          </a:p>
        </p:txBody>
      </p:sp>
      <p:sp>
        <p:nvSpPr>
          <p:cNvPr id="6" name="Footer Placeholder 5"/>
          <p:cNvSpPr>
            <a:spLocks noGrp="1"/>
          </p:cNvSpPr>
          <p:nvPr>
            <p:ph type="ftr" sz="quarter" idx="11"/>
          </p:nvPr>
        </p:nvSpPr>
        <p:spPr>
          <a:xfrm>
            <a:off x="1437530" y="318641"/>
            <a:ext cx="3251553" cy="320931"/>
          </a:xfrm>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0837FF7-5919-41BF-8DD0-96FAEA1BD99B}" type="slidenum">
              <a:rPr lang="en-US" smtClean="0">
                <a:solidFill>
                  <a:srgbClr val="B71E42"/>
                </a:solidFill>
              </a:rPr>
              <a:pPr/>
              <a:t>‹#›</a:t>
            </a:fld>
            <a:endParaRPr lang="en-US">
              <a:solidFill>
                <a:srgbClr val="B71E42"/>
              </a:solidFill>
            </a:endParaRPr>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 xmlns:p14="http://schemas.microsoft.com/office/powerpoint/2010/main" val="5730235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1E7815E-F7B8-4E93-9F6C-89F6C3C8DBB8}" type="datetimeFigureOut">
              <a:rPr lang="en-US" smtClean="0">
                <a:solidFill>
                  <a:prstClr val="black">
                    <a:tint val="75000"/>
                  </a:prstClr>
                </a:solidFill>
              </a:rPr>
              <a:pPr/>
              <a:t>1/6/2021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0837FF7-5919-41BF-8DD0-96FAEA1BD99B}" type="slidenum">
              <a:rPr lang="en-US" smtClean="0">
                <a:solidFill>
                  <a:srgbClr val="B71E42"/>
                </a:solidFill>
              </a:rPr>
              <a:pPr/>
              <a:t>‹#›</a:t>
            </a:fld>
            <a:endParaRPr lang="en-US">
              <a:solidFill>
                <a:srgbClr val="B71E42"/>
              </a:solidFill>
            </a:endParaRPr>
          </a:p>
        </p:txBody>
      </p:sp>
    </p:spTree>
    <p:extLst>
      <p:ext uri="{BB962C8B-B14F-4D97-AF65-F5344CB8AC3E}">
        <p14:creationId xmlns="" xmlns:p14="http://schemas.microsoft.com/office/powerpoint/2010/main" val="11297017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1E7815E-F7B8-4E93-9F6C-89F6C3C8DBB8}" type="datetimeFigureOut">
              <a:rPr lang="en-US" smtClean="0">
                <a:solidFill>
                  <a:prstClr val="black">
                    <a:tint val="75000"/>
                  </a:prstClr>
                </a:solidFill>
              </a:rPr>
              <a:pPr/>
              <a:t>1/6/2021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0837FF7-5919-41BF-8DD0-96FAEA1BD99B}" type="slidenum">
              <a:rPr lang="en-US" smtClean="0">
                <a:solidFill>
                  <a:srgbClr val="B71E42"/>
                </a:solidFill>
              </a:rPr>
              <a:pPr/>
              <a:t>‹#›</a:t>
            </a:fld>
            <a:endParaRPr lang="en-US">
              <a:solidFill>
                <a:srgbClr val="B71E42"/>
              </a:solidFill>
            </a:endParaRPr>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 xmlns:p14="http://schemas.microsoft.com/office/powerpoint/2010/main" val="735389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pPr defTabSz="457200"/>
            <a:fld id="{F1E7815E-F7B8-4E93-9F6C-89F6C3C8DBB8}" type="datetimeFigureOut">
              <a:rPr lang="en-US" smtClean="0">
                <a:solidFill>
                  <a:prstClr val="black">
                    <a:tint val="75000"/>
                  </a:prstClr>
                </a:solidFill>
              </a:rPr>
              <a:pPr defTabSz="457200"/>
              <a:t>1/6/2021</a:t>
            </a:fld>
            <a:endParaRPr lang="en-US">
              <a:solidFill>
                <a:prstClr val="black">
                  <a:tint val="75000"/>
                </a:prstClr>
              </a:solidFill>
            </a:endParaRPr>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pPr defTabSz="457200"/>
            <a:endParaRPr lang="en-US">
              <a:solidFill>
                <a:prstClr val="black">
                  <a:tint val="75000"/>
                </a:prstClr>
              </a:solidFill>
            </a:endParaRPr>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pPr defTabSz="457200"/>
            <a:fld id="{30837FF7-5919-41BF-8DD0-96FAEA1BD99B}" type="slidenum">
              <a:rPr lang="en-US" smtClean="0">
                <a:solidFill>
                  <a:srgbClr val="B71E42"/>
                </a:solidFill>
              </a:rPr>
              <a:pPr defTabSz="457200"/>
              <a:t>‹#›</a:t>
            </a:fld>
            <a:endParaRPr lang="en-US">
              <a:solidFill>
                <a:srgbClr val="B71E42"/>
              </a:solidFill>
            </a:endParaRPr>
          </a:p>
        </p:txBody>
      </p:sp>
      <p:pic>
        <p:nvPicPr>
          <p:cNvPr id="11" name="Picture 6">
            <a:extLst>
              <a:ext uri="{FF2B5EF4-FFF2-40B4-BE49-F238E27FC236}">
                <a16:creationId xmlns="" xmlns:a16="http://schemas.microsoft.com/office/drawing/2014/main" id="{2D3AE237-1F8B-4023-BC13-49ADF99B1729}"/>
              </a:ext>
            </a:extLst>
          </p:cNvPr>
          <p:cNvPicPr>
            <a:picLocks noChangeAspect="1"/>
          </p:cNvPicPr>
          <p:nvPr userDrawn="1"/>
        </p:nvPicPr>
        <p:blipFill>
          <a:blip r:embed="rId14">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 xmlns:p14="http://schemas.microsoft.com/office/powerpoint/2010/main" val="38040668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pPr defTabSz="457200"/>
            <a:fld id="{F1E7815E-F7B8-4E93-9F6C-89F6C3C8DBB8}" type="datetimeFigureOut">
              <a:rPr lang="en-US" smtClean="0">
                <a:solidFill>
                  <a:prstClr val="black">
                    <a:tint val="75000"/>
                  </a:prstClr>
                </a:solidFill>
              </a:rPr>
              <a:pPr defTabSz="457200"/>
              <a:t>1/6/2021</a:t>
            </a:fld>
            <a:endParaRPr lang="en-US">
              <a:solidFill>
                <a:prstClr val="black">
                  <a:tint val="75000"/>
                </a:prstClr>
              </a:solidFill>
            </a:endParaRPr>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pPr defTabSz="457200"/>
            <a:endParaRPr lang="en-US">
              <a:solidFill>
                <a:prstClr val="black">
                  <a:tint val="75000"/>
                </a:prstClr>
              </a:solidFill>
            </a:endParaRPr>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pPr defTabSz="457200"/>
            <a:fld id="{30837FF7-5919-41BF-8DD0-96FAEA1BD99B}" type="slidenum">
              <a:rPr lang="en-US" smtClean="0">
                <a:solidFill>
                  <a:srgbClr val="B71E42"/>
                </a:solidFill>
              </a:rPr>
              <a:pPr defTabSz="457200"/>
              <a:t>‹#›</a:t>
            </a:fld>
            <a:endParaRPr lang="en-US">
              <a:solidFill>
                <a:srgbClr val="B71E42"/>
              </a:solidFill>
            </a:endParaRPr>
          </a:p>
        </p:txBody>
      </p:sp>
      <p:pic>
        <p:nvPicPr>
          <p:cNvPr id="11" name="Picture 6">
            <a:extLst>
              <a:ext uri="{FF2B5EF4-FFF2-40B4-BE49-F238E27FC236}">
                <a16:creationId xmlns="" xmlns:a16="http://schemas.microsoft.com/office/drawing/2014/main" id="{2D3AE237-1F8B-4023-BC13-49ADF99B1729}"/>
              </a:ext>
            </a:extLst>
          </p:cNvPr>
          <p:cNvPicPr>
            <a:picLocks noChangeAspect="1"/>
          </p:cNvPicPr>
          <p:nvPr userDrawn="1"/>
        </p:nvPicPr>
        <p:blipFill>
          <a:blip r:embed="rId14">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 xmlns:p14="http://schemas.microsoft.com/office/powerpoint/2010/main" val="380406683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1041;&#1072;&#1083;&#1179;&#1072;&#1096;%20&#1179;&#1072;&#1083;&#1072;&#1089;&#1099;%20-%20&#1082;&#1086;&#1087;&#1080;&#1103;.mp4" TargetMode="External"/><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learningapps.org/display?v=px60itpgn21"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VID-20210106-WA0097.mp4" TargetMode="External"/><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school.bilimal.kz/gradebook/marks/admission?id=1118&amp;period=2&amp;ctp_id=983725961&amp;subject=10674&amp;start_date=1598896800&amp;end_date=1621879200"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2160" y="435451"/>
            <a:ext cx="6717135" cy="3600986"/>
          </a:xfrm>
          <a:prstGeom prst="rect">
            <a:avLst/>
          </a:prstGeom>
        </p:spPr>
        <p:txBody>
          <a:bodyPr wrap="square">
            <a:spAutoFit/>
          </a:bodyPr>
          <a:lstStyle/>
          <a:p>
            <a:pPr algn="ctr" defTabSz="913960">
              <a:defRPr/>
            </a:pPr>
            <a:r>
              <a:rPr lang="kk-KZ" sz="4000" b="1" dirty="0" smtClean="0">
                <a:solidFill>
                  <a:srgbClr val="BC72F0">
                    <a:lumMod val="50000"/>
                  </a:srgbClr>
                </a:solidFill>
                <a:latin typeface="Times New Roman" pitchFamily="18" charset="0"/>
                <a:cs typeface="Times New Roman" pitchFamily="18" charset="0"/>
              </a:rPr>
              <a:t> </a:t>
            </a:r>
          </a:p>
          <a:p>
            <a:pPr algn="ctr" defTabSz="913960">
              <a:defRPr/>
            </a:pPr>
            <a:endParaRPr lang="kk-KZ" sz="4000" b="1" dirty="0">
              <a:solidFill>
                <a:srgbClr val="BC72F0">
                  <a:lumMod val="50000"/>
                </a:srgbClr>
              </a:solidFill>
              <a:latin typeface="Times New Roman" pitchFamily="18" charset="0"/>
              <a:cs typeface="Times New Roman" pitchFamily="18" charset="0"/>
            </a:endParaRPr>
          </a:p>
          <a:p>
            <a:pPr algn="ctr" defTabSz="913960">
              <a:defRPr/>
            </a:pPr>
            <a:endParaRPr lang="kk-KZ" sz="4000" b="1" dirty="0" smtClean="0">
              <a:solidFill>
                <a:schemeClr val="accent3">
                  <a:lumMod val="75000"/>
                </a:schemeClr>
              </a:solidFill>
              <a:latin typeface="Times New Roman" pitchFamily="18" charset="0"/>
              <a:cs typeface="Times New Roman" pitchFamily="18" charset="0"/>
            </a:endParaRPr>
          </a:p>
          <a:p>
            <a:pPr algn="ctr" defTabSz="913960">
              <a:defRPr/>
            </a:pPr>
            <a:r>
              <a:rPr lang="kk-KZ" sz="3600" b="1" dirty="0" smtClean="0">
                <a:solidFill>
                  <a:srgbClr val="002060"/>
                </a:solidFill>
                <a:latin typeface="Verdana" pitchFamily="34" charset="0"/>
                <a:ea typeface="Verdana" pitchFamily="34" charset="0"/>
                <a:cs typeface="Times New Roman" pitchFamily="18" charset="0"/>
              </a:rPr>
              <a:t>«Таза жүрек, жылы жүзбен қайырымдылық жасап жүрейік! »</a:t>
            </a:r>
            <a:endParaRPr lang="kk-KZ" sz="3600" b="1" dirty="0">
              <a:solidFill>
                <a:srgbClr val="002060"/>
              </a:solidFill>
              <a:latin typeface="Verdana" pitchFamily="34" charset="0"/>
              <a:ea typeface="Verdana" pitchFamily="34" charset="0"/>
              <a:cs typeface="Times New Roman" pitchFamily="18" charset="0"/>
            </a:endParaRPr>
          </a:p>
        </p:txBody>
      </p:sp>
      <p:pic>
        <p:nvPicPr>
          <p:cNvPr id="3" name="Рисунок 2"/>
          <p:cNvPicPr>
            <a:picLocks noChangeAspect="1"/>
          </p:cNvPicPr>
          <p:nvPr/>
        </p:nvPicPr>
        <p:blipFill rotWithShape="1">
          <a:blip r:embed="rId2" cstate="print">
            <a:extLst>
              <a:ext uri="{28A0092B-C50C-407E-A947-70E740481C1C}">
                <a14:useLocalDpi xmlns="" xmlns:a14="http://schemas.microsoft.com/office/drawing/2010/main" val="0"/>
              </a:ext>
            </a:extLst>
          </a:blip>
          <a:srcRect r="52708"/>
          <a:stretch/>
        </p:blipFill>
        <p:spPr>
          <a:xfrm>
            <a:off x="7429520" y="428604"/>
            <a:ext cx="1583509" cy="1428760"/>
          </a:xfrm>
          <a:prstGeom prst="rect">
            <a:avLst/>
          </a:prstGeom>
        </p:spPr>
      </p:pic>
      <p:sp>
        <p:nvSpPr>
          <p:cNvPr id="4" name="TextBox 3"/>
          <p:cNvSpPr txBox="1"/>
          <p:nvPr/>
        </p:nvSpPr>
        <p:spPr>
          <a:xfrm>
            <a:off x="2123728" y="4941168"/>
            <a:ext cx="5770510" cy="461665"/>
          </a:xfrm>
          <a:prstGeom prst="rect">
            <a:avLst/>
          </a:prstGeom>
          <a:noFill/>
        </p:spPr>
        <p:txBody>
          <a:bodyPr wrap="square" rtlCol="0">
            <a:spAutoFit/>
          </a:bodyPr>
          <a:lstStyle/>
          <a:p>
            <a:r>
              <a:rPr lang="kk-KZ" sz="2400" b="1" dirty="0" smtClean="0">
                <a:solidFill>
                  <a:schemeClr val="accent3">
                    <a:lumMod val="75000"/>
                  </a:schemeClr>
                </a:solidFill>
                <a:latin typeface="Times New Roman" pitchFamily="18" charset="0"/>
                <a:cs typeface="Times New Roman" pitchFamily="18" charset="0"/>
              </a:rPr>
              <a:t>         </a:t>
            </a:r>
            <a:endParaRPr lang="ru-RU" sz="2400" b="1" dirty="0">
              <a:solidFill>
                <a:schemeClr val="accent3">
                  <a:lumMod val="75000"/>
                </a:schemeClr>
              </a:solidFill>
              <a:latin typeface="Times New Roman" pitchFamily="18" charset="0"/>
              <a:cs typeface="Times New Roman" pitchFamily="18" charset="0"/>
            </a:endParaRPr>
          </a:p>
        </p:txBody>
      </p:sp>
      <p:pic>
        <p:nvPicPr>
          <p:cNvPr id="83970" name="Picture 2" descr="https://im0-tub-kz.yandex.net/i?id=8491d44705ca334efeb112050bdd1ce4-l&amp;n=13"/>
          <p:cNvPicPr>
            <a:picLocks noChangeAspect="1" noChangeArrowheads="1"/>
          </p:cNvPicPr>
          <p:nvPr/>
        </p:nvPicPr>
        <p:blipFill>
          <a:blip r:embed="rId3" cstate="print"/>
          <a:srcRect/>
          <a:stretch>
            <a:fillRect/>
          </a:stretch>
        </p:blipFill>
        <p:spPr bwMode="auto">
          <a:xfrm>
            <a:off x="71406" y="500042"/>
            <a:ext cx="1357322" cy="1357321"/>
          </a:xfrm>
          <a:prstGeom prst="ellipse">
            <a:avLst/>
          </a:prstGeom>
          <a:ln w="3175"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TextBox 5"/>
          <p:cNvSpPr txBox="1"/>
          <p:nvPr/>
        </p:nvSpPr>
        <p:spPr>
          <a:xfrm>
            <a:off x="983662" y="-71462"/>
            <a:ext cx="7088800" cy="830997"/>
          </a:xfrm>
          <a:prstGeom prst="rect">
            <a:avLst/>
          </a:prstGeom>
          <a:noFill/>
        </p:spPr>
        <p:txBody>
          <a:bodyPr wrap="none" rtlCol="0">
            <a:spAutoFit/>
          </a:bodyPr>
          <a:lstStyle/>
          <a:p>
            <a:pPr algn="ctr"/>
            <a:r>
              <a:rPr lang="kk-KZ" sz="1600" b="1" dirty="0" smtClean="0">
                <a:solidFill>
                  <a:srgbClr val="002060"/>
                </a:solidFill>
                <a:latin typeface="Verdana" pitchFamily="34" charset="0"/>
                <a:ea typeface="Verdana" pitchFamily="34" charset="0"/>
              </a:rPr>
              <a:t>Қарағанды облысы білім басқармасының </a:t>
            </a:r>
          </a:p>
          <a:p>
            <a:pPr algn="ctr"/>
            <a:r>
              <a:rPr lang="kk-KZ" sz="1600" b="1" dirty="0" smtClean="0">
                <a:solidFill>
                  <a:srgbClr val="002060"/>
                </a:solidFill>
                <a:latin typeface="Verdana" pitchFamily="34" charset="0"/>
                <a:ea typeface="Verdana" pitchFamily="34" charset="0"/>
              </a:rPr>
              <a:t>Балқаш қаласы білім бөлімінің </a:t>
            </a:r>
          </a:p>
          <a:p>
            <a:pPr algn="ctr"/>
            <a:r>
              <a:rPr lang="kk-KZ" sz="1600" b="1" dirty="0" smtClean="0">
                <a:solidFill>
                  <a:srgbClr val="002060"/>
                </a:solidFill>
                <a:latin typeface="Verdana" pitchFamily="34" charset="0"/>
                <a:ea typeface="Verdana" pitchFamily="34" charset="0"/>
              </a:rPr>
              <a:t>“Әлихан Бөкейханов атындағы №15 мектеп-лицейі” КММ</a:t>
            </a:r>
            <a:endParaRPr lang="ru-RU" sz="1600" b="1" dirty="0">
              <a:solidFill>
                <a:srgbClr val="002060"/>
              </a:solidFill>
              <a:latin typeface="Verdana" pitchFamily="34" charset="0"/>
              <a:ea typeface="Verdana" pitchFamily="34" charset="0"/>
            </a:endParaRPr>
          </a:p>
        </p:txBody>
      </p:sp>
      <p:sp>
        <p:nvSpPr>
          <p:cNvPr id="7" name="TextBox 6"/>
          <p:cNvSpPr txBox="1"/>
          <p:nvPr/>
        </p:nvSpPr>
        <p:spPr>
          <a:xfrm>
            <a:off x="3643306" y="6072206"/>
            <a:ext cx="5267789" cy="369332"/>
          </a:xfrm>
          <a:prstGeom prst="rect">
            <a:avLst/>
          </a:prstGeom>
          <a:noFill/>
        </p:spPr>
        <p:txBody>
          <a:bodyPr wrap="none" rtlCol="0">
            <a:spAutoFit/>
          </a:bodyPr>
          <a:lstStyle/>
          <a:p>
            <a:r>
              <a:rPr lang="kk-KZ" dirty="0" smtClean="0">
                <a:solidFill>
                  <a:srgbClr val="002060"/>
                </a:solidFill>
                <a:latin typeface="Verdana" pitchFamily="34" charset="0"/>
                <a:ea typeface="Verdana" pitchFamily="34" charset="0"/>
              </a:rPr>
              <a:t>Өзін-өзі тану пәні мұғалімі: Алгадаева Г.С</a:t>
            </a:r>
            <a:endParaRPr lang="ru-RU" dirty="0">
              <a:solidFill>
                <a:srgbClr val="002060"/>
              </a:solidFill>
              <a:latin typeface="Verdana" pitchFamily="34" charset="0"/>
              <a:ea typeface="Verdana" pitchFamily="34" charset="0"/>
            </a:endParaRPr>
          </a:p>
        </p:txBody>
      </p:sp>
    </p:spTree>
    <p:extLst>
      <p:ext uri="{BB962C8B-B14F-4D97-AF65-F5344CB8AC3E}">
        <p14:creationId xmlns="" xmlns:p14="http://schemas.microsoft.com/office/powerpoint/2010/main" val="18589472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old.baq.kz/storage/77/778cea6a23b365186c1a8a7ce27afa2a_resize_w_520_h_.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flipH="1">
            <a:off x="5214942" y="928670"/>
            <a:ext cx="3504206" cy="4539391"/>
          </a:xfrm>
          <a:prstGeom prst="rect">
            <a:avLst/>
          </a:prstGeom>
          <a:ln w="127000" cap="sq">
            <a:solidFill>
              <a:srgbClr val="FFC000"/>
            </a:solidFill>
            <a:miter lim="800000"/>
          </a:ln>
          <a:effectLst>
            <a:outerShdw blurRad="57150" dist="50800" dir="2700000" algn="tl" rotWithShape="0">
              <a:srgbClr val="000000">
                <a:alpha val="40000"/>
              </a:srgbClr>
            </a:outerShdw>
          </a:effectLst>
          <a:extLst>
            <a:ext uri="{909E8E84-426E-40DD-AFC4-6F175D3DCCD1}">
              <a14:hiddenFill xmlns="" xmlns:a14="http://schemas.microsoft.com/office/drawing/2010/main">
                <a:solidFill>
                  <a:srgbClr val="FFFFFF"/>
                </a:solidFill>
              </a14:hiddenFill>
            </a:ext>
          </a:extLst>
        </p:spPr>
      </p:pic>
      <p:sp>
        <p:nvSpPr>
          <p:cNvPr id="3" name="TextBox 2"/>
          <p:cNvSpPr txBox="1"/>
          <p:nvPr/>
        </p:nvSpPr>
        <p:spPr>
          <a:xfrm>
            <a:off x="1643042" y="1714488"/>
            <a:ext cx="3168352" cy="3046988"/>
          </a:xfrm>
          <a:prstGeom prst="rect">
            <a:avLst/>
          </a:prstGeom>
          <a:noFill/>
        </p:spPr>
        <p:txBody>
          <a:bodyPr wrap="square" rtlCol="0">
            <a:spAutoFit/>
          </a:bodyPr>
          <a:lstStyle/>
          <a:p>
            <a:pPr algn="ctr"/>
            <a:r>
              <a:rPr lang="kk-KZ" sz="3200" dirty="0" smtClean="0">
                <a:solidFill>
                  <a:schemeClr val="accent3">
                    <a:lumMod val="75000"/>
                  </a:schemeClr>
                </a:solidFill>
                <a:latin typeface="Times New Roman" pitchFamily="18" charset="0"/>
                <a:cs typeface="Times New Roman" pitchFamily="18" charset="0"/>
              </a:rPr>
              <a:t>  </a:t>
            </a:r>
            <a:r>
              <a:rPr lang="kk-KZ" sz="2400" dirty="0" smtClean="0">
                <a:solidFill>
                  <a:srgbClr val="002060"/>
                </a:solidFill>
                <a:latin typeface="Verdana" pitchFamily="34" charset="0"/>
                <a:ea typeface="Verdana" pitchFamily="34" charset="0"/>
                <a:cs typeface="Times New Roman" pitchFamily="18" charset="0"/>
              </a:rPr>
              <a:t>“</a:t>
            </a:r>
            <a:r>
              <a:rPr lang="kk-KZ" sz="2000" dirty="0" smtClean="0">
                <a:solidFill>
                  <a:srgbClr val="002060"/>
                </a:solidFill>
                <a:latin typeface="Verdana" pitchFamily="34" charset="0"/>
                <a:ea typeface="Verdana" pitchFamily="34" charset="0"/>
                <a:cs typeface="Times New Roman" pitchFamily="18" charset="0"/>
              </a:rPr>
              <a:t>Адам баласы өзінің жан дүниесін қайырымдылық пен қайғыны түсіне білу қасиеттерімен нығайтып, шынайы өмір сүре білуі керек”.</a:t>
            </a:r>
          </a:p>
          <a:p>
            <a:pPr algn="ctr"/>
            <a:endParaRPr lang="kk-KZ" sz="2000" dirty="0" smtClean="0">
              <a:solidFill>
                <a:srgbClr val="002060"/>
              </a:solidFill>
              <a:latin typeface="Verdana" pitchFamily="34" charset="0"/>
              <a:ea typeface="Verdana" pitchFamily="34" charset="0"/>
              <a:cs typeface="Times New Roman" pitchFamily="18" charset="0"/>
            </a:endParaRPr>
          </a:p>
          <a:p>
            <a:pPr algn="r"/>
            <a:r>
              <a:rPr lang="kk-KZ" b="1" dirty="0" smtClean="0">
                <a:solidFill>
                  <a:srgbClr val="002060"/>
                </a:solidFill>
                <a:latin typeface="Verdana" pitchFamily="34" charset="0"/>
                <a:ea typeface="Verdana" pitchFamily="34" charset="0"/>
                <a:cs typeface="Times New Roman" pitchFamily="18" charset="0"/>
              </a:rPr>
              <a:t>Сара Алпысқызы</a:t>
            </a:r>
            <a:endParaRPr lang="ru-RU" sz="2800" b="1" dirty="0">
              <a:solidFill>
                <a:srgbClr val="002060"/>
              </a:solidFill>
              <a:latin typeface="Verdana" pitchFamily="34" charset="0"/>
              <a:ea typeface="Verdana" pitchFamily="34" charset="0"/>
              <a:cs typeface="Times New Roman" pitchFamily="18" charset="0"/>
            </a:endParaRPr>
          </a:p>
        </p:txBody>
      </p:sp>
    </p:spTree>
    <p:extLst>
      <p:ext uri="{BB962C8B-B14F-4D97-AF65-F5344CB8AC3E}">
        <p14:creationId xmlns="" xmlns:p14="http://schemas.microsoft.com/office/powerpoint/2010/main" val="22677176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p:cNvPicPr>
            <a:picLocks noChangeAspect="1" noChangeArrowheads="1"/>
          </p:cNvPicPr>
          <p:nvPr/>
        </p:nvPicPr>
        <p:blipFill>
          <a:blip r:embed="rId2">
            <a:duotone>
              <a:schemeClr val="accent5">
                <a:shade val="45000"/>
                <a:satMod val="135000"/>
              </a:schemeClr>
              <a:prstClr val="white"/>
            </a:duotone>
          </a:blip>
          <a:srcRect/>
          <a:stretch>
            <a:fillRect/>
          </a:stretch>
        </p:blipFill>
        <p:spPr bwMode="auto">
          <a:xfrm>
            <a:off x="2000232" y="357166"/>
            <a:ext cx="6223000" cy="6108700"/>
          </a:xfrm>
          <a:prstGeom prst="rect">
            <a:avLst/>
          </a:prstGeom>
          <a:noFill/>
          <a:ln w="9525">
            <a:noFill/>
            <a:miter lim="800000"/>
            <a:headEnd/>
            <a:tailEnd/>
          </a:ln>
          <a:effectLst/>
        </p:spPr>
      </p:pic>
      <p:sp>
        <p:nvSpPr>
          <p:cNvPr id="3" name="TextBox 2"/>
          <p:cNvSpPr txBox="1"/>
          <p:nvPr/>
        </p:nvSpPr>
        <p:spPr>
          <a:xfrm>
            <a:off x="2857488" y="3571876"/>
            <a:ext cx="4729180" cy="1754326"/>
          </a:xfrm>
          <a:prstGeom prst="rect">
            <a:avLst/>
          </a:prstGeom>
          <a:ln>
            <a:solidFill>
              <a:schemeClr val="bg1"/>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kk-KZ" sz="3600" b="1" dirty="0" smtClean="0">
                <a:solidFill>
                  <a:srgbClr val="002060"/>
                </a:solidFill>
                <a:latin typeface="Verdana" pitchFamily="34" charset="0"/>
                <a:ea typeface="Verdana" pitchFamily="34" charset="0"/>
                <a:hlinkClick r:id="rId3" action="ppaction://hlinkfile"/>
              </a:rPr>
              <a:t>Қайырымдылық </a:t>
            </a:r>
          </a:p>
          <a:p>
            <a:pPr algn="ctr"/>
            <a:r>
              <a:rPr lang="kk-KZ" sz="3600" b="1" dirty="0" smtClean="0">
                <a:solidFill>
                  <a:srgbClr val="002060"/>
                </a:solidFill>
                <a:latin typeface="Verdana" pitchFamily="34" charset="0"/>
                <a:ea typeface="Verdana" pitchFamily="34" charset="0"/>
                <a:hlinkClick r:id="rId3" action="ppaction://hlinkfile"/>
              </a:rPr>
              <a:t>жасауға </a:t>
            </a:r>
          </a:p>
          <a:p>
            <a:pPr algn="ctr"/>
            <a:r>
              <a:rPr lang="kk-KZ" sz="3600" b="1" dirty="0" smtClean="0">
                <a:solidFill>
                  <a:srgbClr val="002060"/>
                </a:solidFill>
                <a:latin typeface="Verdana" pitchFamily="34" charset="0"/>
                <a:ea typeface="Verdana" pitchFamily="34" charset="0"/>
                <a:hlinkClick r:id="rId3" action="ppaction://hlinkfile"/>
              </a:rPr>
              <a:t>а</a:t>
            </a:r>
            <a:r>
              <a:rPr lang="kk-KZ" sz="3600" b="1" dirty="0" smtClean="0">
                <a:solidFill>
                  <a:srgbClr val="002060"/>
                </a:solidFill>
                <a:latin typeface="Verdana" pitchFamily="34" charset="0"/>
                <a:ea typeface="Verdana" pitchFamily="34" charset="0"/>
                <a:hlinkClick r:id="rId3" action="ppaction://hlinkfile"/>
              </a:rPr>
              <a:t>сық!</a:t>
            </a:r>
            <a:endParaRPr lang="ru-RU" sz="3600" b="1" dirty="0">
              <a:solidFill>
                <a:srgbClr val="002060"/>
              </a:solidFill>
              <a:latin typeface="Verdana" pitchFamily="34" charset="0"/>
              <a:ea typeface="Verdana"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worker\Desktop\_82574-959.jpg"/>
          <p:cNvPicPr>
            <a:picLocks noChangeAspect="1" noChangeArrowheads="1"/>
          </p:cNvPicPr>
          <p:nvPr/>
        </p:nvPicPr>
        <p:blipFill>
          <a:blip r:embed="rId2"/>
          <a:srcRect t="6446"/>
          <a:stretch>
            <a:fillRect/>
          </a:stretch>
        </p:blipFill>
        <p:spPr bwMode="auto">
          <a:xfrm>
            <a:off x="2071670" y="1500174"/>
            <a:ext cx="6200818" cy="4429156"/>
          </a:xfrm>
          <a:prstGeom prst="rect">
            <a:avLst/>
          </a:prstGeom>
          <a:noFill/>
        </p:spPr>
      </p:pic>
      <p:sp>
        <p:nvSpPr>
          <p:cNvPr id="3" name="TextBox 2"/>
          <p:cNvSpPr txBox="1"/>
          <p:nvPr/>
        </p:nvSpPr>
        <p:spPr>
          <a:xfrm>
            <a:off x="2741312" y="425215"/>
            <a:ext cx="4973960" cy="646331"/>
          </a:xfrm>
          <a:prstGeom prst="rect">
            <a:avLst/>
          </a:prstGeom>
          <a:noFill/>
        </p:spPr>
        <p:txBody>
          <a:bodyPr wrap="square" rtlCol="0">
            <a:spAutoFit/>
          </a:bodyPr>
          <a:lstStyle/>
          <a:p>
            <a:r>
              <a:rPr lang="kk-KZ" sz="3600" b="1" dirty="0" smtClean="0">
                <a:solidFill>
                  <a:srgbClr val="002060"/>
                </a:solidFill>
                <a:latin typeface="Verdana" pitchFamily="34" charset="0"/>
                <a:ea typeface="Verdana" pitchFamily="34" charset="0"/>
                <a:cs typeface="Arial" pitchFamily="34" charset="0"/>
              </a:rPr>
              <a:t>Әлеуметтік жоба</a:t>
            </a:r>
            <a:endParaRPr lang="ru-RU" sz="3600" b="1" dirty="0">
              <a:solidFill>
                <a:srgbClr val="002060"/>
              </a:solidFill>
              <a:latin typeface="Verdana" pitchFamily="34" charset="0"/>
              <a:ea typeface="Verdana" pitchFamily="34" charset="0"/>
              <a:cs typeface="Arial" pitchFamily="34" charset="0"/>
            </a:endParaRPr>
          </a:p>
        </p:txBody>
      </p:sp>
    </p:spTree>
    <p:extLst>
      <p:ext uri="{BB962C8B-B14F-4D97-AF65-F5344CB8AC3E}">
        <p14:creationId xmlns="" xmlns:p14="http://schemas.microsoft.com/office/powerpoint/2010/main" val="14503275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785918" y="642918"/>
          <a:ext cx="7215238" cy="5429288"/>
        </p:xfrm>
        <a:graphic>
          <a:graphicData uri="http://schemas.openxmlformats.org/drawingml/2006/table">
            <a:tbl>
              <a:tblPr>
                <a:tableStyleId>{0505E3EF-67EA-436B-97B2-0124C06EBD24}</a:tableStyleId>
              </a:tblPr>
              <a:tblGrid>
                <a:gridCol w="500066"/>
                <a:gridCol w="4800925"/>
                <a:gridCol w="1914247"/>
              </a:tblGrid>
              <a:tr h="1109156">
                <a:tc>
                  <a:txBody>
                    <a:bodyPr/>
                    <a:lstStyle/>
                    <a:p>
                      <a:pPr>
                        <a:lnSpc>
                          <a:spcPct val="115000"/>
                        </a:lnSpc>
                        <a:spcAft>
                          <a:spcPts val="0"/>
                        </a:spcAft>
                      </a:pPr>
                      <a:r>
                        <a:rPr lang="kk-KZ" sz="2400" b="1" dirty="0">
                          <a:solidFill>
                            <a:srgbClr val="002060"/>
                          </a:solidFill>
                          <a:latin typeface="Verdana" pitchFamily="34" charset="0"/>
                          <a:ea typeface="Verdana" pitchFamily="34" charset="0"/>
                        </a:rPr>
                        <a:t>1.</a:t>
                      </a:r>
                      <a:endParaRPr lang="ru-RU" sz="1800" b="1" dirty="0">
                        <a:solidFill>
                          <a:srgbClr val="002060"/>
                        </a:solidFill>
                        <a:latin typeface="Verdana" pitchFamily="34" charset="0"/>
                        <a:ea typeface="Verdana" pitchFamily="34" charset="0"/>
                        <a:cs typeface="Times New Roman"/>
                      </a:endParaRPr>
                    </a:p>
                  </a:txBody>
                  <a:tcPr marL="68580" marR="68580" marT="0" marB="0"/>
                </a:tc>
                <a:tc>
                  <a:txBody>
                    <a:bodyPr/>
                    <a:lstStyle/>
                    <a:p>
                      <a:pPr>
                        <a:lnSpc>
                          <a:spcPct val="115000"/>
                        </a:lnSpc>
                        <a:spcAft>
                          <a:spcPts val="0"/>
                        </a:spcAft>
                      </a:pPr>
                      <a:r>
                        <a:rPr lang="kk-KZ" sz="2400" b="1" dirty="0">
                          <a:solidFill>
                            <a:srgbClr val="002060"/>
                          </a:solidFill>
                          <a:latin typeface="Verdana" pitchFamily="34" charset="0"/>
                          <a:ea typeface="Verdana" pitchFamily="34" charset="0"/>
                        </a:rPr>
                        <a:t>«Жақсылық менен басталады»</a:t>
                      </a:r>
                      <a:endParaRPr lang="ru-RU" sz="1800" b="1" dirty="0">
                        <a:solidFill>
                          <a:srgbClr val="002060"/>
                        </a:solidFill>
                        <a:latin typeface="Verdana" pitchFamily="34" charset="0"/>
                        <a:ea typeface="Verdana" pitchFamily="34" charset="0"/>
                        <a:cs typeface="Times New Roman"/>
                      </a:endParaRPr>
                    </a:p>
                  </a:txBody>
                  <a:tcPr marL="68580" marR="68580" marT="0" marB="0"/>
                </a:tc>
                <a:tc>
                  <a:txBody>
                    <a:bodyPr/>
                    <a:lstStyle/>
                    <a:p>
                      <a:pPr>
                        <a:lnSpc>
                          <a:spcPct val="115000"/>
                        </a:lnSpc>
                        <a:spcAft>
                          <a:spcPts val="0"/>
                        </a:spcAft>
                      </a:pPr>
                      <a:r>
                        <a:rPr lang="kk-KZ" sz="2400" b="1">
                          <a:solidFill>
                            <a:srgbClr val="002060"/>
                          </a:solidFill>
                          <a:latin typeface="Verdana" pitchFamily="34" charset="0"/>
                          <a:ea typeface="Verdana" pitchFamily="34" charset="0"/>
                        </a:rPr>
                        <a:t>5-сынып</a:t>
                      </a:r>
                      <a:endParaRPr lang="ru-RU" sz="1800" b="1">
                        <a:solidFill>
                          <a:srgbClr val="002060"/>
                        </a:solidFill>
                        <a:latin typeface="Verdana" pitchFamily="34" charset="0"/>
                        <a:ea typeface="Verdana" pitchFamily="34" charset="0"/>
                        <a:cs typeface="Times New Roman"/>
                      </a:endParaRPr>
                    </a:p>
                  </a:txBody>
                  <a:tcPr marL="68580" marR="68580" marT="0" marB="0"/>
                </a:tc>
              </a:tr>
              <a:tr h="1109156">
                <a:tc>
                  <a:txBody>
                    <a:bodyPr/>
                    <a:lstStyle/>
                    <a:p>
                      <a:pPr>
                        <a:lnSpc>
                          <a:spcPct val="115000"/>
                        </a:lnSpc>
                        <a:spcAft>
                          <a:spcPts val="0"/>
                        </a:spcAft>
                      </a:pPr>
                      <a:r>
                        <a:rPr lang="kk-KZ" sz="2400" b="1" dirty="0">
                          <a:solidFill>
                            <a:srgbClr val="002060"/>
                          </a:solidFill>
                          <a:latin typeface="Verdana" pitchFamily="34" charset="0"/>
                          <a:ea typeface="Verdana" pitchFamily="34" charset="0"/>
                        </a:rPr>
                        <a:t>2.</a:t>
                      </a:r>
                      <a:endParaRPr lang="ru-RU" sz="1800" b="1" dirty="0">
                        <a:solidFill>
                          <a:srgbClr val="002060"/>
                        </a:solidFill>
                        <a:latin typeface="Verdana" pitchFamily="34" charset="0"/>
                        <a:ea typeface="Verdana" pitchFamily="34" charset="0"/>
                        <a:cs typeface="Times New Roman"/>
                      </a:endParaRPr>
                    </a:p>
                  </a:txBody>
                  <a:tcPr marL="68580" marR="68580" marT="0" marB="0"/>
                </a:tc>
                <a:tc>
                  <a:txBody>
                    <a:bodyPr/>
                    <a:lstStyle/>
                    <a:p>
                      <a:pPr>
                        <a:lnSpc>
                          <a:spcPct val="115000"/>
                        </a:lnSpc>
                        <a:spcAft>
                          <a:spcPts val="0"/>
                        </a:spcAft>
                      </a:pPr>
                      <a:r>
                        <a:rPr lang="kk-KZ" sz="2400" b="1" dirty="0">
                          <a:solidFill>
                            <a:srgbClr val="002060"/>
                          </a:solidFill>
                          <a:latin typeface="Verdana" pitchFamily="34" charset="0"/>
                          <a:ea typeface="Verdana" pitchFamily="34" charset="0"/>
                        </a:rPr>
                        <a:t>«Табиғат-баға жетпес сыйлық»</a:t>
                      </a:r>
                      <a:endParaRPr lang="ru-RU" sz="1800" b="1" dirty="0">
                        <a:solidFill>
                          <a:srgbClr val="002060"/>
                        </a:solidFill>
                        <a:latin typeface="Verdana" pitchFamily="34" charset="0"/>
                        <a:ea typeface="Verdana" pitchFamily="34" charset="0"/>
                        <a:cs typeface="Times New Roman"/>
                      </a:endParaRPr>
                    </a:p>
                  </a:txBody>
                  <a:tcPr marL="68580" marR="68580" marT="0" marB="0"/>
                </a:tc>
                <a:tc>
                  <a:txBody>
                    <a:bodyPr/>
                    <a:lstStyle/>
                    <a:p>
                      <a:pPr>
                        <a:lnSpc>
                          <a:spcPct val="115000"/>
                        </a:lnSpc>
                        <a:spcAft>
                          <a:spcPts val="0"/>
                        </a:spcAft>
                      </a:pPr>
                      <a:r>
                        <a:rPr lang="kk-KZ" sz="2400" b="1">
                          <a:solidFill>
                            <a:srgbClr val="002060"/>
                          </a:solidFill>
                          <a:latin typeface="Verdana" pitchFamily="34" charset="0"/>
                          <a:ea typeface="Verdana" pitchFamily="34" charset="0"/>
                        </a:rPr>
                        <a:t>6-сынып</a:t>
                      </a:r>
                      <a:endParaRPr lang="ru-RU" sz="1800" b="1">
                        <a:solidFill>
                          <a:srgbClr val="002060"/>
                        </a:solidFill>
                        <a:latin typeface="Verdana" pitchFamily="34" charset="0"/>
                        <a:ea typeface="Verdana" pitchFamily="34" charset="0"/>
                        <a:cs typeface="Times New Roman"/>
                      </a:endParaRPr>
                    </a:p>
                  </a:txBody>
                  <a:tcPr marL="68580" marR="68580" marT="0" marB="0"/>
                </a:tc>
              </a:tr>
              <a:tr h="525455">
                <a:tc>
                  <a:txBody>
                    <a:bodyPr/>
                    <a:lstStyle/>
                    <a:p>
                      <a:pPr>
                        <a:lnSpc>
                          <a:spcPct val="115000"/>
                        </a:lnSpc>
                        <a:spcAft>
                          <a:spcPts val="0"/>
                        </a:spcAft>
                      </a:pPr>
                      <a:r>
                        <a:rPr lang="kk-KZ" sz="2400" b="1" dirty="0">
                          <a:solidFill>
                            <a:srgbClr val="002060"/>
                          </a:solidFill>
                          <a:latin typeface="Verdana" pitchFamily="34" charset="0"/>
                          <a:ea typeface="Verdana" pitchFamily="34" charset="0"/>
                        </a:rPr>
                        <a:t>3.</a:t>
                      </a:r>
                      <a:endParaRPr lang="ru-RU" sz="1800" b="1" dirty="0">
                        <a:solidFill>
                          <a:srgbClr val="002060"/>
                        </a:solidFill>
                        <a:latin typeface="Verdana" pitchFamily="34" charset="0"/>
                        <a:ea typeface="Verdana" pitchFamily="34" charset="0"/>
                        <a:cs typeface="Times New Roman"/>
                      </a:endParaRPr>
                    </a:p>
                  </a:txBody>
                  <a:tcPr marL="68580" marR="68580" marT="0" marB="0"/>
                </a:tc>
                <a:tc>
                  <a:txBody>
                    <a:bodyPr/>
                    <a:lstStyle/>
                    <a:p>
                      <a:pPr>
                        <a:lnSpc>
                          <a:spcPct val="115000"/>
                        </a:lnSpc>
                        <a:spcAft>
                          <a:spcPts val="0"/>
                        </a:spcAft>
                      </a:pPr>
                      <a:r>
                        <a:rPr lang="kk-KZ" sz="2400" b="1" dirty="0">
                          <a:solidFill>
                            <a:srgbClr val="002060"/>
                          </a:solidFill>
                          <a:latin typeface="Verdana" pitchFamily="34" charset="0"/>
                          <a:ea typeface="Verdana" pitchFamily="34" charset="0"/>
                        </a:rPr>
                        <a:t>«Ұжымдағы достық»</a:t>
                      </a:r>
                      <a:endParaRPr lang="ru-RU" sz="1800" b="1" dirty="0">
                        <a:solidFill>
                          <a:srgbClr val="002060"/>
                        </a:solidFill>
                        <a:latin typeface="Verdana" pitchFamily="34" charset="0"/>
                        <a:ea typeface="Verdana" pitchFamily="34" charset="0"/>
                        <a:cs typeface="Times New Roman"/>
                      </a:endParaRPr>
                    </a:p>
                  </a:txBody>
                  <a:tcPr marL="68580" marR="68580" marT="0" marB="0"/>
                </a:tc>
                <a:tc>
                  <a:txBody>
                    <a:bodyPr/>
                    <a:lstStyle/>
                    <a:p>
                      <a:pPr>
                        <a:lnSpc>
                          <a:spcPct val="115000"/>
                        </a:lnSpc>
                        <a:spcAft>
                          <a:spcPts val="0"/>
                        </a:spcAft>
                      </a:pPr>
                      <a:r>
                        <a:rPr lang="kk-KZ" sz="2400" b="1" dirty="0">
                          <a:solidFill>
                            <a:srgbClr val="002060"/>
                          </a:solidFill>
                          <a:latin typeface="Verdana" pitchFamily="34" charset="0"/>
                          <a:ea typeface="Verdana" pitchFamily="34" charset="0"/>
                        </a:rPr>
                        <a:t>7-сынып</a:t>
                      </a:r>
                      <a:endParaRPr lang="ru-RU" sz="1800" b="1" dirty="0">
                        <a:solidFill>
                          <a:srgbClr val="002060"/>
                        </a:solidFill>
                        <a:latin typeface="Verdana" pitchFamily="34" charset="0"/>
                        <a:ea typeface="Verdana" pitchFamily="34" charset="0"/>
                        <a:cs typeface="Times New Roman"/>
                      </a:endParaRPr>
                    </a:p>
                  </a:txBody>
                  <a:tcPr marL="68580" marR="68580" marT="0" marB="0"/>
                </a:tc>
              </a:tr>
              <a:tr h="525455">
                <a:tc>
                  <a:txBody>
                    <a:bodyPr/>
                    <a:lstStyle/>
                    <a:p>
                      <a:pPr>
                        <a:lnSpc>
                          <a:spcPct val="115000"/>
                        </a:lnSpc>
                        <a:spcAft>
                          <a:spcPts val="0"/>
                        </a:spcAft>
                      </a:pPr>
                      <a:r>
                        <a:rPr lang="kk-KZ" sz="2400" b="1" dirty="0">
                          <a:solidFill>
                            <a:srgbClr val="002060"/>
                          </a:solidFill>
                          <a:latin typeface="Verdana" pitchFamily="34" charset="0"/>
                          <a:ea typeface="Verdana" pitchFamily="34" charset="0"/>
                        </a:rPr>
                        <a:t>4.</a:t>
                      </a:r>
                      <a:endParaRPr lang="ru-RU" sz="1800" b="1" dirty="0">
                        <a:solidFill>
                          <a:srgbClr val="002060"/>
                        </a:solidFill>
                        <a:latin typeface="Verdana" pitchFamily="34" charset="0"/>
                        <a:ea typeface="Verdana" pitchFamily="34" charset="0"/>
                        <a:cs typeface="Times New Roman"/>
                      </a:endParaRPr>
                    </a:p>
                  </a:txBody>
                  <a:tcPr marL="68580" marR="68580" marT="0" marB="0"/>
                </a:tc>
                <a:tc>
                  <a:txBody>
                    <a:bodyPr/>
                    <a:lstStyle/>
                    <a:p>
                      <a:pPr>
                        <a:lnSpc>
                          <a:spcPct val="115000"/>
                        </a:lnSpc>
                        <a:spcAft>
                          <a:spcPts val="0"/>
                        </a:spcAft>
                      </a:pPr>
                      <a:r>
                        <a:rPr lang="kk-KZ" sz="2400" b="1" dirty="0">
                          <a:solidFill>
                            <a:srgbClr val="002060"/>
                          </a:solidFill>
                          <a:latin typeface="Verdana" pitchFamily="34" charset="0"/>
                          <a:ea typeface="Verdana" pitchFamily="34" charset="0"/>
                        </a:rPr>
                        <a:t>«Қоғамға қызмет ету»</a:t>
                      </a:r>
                      <a:endParaRPr lang="ru-RU" sz="1800" b="1" dirty="0">
                        <a:solidFill>
                          <a:srgbClr val="002060"/>
                        </a:solidFill>
                        <a:latin typeface="Verdana" pitchFamily="34" charset="0"/>
                        <a:ea typeface="Verdana" pitchFamily="34" charset="0"/>
                        <a:cs typeface="Times New Roman"/>
                      </a:endParaRPr>
                    </a:p>
                  </a:txBody>
                  <a:tcPr marL="68580" marR="68580" marT="0" marB="0"/>
                </a:tc>
                <a:tc>
                  <a:txBody>
                    <a:bodyPr/>
                    <a:lstStyle/>
                    <a:p>
                      <a:pPr>
                        <a:lnSpc>
                          <a:spcPct val="115000"/>
                        </a:lnSpc>
                        <a:spcAft>
                          <a:spcPts val="0"/>
                        </a:spcAft>
                      </a:pPr>
                      <a:r>
                        <a:rPr lang="kk-KZ" sz="2400" b="1">
                          <a:solidFill>
                            <a:srgbClr val="002060"/>
                          </a:solidFill>
                          <a:latin typeface="Verdana" pitchFamily="34" charset="0"/>
                          <a:ea typeface="Verdana" pitchFamily="34" charset="0"/>
                        </a:rPr>
                        <a:t>8-сынып</a:t>
                      </a:r>
                      <a:endParaRPr lang="ru-RU" sz="1800" b="1">
                        <a:solidFill>
                          <a:srgbClr val="002060"/>
                        </a:solidFill>
                        <a:latin typeface="Verdana" pitchFamily="34" charset="0"/>
                        <a:ea typeface="Verdana" pitchFamily="34" charset="0"/>
                        <a:cs typeface="Times New Roman"/>
                      </a:endParaRPr>
                    </a:p>
                  </a:txBody>
                  <a:tcPr marL="68580" marR="68580" marT="0" marB="0"/>
                </a:tc>
              </a:tr>
              <a:tr h="525455">
                <a:tc>
                  <a:txBody>
                    <a:bodyPr/>
                    <a:lstStyle/>
                    <a:p>
                      <a:pPr>
                        <a:lnSpc>
                          <a:spcPct val="115000"/>
                        </a:lnSpc>
                        <a:spcAft>
                          <a:spcPts val="0"/>
                        </a:spcAft>
                      </a:pPr>
                      <a:r>
                        <a:rPr lang="kk-KZ" sz="2400" b="1" dirty="0">
                          <a:solidFill>
                            <a:srgbClr val="002060"/>
                          </a:solidFill>
                          <a:latin typeface="Verdana" pitchFamily="34" charset="0"/>
                          <a:ea typeface="Verdana" pitchFamily="34" charset="0"/>
                        </a:rPr>
                        <a:t>5.</a:t>
                      </a:r>
                      <a:endParaRPr lang="ru-RU" sz="1800" b="1" dirty="0">
                        <a:solidFill>
                          <a:srgbClr val="002060"/>
                        </a:solidFill>
                        <a:latin typeface="Verdana" pitchFamily="34" charset="0"/>
                        <a:ea typeface="Verdana" pitchFamily="34" charset="0"/>
                        <a:cs typeface="Times New Roman"/>
                      </a:endParaRPr>
                    </a:p>
                  </a:txBody>
                  <a:tcPr marL="68580" marR="68580" marT="0" marB="0"/>
                </a:tc>
                <a:tc>
                  <a:txBody>
                    <a:bodyPr/>
                    <a:lstStyle/>
                    <a:p>
                      <a:pPr>
                        <a:lnSpc>
                          <a:spcPct val="115000"/>
                        </a:lnSpc>
                        <a:spcAft>
                          <a:spcPts val="0"/>
                        </a:spcAft>
                      </a:pPr>
                      <a:r>
                        <a:rPr lang="kk-KZ" sz="2400" b="1" dirty="0">
                          <a:solidFill>
                            <a:srgbClr val="002060"/>
                          </a:solidFill>
                          <a:latin typeface="Verdana" pitchFamily="34" charset="0"/>
                          <a:ea typeface="Verdana" pitchFamily="34" charset="0"/>
                        </a:rPr>
                        <a:t>«Менің құрдастарым»</a:t>
                      </a:r>
                      <a:endParaRPr lang="ru-RU" sz="1800" b="1" dirty="0">
                        <a:solidFill>
                          <a:srgbClr val="002060"/>
                        </a:solidFill>
                        <a:latin typeface="Verdana" pitchFamily="34" charset="0"/>
                        <a:ea typeface="Verdana" pitchFamily="34" charset="0"/>
                        <a:cs typeface="Times New Roman"/>
                      </a:endParaRPr>
                    </a:p>
                  </a:txBody>
                  <a:tcPr marL="68580" marR="68580" marT="0" marB="0"/>
                </a:tc>
                <a:tc>
                  <a:txBody>
                    <a:bodyPr/>
                    <a:lstStyle/>
                    <a:p>
                      <a:pPr>
                        <a:lnSpc>
                          <a:spcPct val="115000"/>
                        </a:lnSpc>
                        <a:spcAft>
                          <a:spcPts val="0"/>
                        </a:spcAft>
                      </a:pPr>
                      <a:r>
                        <a:rPr lang="kk-KZ" sz="2400" b="1" dirty="0">
                          <a:solidFill>
                            <a:srgbClr val="002060"/>
                          </a:solidFill>
                          <a:latin typeface="Verdana" pitchFamily="34" charset="0"/>
                          <a:ea typeface="Verdana" pitchFamily="34" charset="0"/>
                        </a:rPr>
                        <a:t>9-сынып</a:t>
                      </a:r>
                      <a:endParaRPr lang="ru-RU" sz="1800" b="1" dirty="0">
                        <a:solidFill>
                          <a:srgbClr val="002060"/>
                        </a:solidFill>
                        <a:latin typeface="Verdana" pitchFamily="34" charset="0"/>
                        <a:ea typeface="Verdana" pitchFamily="34" charset="0"/>
                        <a:cs typeface="Times New Roman"/>
                      </a:endParaRPr>
                    </a:p>
                  </a:txBody>
                  <a:tcPr marL="68580" marR="68580" marT="0" marB="0"/>
                </a:tc>
              </a:tr>
              <a:tr h="525455">
                <a:tc>
                  <a:txBody>
                    <a:bodyPr/>
                    <a:lstStyle/>
                    <a:p>
                      <a:pPr>
                        <a:lnSpc>
                          <a:spcPct val="115000"/>
                        </a:lnSpc>
                        <a:spcAft>
                          <a:spcPts val="0"/>
                        </a:spcAft>
                      </a:pPr>
                      <a:r>
                        <a:rPr lang="kk-KZ" sz="2400" b="1" dirty="0">
                          <a:solidFill>
                            <a:srgbClr val="002060"/>
                          </a:solidFill>
                          <a:latin typeface="Verdana" pitchFamily="34" charset="0"/>
                          <a:ea typeface="Verdana" pitchFamily="34" charset="0"/>
                        </a:rPr>
                        <a:t>6.</a:t>
                      </a:r>
                      <a:endParaRPr lang="ru-RU" sz="1800" b="1" dirty="0">
                        <a:solidFill>
                          <a:srgbClr val="002060"/>
                        </a:solidFill>
                        <a:latin typeface="Verdana" pitchFamily="34" charset="0"/>
                        <a:ea typeface="Verdana" pitchFamily="34" charset="0"/>
                        <a:cs typeface="Times New Roman"/>
                      </a:endParaRPr>
                    </a:p>
                  </a:txBody>
                  <a:tcPr marL="68580" marR="68580" marT="0" marB="0"/>
                </a:tc>
                <a:tc>
                  <a:txBody>
                    <a:bodyPr/>
                    <a:lstStyle/>
                    <a:p>
                      <a:pPr>
                        <a:lnSpc>
                          <a:spcPct val="115000"/>
                        </a:lnSpc>
                        <a:spcAft>
                          <a:spcPts val="0"/>
                        </a:spcAft>
                      </a:pPr>
                      <a:r>
                        <a:rPr lang="kk-KZ" sz="2400" b="1" dirty="0">
                          <a:solidFill>
                            <a:srgbClr val="002060"/>
                          </a:solidFill>
                          <a:latin typeface="Verdana" pitchFamily="34" charset="0"/>
                          <a:ea typeface="Verdana" pitchFamily="34" charset="0"/>
                        </a:rPr>
                        <a:t>«Менің борышым»</a:t>
                      </a:r>
                      <a:endParaRPr lang="ru-RU" sz="1800" b="1" dirty="0">
                        <a:solidFill>
                          <a:srgbClr val="002060"/>
                        </a:solidFill>
                        <a:latin typeface="Verdana" pitchFamily="34" charset="0"/>
                        <a:ea typeface="Verdana" pitchFamily="34" charset="0"/>
                        <a:cs typeface="Times New Roman"/>
                      </a:endParaRPr>
                    </a:p>
                  </a:txBody>
                  <a:tcPr marL="68580" marR="68580" marT="0" marB="0"/>
                </a:tc>
                <a:tc>
                  <a:txBody>
                    <a:bodyPr/>
                    <a:lstStyle/>
                    <a:p>
                      <a:pPr>
                        <a:lnSpc>
                          <a:spcPct val="115000"/>
                        </a:lnSpc>
                        <a:spcAft>
                          <a:spcPts val="0"/>
                        </a:spcAft>
                      </a:pPr>
                      <a:r>
                        <a:rPr lang="kk-KZ" sz="2400" b="1" dirty="0">
                          <a:solidFill>
                            <a:srgbClr val="002060"/>
                          </a:solidFill>
                          <a:latin typeface="Verdana" pitchFamily="34" charset="0"/>
                          <a:ea typeface="Verdana" pitchFamily="34" charset="0"/>
                        </a:rPr>
                        <a:t>10-сынып</a:t>
                      </a:r>
                      <a:endParaRPr lang="ru-RU" sz="1800" b="1" dirty="0">
                        <a:solidFill>
                          <a:srgbClr val="002060"/>
                        </a:solidFill>
                        <a:latin typeface="Verdana" pitchFamily="34" charset="0"/>
                        <a:ea typeface="Verdana" pitchFamily="34" charset="0"/>
                        <a:cs typeface="Times New Roman"/>
                      </a:endParaRPr>
                    </a:p>
                  </a:txBody>
                  <a:tcPr marL="68580" marR="68580" marT="0" marB="0"/>
                </a:tc>
              </a:tr>
              <a:tr h="1109156">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kk-KZ" sz="2400" b="1" dirty="0" smtClean="0">
                          <a:solidFill>
                            <a:srgbClr val="002060"/>
                          </a:solidFill>
                          <a:latin typeface="Verdana" pitchFamily="34" charset="0"/>
                          <a:ea typeface="Verdana" pitchFamily="34" charset="0"/>
                        </a:rPr>
                        <a:t>7.</a:t>
                      </a:r>
                      <a:endParaRPr lang="ru-RU" sz="1800" b="1" dirty="0" smtClean="0">
                        <a:solidFill>
                          <a:srgbClr val="002060"/>
                        </a:solidFill>
                        <a:latin typeface="Verdana" pitchFamily="34" charset="0"/>
                        <a:ea typeface="Verdana" pitchFamily="34" charset="0"/>
                        <a:cs typeface="Times New Roman"/>
                      </a:endParaRPr>
                    </a:p>
                    <a:p>
                      <a:endParaRPr lang="ru-RU" dirty="0"/>
                    </a:p>
                  </a:txBody>
                  <a:tcPr marL="68580" marR="68580" marT="0" marB="0"/>
                </a:tc>
                <a:tc>
                  <a:txBody>
                    <a:bodyPr/>
                    <a:lstStyle/>
                    <a:p>
                      <a:pPr>
                        <a:lnSpc>
                          <a:spcPct val="115000"/>
                        </a:lnSpc>
                        <a:spcAft>
                          <a:spcPts val="0"/>
                        </a:spcAft>
                      </a:pPr>
                      <a:r>
                        <a:rPr lang="kk-KZ" sz="2400" b="1" dirty="0">
                          <a:solidFill>
                            <a:srgbClr val="002060"/>
                          </a:solidFill>
                          <a:latin typeface="Verdana" pitchFamily="34" charset="0"/>
                          <a:ea typeface="Verdana" pitchFamily="34" charset="0"/>
                        </a:rPr>
                        <a:t>«Шынайы көшбасшының қалыптасуы»</a:t>
                      </a:r>
                      <a:endParaRPr lang="ru-RU" sz="1800" b="1" dirty="0">
                        <a:solidFill>
                          <a:srgbClr val="002060"/>
                        </a:solidFill>
                        <a:latin typeface="Verdana" pitchFamily="34" charset="0"/>
                        <a:ea typeface="Verdana" pitchFamily="34" charset="0"/>
                        <a:cs typeface="Times New Roman"/>
                      </a:endParaRPr>
                    </a:p>
                  </a:txBody>
                  <a:tcPr marL="68580" marR="68580" marT="0" marB="0"/>
                </a:tc>
                <a:tc>
                  <a:txBody>
                    <a:bodyPr/>
                    <a:lstStyle/>
                    <a:p>
                      <a:pPr>
                        <a:lnSpc>
                          <a:spcPct val="115000"/>
                        </a:lnSpc>
                        <a:spcAft>
                          <a:spcPts val="0"/>
                        </a:spcAft>
                      </a:pPr>
                      <a:r>
                        <a:rPr lang="kk-KZ" sz="2400" b="1" dirty="0">
                          <a:solidFill>
                            <a:srgbClr val="002060"/>
                          </a:solidFill>
                          <a:latin typeface="Verdana" pitchFamily="34" charset="0"/>
                          <a:ea typeface="Verdana" pitchFamily="34" charset="0"/>
                        </a:rPr>
                        <a:t>11-сынып</a:t>
                      </a:r>
                      <a:endParaRPr lang="ru-RU" sz="1800" b="1" dirty="0">
                        <a:solidFill>
                          <a:srgbClr val="002060"/>
                        </a:solidFill>
                        <a:latin typeface="Verdana" pitchFamily="34" charset="0"/>
                        <a:ea typeface="Verdana" pitchFamily="34" charset="0"/>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1538" y="404828"/>
            <a:ext cx="7858180" cy="1809726"/>
          </a:xfrm>
          <a:prstGeom prst="rect">
            <a:avLst/>
          </a:prstGeom>
        </p:spPr>
        <p:txBody>
          <a:bodyPr wrap="square">
            <a:spAutoFit/>
          </a:bodyPr>
          <a:lstStyle/>
          <a:p>
            <a:pPr marL="228600" lvl="0" indent="-228600" algn="r">
              <a:lnSpc>
                <a:spcPct val="90000"/>
              </a:lnSpc>
              <a:spcBef>
                <a:spcPts val="1000"/>
              </a:spcBef>
            </a:pPr>
            <a:r>
              <a:rPr lang="ru-RU" sz="2800" b="1" dirty="0" err="1">
                <a:solidFill>
                  <a:srgbClr val="C00000"/>
                </a:solidFill>
                <a:latin typeface="Verdana" pitchFamily="34" charset="0"/>
                <a:ea typeface="Verdana" pitchFamily="34" charset="0"/>
                <a:cs typeface="Times New Roman" pitchFamily="18" charset="0"/>
              </a:rPr>
              <a:t>Әлеуметтік жоба</a:t>
            </a:r>
            <a:r>
              <a:rPr lang="ru-RU" sz="2800" b="1" dirty="0">
                <a:solidFill>
                  <a:srgbClr val="C00000"/>
                </a:solidFill>
                <a:latin typeface="Verdana" pitchFamily="34" charset="0"/>
                <a:ea typeface="Verdana" pitchFamily="34" charset="0"/>
                <a:cs typeface="Times New Roman" pitchFamily="18" charset="0"/>
              </a:rPr>
              <a:t> </a:t>
            </a:r>
            <a:r>
              <a:rPr lang="ru-RU" sz="2800" b="1" dirty="0">
                <a:solidFill>
                  <a:srgbClr val="002060"/>
                </a:solidFill>
                <a:latin typeface="Verdana" pitchFamily="34" charset="0"/>
                <a:ea typeface="Verdana" pitchFamily="34" charset="0"/>
                <a:cs typeface="Times New Roman" pitchFamily="18" charset="0"/>
              </a:rPr>
              <a:t>– </a:t>
            </a:r>
            <a:r>
              <a:rPr lang="ru-RU" sz="2800" b="1" dirty="0" err="1" smtClean="0">
                <a:solidFill>
                  <a:srgbClr val="002060"/>
                </a:solidFill>
                <a:latin typeface="Verdana" pitchFamily="34" charset="0"/>
                <a:ea typeface="Verdana" pitchFamily="34" charset="0"/>
                <a:cs typeface="Times New Roman" pitchFamily="18" charset="0"/>
              </a:rPr>
              <a:t>шектеулі</a:t>
            </a:r>
            <a:r>
              <a:rPr lang="ru-RU" sz="2800" b="1" dirty="0" smtClean="0">
                <a:solidFill>
                  <a:srgbClr val="002060"/>
                </a:solidFill>
                <a:latin typeface="Verdana" pitchFamily="34" charset="0"/>
                <a:ea typeface="Verdana" pitchFamily="34" charset="0"/>
                <a:cs typeface="Times New Roman" pitchFamily="18" charset="0"/>
              </a:rPr>
              <a:t> </a:t>
            </a:r>
            <a:r>
              <a:rPr lang="ru-RU" sz="2800" b="1" dirty="0">
                <a:solidFill>
                  <a:srgbClr val="002060"/>
                </a:solidFill>
                <a:latin typeface="Verdana" pitchFamily="34" charset="0"/>
                <a:ea typeface="Verdana" pitchFamily="34" charset="0"/>
                <a:cs typeface="Times New Roman" pitchFamily="18" charset="0"/>
              </a:rPr>
              <a:t>ресурс пен </a:t>
            </a:r>
            <a:r>
              <a:rPr lang="ru-RU" sz="2800" b="1" dirty="0" err="1">
                <a:solidFill>
                  <a:srgbClr val="002060"/>
                </a:solidFill>
                <a:latin typeface="Verdana" pitchFamily="34" charset="0"/>
                <a:ea typeface="Verdana" pitchFamily="34" charset="0"/>
                <a:cs typeface="Times New Roman" pitchFamily="18" charset="0"/>
              </a:rPr>
              <a:t>уақыт көлемінде қоғамның белгілі</a:t>
            </a:r>
            <a:r>
              <a:rPr lang="ru-RU" sz="2800" b="1" dirty="0">
                <a:solidFill>
                  <a:srgbClr val="002060"/>
                </a:solidFill>
                <a:latin typeface="Verdana" pitchFamily="34" charset="0"/>
                <a:ea typeface="Verdana" pitchFamily="34" charset="0"/>
                <a:cs typeface="Times New Roman" pitchFamily="18" charset="0"/>
              </a:rPr>
              <a:t> </a:t>
            </a:r>
            <a:r>
              <a:rPr lang="ru-RU" sz="2800" b="1" dirty="0" err="1">
                <a:solidFill>
                  <a:srgbClr val="002060"/>
                </a:solidFill>
                <a:latin typeface="Verdana" pitchFamily="34" charset="0"/>
                <a:ea typeface="Verdana" pitchFamily="34" charset="0"/>
                <a:cs typeface="Times New Roman" pitchFamily="18" charset="0"/>
              </a:rPr>
              <a:t>бір</a:t>
            </a:r>
            <a:r>
              <a:rPr lang="ru-RU" sz="2800" b="1" dirty="0">
                <a:solidFill>
                  <a:srgbClr val="002060"/>
                </a:solidFill>
                <a:latin typeface="Verdana" pitchFamily="34" charset="0"/>
                <a:ea typeface="Verdana" pitchFamily="34" charset="0"/>
                <a:cs typeface="Times New Roman" pitchFamily="18" charset="0"/>
              </a:rPr>
              <a:t> </a:t>
            </a:r>
            <a:r>
              <a:rPr lang="ru-RU" sz="2800" b="1" dirty="0" err="1">
                <a:solidFill>
                  <a:srgbClr val="002060"/>
                </a:solidFill>
                <a:latin typeface="Verdana" pitchFamily="34" charset="0"/>
                <a:ea typeface="Verdana" pitchFamily="34" charset="0"/>
                <a:cs typeface="Times New Roman" pitchFamily="18" charset="0"/>
              </a:rPr>
              <a:t>өзекті мәселесін шешуге</a:t>
            </a:r>
            <a:r>
              <a:rPr lang="ru-RU" sz="2800" b="1" dirty="0">
                <a:solidFill>
                  <a:srgbClr val="002060"/>
                </a:solidFill>
                <a:latin typeface="Verdana" pitchFamily="34" charset="0"/>
                <a:ea typeface="Verdana" pitchFamily="34" charset="0"/>
                <a:cs typeface="Times New Roman" pitchFamily="18" charset="0"/>
              </a:rPr>
              <a:t> </a:t>
            </a:r>
            <a:r>
              <a:rPr lang="ru-RU" sz="2800" b="1" dirty="0" err="1">
                <a:solidFill>
                  <a:srgbClr val="002060"/>
                </a:solidFill>
                <a:latin typeface="Verdana" pitchFamily="34" charset="0"/>
                <a:ea typeface="Verdana" pitchFamily="34" charset="0"/>
                <a:cs typeface="Times New Roman" pitchFamily="18" charset="0"/>
              </a:rPr>
              <a:t>бағытталған жаңа өнім </a:t>
            </a:r>
            <a:r>
              <a:rPr lang="ru-RU" sz="2800" b="1" dirty="0">
                <a:solidFill>
                  <a:srgbClr val="002060"/>
                </a:solidFill>
                <a:latin typeface="Verdana" pitchFamily="34" charset="0"/>
                <a:ea typeface="Verdana" pitchFamily="34" charset="0"/>
                <a:cs typeface="Times New Roman" pitchFamily="18" charset="0"/>
              </a:rPr>
              <a:t>(</a:t>
            </a:r>
            <a:r>
              <a:rPr lang="ru-RU" sz="2800" b="1" dirty="0" err="1">
                <a:solidFill>
                  <a:srgbClr val="002060"/>
                </a:solidFill>
                <a:latin typeface="Verdana" pitchFamily="34" charset="0"/>
                <a:ea typeface="Verdana" pitchFamily="34" charset="0"/>
                <a:cs typeface="Times New Roman" pitchFamily="18" charset="0"/>
              </a:rPr>
              <a:t>іс-әрекет</a:t>
            </a:r>
            <a:r>
              <a:rPr lang="ru-RU" sz="2800" b="1" dirty="0">
                <a:solidFill>
                  <a:srgbClr val="002060"/>
                </a:solidFill>
                <a:latin typeface="Verdana" pitchFamily="34" charset="0"/>
                <a:ea typeface="Verdana" pitchFamily="34" charset="0"/>
                <a:cs typeface="Times New Roman" pitchFamily="18" charset="0"/>
              </a:rPr>
              <a:t>).</a:t>
            </a:r>
            <a:r>
              <a:rPr lang="ru-RU" sz="4000" b="1" dirty="0">
                <a:solidFill>
                  <a:srgbClr val="002060"/>
                </a:solidFill>
                <a:latin typeface="Verdana" pitchFamily="34" charset="0"/>
                <a:ea typeface="Verdana" pitchFamily="34" charset="0"/>
                <a:cs typeface="Times New Roman" pitchFamily="18" charset="0"/>
              </a:rPr>
              <a:t> </a:t>
            </a:r>
          </a:p>
        </p:txBody>
      </p:sp>
      <p:sp>
        <p:nvSpPr>
          <p:cNvPr id="3" name="Прямоугольник 2"/>
          <p:cNvSpPr/>
          <p:nvPr/>
        </p:nvSpPr>
        <p:spPr>
          <a:xfrm>
            <a:off x="1714480" y="2643182"/>
            <a:ext cx="7056784" cy="2159566"/>
          </a:xfrm>
          <a:prstGeom prst="rect">
            <a:avLst/>
          </a:prstGeom>
        </p:spPr>
        <p:txBody>
          <a:bodyPr wrap="square">
            <a:spAutoFit/>
          </a:bodyPr>
          <a:lstStyle/>
          <a:p>
            <a:pPr marL="228600" lvl="0" indent="-228600" algn="ctr">
              <a:lnSpc>
                <a:spcPct val="90000"/>
              </a:lnSpc>
              <a:spcBef>
                <a:spcPts val="1000"/>
              </a:spcBef>
            </a:pPr>
            <a:r>
              <a:rPr lang="ru-RU" sz="2800" b="1" dirty="0" smtClean="0">
                <a:solidFill>
                  <a:srgbClr val="002060"/>
                </a:solidFill>
                <a:latin typeface="Verdana" pitchFamily="34" charset="0"/>
                <a:ea typeface="Verdana" pitchFamily="34" charset="0"/>
                <a:cs typeface="Times New Roman" pitchFamily="18" charset="0"/>
              </a:rPr>
              <a:t>         </a:t>
            </a:r>
            <a:r>
              <a:rPr lang="ru-RU" sz="2800" b="1" dirty="0" err="1" smtClean="0">
                <a:solidFill>
                  <a:srgbClr val="002060"/>
                </a:solidFill>
                <a:latin typeface="Verdana" pitchFamily="34" charset="0"/>
                <a:ea typeface="Verdana" pitchFamily="34" charset="0"/>
                <a:cs typeface="Times New Roman" pitchFamily="18" charset="0"/>
              </a:rPr>
              <a:t>Ойға</a:t>
            </a:r>
            <a:r>
              <a:rPr lang="ru-RU" sz="2800" b="1" dirty="0" smtClean="0">
                <a:solidFill>
                  <a:srgbClr val="002060"/>
                </a:solidFill>
                <a:latin typeface="Verdana" pitchFamily="34" charset="0"/>
                <a:ea typeface="Verdana" pitchFamily="34" charset="0"/>
                <a:cs typeface="Times New Roman" pitchFamily="18" charset="0"/>
              </a:rPr>
              <a:t> </a:t>
            </a:r>
            <a:r>
              <a:rPr lang="ru-RU" sz="2800" b="1" dirty="0" err="1">
                <a:solidFill>
                  <a:srgbClr val="002060"/>
                </a:solidFill>
                <a:latin typeface="Verdana" pitchFamily="34" charset="0"/>
                <a:ea typeface="Verdana" pitchFamily="34" charset="0"/>
                <a:cs typeface="Times New Roman" pitchFamily="18" charset="0"/>
              </a:rPr>
              <a:t>алынған</a:t>
            </a:r>
            <a:r>
              <a:rPr lang="ru-RU" sz="2800" b="1" dirty="0">
                <a:solidFill>
                  <a:srgbClr val="002060"/>
                </a:solidFill>
                <a:latin typeface="Verdana" pitchFamily="34" charset="0"/>
                <a:ea typeface="Verdana" pitchFamily="34" charset="0"/>
                <a:cs typeface="Times New Roman" pitchFamily="18" charset="0"/>
              </a:rPr>
              <a:t> </a:t>
            </a:r>
            <a:r>
              <a:rPr lang="ru-RU" sz="2800" b="1" dirty="0" err="1">
                <a:solidFill>
                  <a:srgbClr val="002060"/>
                </a:solidFill>
                <a:latin typeface="Verdana" pitchFamily="34" charset="0"/>
                <a:ea typeface="Verdana" pitchFamily="34" charset="0"/>
                <a:cs typeface="Times New Roman" pitchFamily="18" charset="0"/>
              </a:rPr>
              <a:t>идеяға</a:t>
            </a:r>
            <a:r>
              <a:rPr lang="ru-RU" sz="2800" b="1" dirty="0">
                <a:solidFill>
                  <a:srgbClr val="002060"/>
                </a:solidFill>
                <a:latin typeface="Verdana" pitchFamily="34" charset="0"/>
                <a:ea typeface="Verdana" pitchFamily="34" charset="0"/>
                <a:cs typeface="Times New Roman" pitchFamily="18" charset="0"/>
              </a:rPr>
              <a:t> </a:t>
            </a:r>
            <a:r>
              <a:rPr lang="ru-RU" sz="2800" b="1" dirty="0" err="1">
                <a:solidFill>
                  <a:srgbClr val="002060"/>
                </a:solidFill>
                <a:latin typeface="Verdana" pitchFamily="34" charset="0"/>
                <a:ea typeface="Verdana" pitchFamily="34" charset="0"/>
                <a:cs typeface="Times New Roman" pitchFamily="18" charset="0"/>
              </a:rPr>
              <a:t>қол</a:t>
            </a:r>
            <a:r>
              <a:rPr lang="ru-RU" sz="2800" b="1" dirty="0">
                <a:solidFill>
                  <a:srgbClr val="002060"/>
                </a:solidFill>
                <a:latin typeface="Verdana" pitchFamily="34" charset="0"/>
                <a:ea typeface="Verdana" pitchFamily="34" charset="0"/>
                <a:cs typeface="Times New Roman" pitchFamily="18" charset="0"/>
              </a:rPr>
              <a:t> </a:t>
            </a:r>
            <a:r>
              <a:rPr lang="ru-RU" sz="2800" b="1" dirty="0" err="1">
                <a:solidFill>
                  <a:srgbClr val="002060"/>
                </a:solidFill>
                <a:latin typeface="Verdana" pitchFamily="34" charset="0"/>
                <a:ea typeface="Verdana" pitchFamily="34" charset="0"/>
                <a:cs typeface="Times New Roman" pitchFamily="18" charset="0"/>
              </a:rPr>
              <a:t>жеткізу</a:t>
            </a:r>
            <a:r>
              <a:rPr lang="ru-RU" sz="2800" b="1" dirty="0">
                <a:solidFill>
                  <a:srgbClr val="002060"/>
                </a:solidFill>
                <a:latin typeface="Verdana" pitchFamily="34" charset="0"/>
                <a:ea typeface="Verdana" pitchFamily="34" charset="0"/>
                <a:cs typeface="Times New Roman" pitchFamily="18" charset="0"/>
              </a:rPr>
              <a:t> </a:t>
            </a:r>
            <a:r>
              <a:rPr lang="ru-RU" sz="2800" b="1" dirty="0" err="1">
                <a:solidFill>
                  <a:srgbClr val="002060"/>
                </a:solidFill>
                <a:latin typeface="Verdana" pitchFamily="34" charset="0"/>
                <a:ea typeface="Verdana" pitchFamily="34" charset="0"/>
                <a:cs typeface="Times New Roman" pitchFamily="18" charset="0"/>
              </a:rPr>
              <a:t>үшін</a:t>
            </a:r>
            <a:r>
              <a:rPr lang="ru-RU" sz="2800" b="1" dirty="0">
                <a:solidFill>
                  <a:srgbClr val="002060"/>
                </a:solidFill>
                <a:latin typeface="Verdana" pitchFamily="34" charset="0"/>
                <a:ea typeface="Verdana" pitchFamily="34" charset="0"/>
                <a:cs typeface="Times New Roman" pitchFamily="18" charset="0"/>
              </a:rPr>
              <a:t> </a:t>
            </a:r>
            <a:r>
              <a:rPr lang="ru-RU" sz="2800" b="1" dirty="0" err="1">
                <a:solidFill>
                  <a:srgbClr val="002060"/>
                </a:solidFill>
                <a:latin typeface="Verdana" pitchFamily="34" charset="0"/>
                <a:ea typeface="Verdana" pitchFamily="34" charset="0"/>
                <a:cs typeface="Times New Roman" pitchFamily="18" charset="0"/>
              </a:rPr>
              <a:t>жобаның</a:t>
            </a:r>
            <a:r>
              <a:rPr lang="ru-RU" sz="2800" b="1" dirty="0">
                <a:solidFill>
                  <a:srgbClr val="002060"/>
                </a:solidFill>
                <a:latin typeface="Verdana" pitchFamily="34" charset="0"/>
                <a:ea typeface="Verdana" pitchFamily="34" charset="0"/>
                <a:cs typeface="Times New Roman" pitchFamily="18" charset="0"/>
              </a:rPr>
              <a:t> </a:t>
            </a:r>
            <a:r>
              <a:rPr lang="ru-RU" sz="2800" b="1" dirty="0" err="1">
                <a:solidFill>
                  <a:srgbClr val="002060"/>
                </a:solidFill>
                <a:latin typeface="Verdana" pitchFamily="34" charset="0"/>
                <a:ea typeface="Verdana" pitchFamily="34" charset="0"/>
                <a:cs typeface="Times New Roman" pitchFamily="18" charset="0"/>
              </a:rPr>
              <a:t>мақсаты</a:t>
            </a:r>
            <a:r>
              <a:rPr lang="ru-RU" sz="2800" b="1" dirty="0">
                <a:solidFill>
                  <a:srgbClr val="002060"/>
                </a:solidFill>
                <a:latin typeface="Verdana" pitchFamily="34" charset="0"/>
                <a:ea typeface="Verdana" pitchFamily="34" charset="0"/>
                <a:cs typeface="Times New Roman" pitchFamily="18" charset="0"/>
              </a:rPr>
              <a:t> мен </a:t>
            </a:r>
            <a:r>
              <a:rPr lang="ru-RU" sz="2800" b="1" dirty="0" err="1">
                <a:solidFill>
                  <a:srgbClr val="002060"/>
                </a:solidFill>
                <a:latin typeface="Verdana" pitchFamily="34" charset="0"/>
                <a:ea typeface="Verdana" pitchFamily="34" charset="0"/>
                <a:cs typeface="Times New Roman" pitchFamily="18" charset="0"/>
              </a:rPr>
              <a:t>міндеттерін</a:t>
            </a:r>
            <a:r>
              <a:rPr lang="ru-RU" sz="2800" b="1" dirty="0">
                <a:solidFill>
                  <a:srgbClr val="002060"/>
                </a:solidFill>
                <a:latin typeface="Verdana" pitchFamily="34" charset="0"/>
                <a:ea typeface="Verdana" pitchFamily="34" charset="0"/>
                <a:cs typeface="Times New Roman" pitchFamily="18" charset="0"/>
              </a:rPr>
              <a:t> </a:t>
            </a:r>
            <a:r>
              <a:rPr lang="ru-RU" sz="2800" b="1" dirty="0" err="1">
                <a:solidFill>
                  <a:srgbClr val="002060"/>
                </a:solidFill>
                <a:latin typeface="Verdana" pitchFamily="34" charset="0"/>
                <a:ea typeface="Verdana" pitchFamily="34" charset="0"/>
                <a:cs typeface="Times New Roman" pitchFamily="18" charset="0"/>
              </a:rPr>
              <a:t>нақты</a:t>
            </a:r>
            <a:r>
              <a:rPr lang="ru-RU" sz="2800" b="1" dirty="0">
                <a:solidFill>
                  <a:srgbClr val="002060"/>
                </a:solidFill>
                <a:latin typeface="Verdana" pitchFamily="34" charset="0"/>
                <a:ea typeface="Verdana" pitchFamily="34" charset="0"/>
                <a:cs typeface="Times New Roman" pitchFamily="18" charset="0"/>
              </a:rPr>
              <a:t> </a:t>
            </a:r>
            <a:r>
              <a:rPr lang="ru-RU" sz="2800" b="1" dirty="0" err="1">
                <a:solidFill>
                  <a:srgbClr val="002060"/>
                </a:solidFill>
                <a:latin typeface="Verdana" pitchFamily="34" charset="0"/>
                <a:ea typeface="Verdana" pitchFamily="34" charset="0"/>
                <a:cs typeface="Times New Roman" pitchFamily="18" charset="0"/>
              </a:rPr>
              <a:t>тұжырымдау</a:t>
            </a:r>
            <a:r>
              <a:rPr lang="ru-RU" sz="2800" b="1" dirty="0">
                <a:solidFill>
                  <a:srgbClr val="002060"/>
                </a:solidFill>
                <a:latin typeface="Verdana" pitchFamily="34" charset="0"/>
                <a:ea typeface="Verdana" pitchFamily="34" charset="0"/>
                <a:cs typeface="Times New Roman" pitchFamily="18" charset="0"/>
              </a:rPr>
              <a:t> </a:t>
            </a:r>
            <a:r>
              <a:rPr lang="ru-RU" sz="2800" b="1" dirty="0" err="1">
                <a:solidFill>
                  <a:srgbClr val="002060"/>
                </a:solidFill>
                <a:latin typeface="Verdana" pitchFamily="34" charset="0"/>
                <a:ea typeface="Verdana" pitchFamily="34" charset="0"/>
                <a:cs typeface="Times New Roman" pitchFamily="18" charset="0"/>
              </a:rPr>
              <a:t>қажет</a:t>
            </a:r>
            <a:r>
              <a:rPr lang="ru-RU" sz="2800" b="1" dirty="0">
                <a:solidFill>
                  <a:srgbClr val="002060"/>
                </a:solidFill>
                <a:latin typeface="Verdana" pitchFamily="34" charset="0"/>
                <a:ea typeface="Verdana" pitchFamily="34" charset="0"/>
                <a:cs typeface="Times New Roman" pitchFamily="18" charset="0"/>
              </a:rPr>
              <a:t>.</a:t>
            </a:r>
          </a:p>
          <a:p>
            <a:pPr marL="228600" lvl="0" indent="-228600" algn="ctr">
              <a:lnSpc>
                <a:spcPct val="90000"/>
              </a:lnSpc>
              <a:spcBef>
                <a:spcPts val="1000"/>
              </a:spcBef>
            </a:pPr>
            <a:endParaRPr lang="ru-RU" sz="2800" dirty="0">
              <a:solidFill>
                <a:srgbClr val="002060"/>
              </a:solidFill>
              <a:latin typeface="Verdana" pitchFamily="34" charset="0"/>
              <a:ea typeface="Verdana" pitchFamily="34" charset="0"/>
            </a:endParaRPr>
          </a:p>
        </p:txBody>
      </p:sp>
      <p:pic>
        <p:nvPicPr>
          <p:cNvPr id="4" name="Picture 3" descr="C:\Users\worker\Desktop\team.png"/>
          <p:cNvPicPr>
            <a:picLocks noChangeAspect="1" noChangeArrowheads="1"/>
          </p:cNvPicPr>
          <p:nvPr/>
        </p:nvPicPr>
        <p:blipFill>
          <a:blip r:embed="rId2" cstate="print"/>
          <a:srcRect/>
          <a:stretch>
            <a:fillRect/>
          </a:stretch>
        </p:blipFill>
        <p:spPr bwMode="auto">
          <a:xfrm>
            <a:off x="3143240" y="4500570"/>
            <a:ext cx="4514274" cy="2409764"/>
          </a:xfrm>
          <a:prstGeom prst="rect">
            <a:avLst/>
          </a:prstGeom>
          <a:noFill/>
        </p:spPr>
      </p:pic>
    </p:spTree>
    <p:extLst>
      <p:ext uri="{BB962C8B-B14F-4D97-AF65-F5344CB8AC3E}">
        <p14:creationId xmlns="" xmlns:p14="http://schemas.microsoft.com/office/powerpoint/2010/main" val="39058622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2"/>
          <p:cNvGrpSpPr>
            <a:grpSpLocks/>
          </p:cNvGrpSpPr>
          <p:nvPr/>
        </p:nvGrpSpPr>
        <p:grpSpPr bwMode="auto">
          <a:xfrm>
            <a:off x="1999457" y="836712"/>
            <a:ext cx="5068888" cy="530225"/>
            <a:chOff x="1269" y="1296"/>
            <a:chExt cx="3193" cy="334"/>
          </a:xfrm>
        </p:grpSpPr>
        <p:sp>
          <p:nvSpPr>
            <p:cNvPr id="3" name="AutoShape 3"/>
            <p:cNvSpPr>
              <a:spLocks noChangeArrowheads="1"/>
            </p:cNvSpPr>
            <p:nvPr/>
          </p:nvSpPr>
          <p:spPr bwMode="gray">
            <a:xfrm>
              <a:off x="1422" y="1296"/>
              <a:ext cx="3040" cy="334"/>
            </a:xfrm>
            <a:prstGeom prst="roundRect">
              <a:avLst>
                <a:gd name="adj" fmla="val 50000"/>
              </a:avLst>
            </a:prstGeom>
            <a:solidFill>
              <a:sysClr val="window" lastClr="FFFFFF"/>
            </a:solidFill>
            <a:ln w="28575" algn="ctr">
              <a:solidFill>
                <a:srgbClr val="B2B2B2"/>
              </a:solidFill>
              <a:round/>
              <a:headEnd/>
              <a:tailEnd/>
            </a:ln>
            <a:effectLst/>
            <a:extLst>
              <a:ext uri="{AF507438-7753-43E0-B8FC-AC1667EBCBE1}">
                <a14:hiddenEffects xmlns="" xmlns:a14="http://schemas.microsoft.com/office/drawing/2010/main">
                  <a:effectLst>
                    <a:outerShdw dist="76200" dir="10800000" kx="-3284103" algn="br" rotWithShape="0">
                      <a:schemeClr val="bg2">
                        <a:alpha val="50000"/>
                      </a:scheme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Calibri"/>
                <a:ea typeface="+mn-ea"/>
                <a:cs typeface="+mn-cs"/>
              </a:endParaRPr>
            </a:p>
          </p:txBody>
        </p:sp>
        <p:sp>
          <p:nvSpPr>
            <p:cNvPr id="4" name="Text Box 4"/>
            <p:cNvSpPr txBox="1">
              <a:spLocks noChangeArrowheads="1"/>
            </p:cNvSpPr>
            <p:nvPr/>
          </p:nvSpPr>
          <p:spPr bwMode="gray">
            <a:xfrm>
              <a:off x="1525" y="1342"/>
              <a:ext cx="2633" cy="2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28398" dir="3806097" algn="ctr" rotWithShape="0">
                      <a:schemeClr val="bg2">
                        <a:alpha val="50000"/>
                      </a:schemeClr>
                    </a:outerShdw>
                  </a:effectLst>
                </a14:hiddenEffects>
              </a:ext>
            </a:ex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kk-KZ" sz="2200" b="1" i="0" u="none" strike="noStrike" kern="1200" cap="none" spc="0" normalizeH="0" baseline="0" noProof="0" dirty="0" smtClean="0">
                  <a:ln>
                    <a:noFill/>
                  </a:ln>
                  <a:solidFill>
                    <a:sysClr val="windowText" lastClr="000000"/>
                  </a:solidFill>
                  <a:effectLst/>
                  <a:uLnTx/>
                  <a:uFillTx/>
                  <a:latin typeface="Times New Roman" pitchFamily="18" charset="0"/>
                  <a:cs typeface="Times New Roman" pitchFamily="18" charset="0"/>
                </a:rPr>
                <a:t>Өзектілігі</a:t>
              </a:r>
              <a:endParaRPr kumimoji="0" lang="ru-RU" sz="2200" b="1" i="0" u="none" strike="noStrike" kern="1200" cap="none" spc="0" normalizeH="0" baseline="0" noProof="0" dirty="0" smtClean="0">
                <a:ln>
                  <a:noFill/>
                </a:ln>
                <a:solidFill>
                  <a:sysClr val="windowText" lastClr="000000"/>
                </a:solidFill>
                <a:effectLst/>
                <a:uLnTx/>
                <a:uFillTx/>
                <a:latin typeface="Times New Roman" pitchFamily="18" charset="0"/>
                <a:cs typeface="Times New Roman" pitchFamily="18" charset="0"/>
              </a:endParaRPr>
            </a:p>
          </p:txBody>
        </p:sp>
        <p:grpSp>
          <p:nvGrpSpPr>
            <p:cNvPr id="5" name="Group 55"/>
            <p:cNvGrpSpPr>
              <a:grpSpLocks/>
            </p:cNvGrpSpPr>
            <p:nvPr/>
          </p:nvGrpSpPr>
          <p:grpSpPr bwMode="auto">
            <a:xfrm>
              <a:off x="1269" y="1324"/>
              <a:ext cx="266" cy="298"/>
              <a:chOff x="1415" y="1276"/>
              <a:chExt cx="266" cy="298"/>
            </a:xfrm>
          </p:grpSpPr>
          <p:grpSp>
            <p:nvGrpSpPr>
              <p:cNvPr id="6" name="Group 56"/>
              <p:cNvGrpSpPr>
                <a:grpSpLocks/>
              </p:cNvGrpSpPr>
              <p:nvPr/>
            </p:nvGrpSpPr>
            <p:grpSpPr bwMode="auto">
              <a:xfrm>
                <a:off x="1415" y="1276"/>
                <a:ext cx="266" cy="298"/>
                <a:chOff x="1415" y="1276"/>
                <a:chExt cx="266" cy="298"/>
              </a:xfrm>
            </p:grpSpPr>
            <p:pic>
              <p:nvPicPr>
                <p:cNvPr id="8" name="Picture 57" descr="Picture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434" y="1521"/>
                  <a:ext cx="230" cy="53"/>
                </a:xfrm>
                <a:prstGeom prst="rect">
                  <a:avLst/>
                </a:prstGeom>
                <a:noFill/>
                <a:extLst>
                  <a:ext uri="{909E8E84-426E-40DD-AFC4-6F175D3DCCD1}">
                    <a14:hiddenFill xmlns="" xmlns:a14="http://schemas.microsoft.com/office/drawing/2010/main">
                      <a:solidFill>
                        <a:srgbClr val="FFFFFF"/>
                      </a:solidFill>
                    </a14:hiddenFill>
                  </a:ext>
                </a:extLst>
              </p:spPr>
            </p:pic>
            <p:sp>
              <p:nvSpPr>
                <p:cNvPr id="9" name="Oval 58"/>
                <p:cNvSpPr>
                  <a:spLocks noChangeArrowheads="1"/>
                </p:cNvSpPr>
                <p:nvPr/>
              </p:nvSpPr>
              <p:spPr bwMode="gray">
                <a:xfrm flipH="1">
                  <a:off x="1415" y="1276"/>
                  <a:ext cx="266" cy="266"/>
                </a:xfrm>
                <a:prstGeom prst="ellipse">
                  <a:avLst/>
                </a:prstGeom>
                <a:gradFill rotWithShape="0">
                  <a:gsLst>
                    <a:gs pos="0">
                      <a:srgbClr val="FF9900"/>
                    </a:gs>
                    <a:gs pos="100000">
                      <a:srgbClr val="FF9900">
                        <a:gamma/>
                        <a:shade val="57255"/>
                        <a:invGamma/>
                      </a:srgbClr>
                    </a:gs>
                  </a:gsLst>
                  <a:path path="rect">
                    <a:fillToRect t="100000" r="100000"/>
                  </a:path>
                </a:gradFill>
                <a:ln>
                  <a:noFill/>
                </a:ln>
                <a:effectLst/>
                <a:extLst>
                  <a:ext uri="{91240B29-F687-4F45-9708-019B960494DF}">
                    <a14:hiddenLine xmlns="" xmlns:a14="http://schemas.microsoft.com/office/drawing/2010/main" w="9525" algn="ctr">
                      <a:solidFill>
                        <a:schemeClr val="tx1"/>
                      </a:solidFill>
                      <a:round/>
                      <a:headEnd/>
                      <a:tailEnd/>
                    </a14:hiddenLine>
                  </a:ext>
                  <a:ext uri="{AF507438-7753-43E0-B8FC-AC1667EBCBE1}">
                    <a14:hiddenEffects xmlns="" xmlns:a14="http://schemas.microsoft.com/office/drawing/2010/main">
                      <a:effectLst>
                        <a:outerShdw dist="152400" dir="16200000" sy="-100000" rotWithShape="0">
                          <a:schemeClr val="bg2">
                            <a:alpha val="50000"/>
                          </a:scheme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Calibri"/>
                    <a:ea typeface="+mn-ea"/>
                    <a:cs typeface="+mn-cs"/>
                  </a:endParaRPr>
                </a:p>
              </p:txBody>
            </p:sp>
            <p:sp>
              <p:nvSpPr>
                <p:cNvPr id="10" name="Oval 59"/>
                <p:cNvSpPr>
                  <a:spLocks noChangeArrowheads="1"/>
                </p:cNvSpPr>
                <p:nvPr/>
              </p:nvSpPr>
              <p:spPr bwMode="gray">
                <a:xfrm flipH="1">
                  <a:off x="1422" y="1282"/>
                  <a:ext cx="254" cy="254"/>
                </a:xfrm>
                <a:prstGeom prst="ellipse">
                  <a:avLst/>
                </a:prstGeom>
                <a:gradFill rotWithShape="0">
                  <a:gsLst>
                    <a:gs pos="0">
                      <a:srgbClr val="FF9900">
                        <a:gamma/>
                        <a:shade val="63529"/>
                        <a:invGamma/>
                      </a:srgbClr>
                    </a:gs>
                    <a:gs pos="100000">
                      <a:srgbClr val="FF9900">
                        <a:alpha val="85001"/>
                      </a:srgbClr>
                    </a:gs>
                  </a:gsLst>
                  <a:lin ang="18900000" scaled="1"/>
                </a:gradFill>
                <a:ln>
                  <a:noFill/>
                </a:ln>
                <a:effectLst/>
                <a:extLst>
                  <a:ext uri="{91240B29-F687-4F45-9708-019B960494DF}">
                    <a14:hiddenLine xmlns="" xmlns:a14="http://schemas.microsoft.com/office/drawing/2010/main" w="9525" algn="ctr">
                      <a:solidFill>
                        <a:schemeClr val="tx1"/>
                      </a:solidFill>
                      <a:round/>
                      <a:headEnd/>
                      <a:tailEnd/>
                    </a14:hiddenLine>
                  </a:ext>
                  <a:ext uri="{AF507438-7753-43E0-B8FC-AC1667EBCBE1}">
                    <a14:hiddenEffects xmlns="" xmlns:a14="http://schemas.microsoft.com/office/drawing/2010/main">
                      <a:effectLst>
                        <a:outerShdw dist="152400" dir="16200000" sy="-100000" rotWithShape="0">
                          <a:schemeClr val="bg2">
                            <a:alpha val="50000"/>
                          </a:scheme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Calibri"/>
                    <a:ea typeface="+mn-ea"/>
                    <a:cs typeface="+mn-cs"/>
                  </a:endParaRPr>
                </a:p>
              </p:txBody>
            </p:sp>
            <p:pic>
              <p:nvPicPr>
                <p:cNvPr id="11" name="Picture 60" descr="Picture1"/>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496" y="1278"/>
                  <a:ext cx="174" cy="174"/>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7" name="Text Box 61"/>
              <p:cNvSpPr txBox="1">
                <a:spLocks noChangeArrowheads="1"/>
              </p:cNvSpPr>
              <p:nvPr/>
            </p:nvSpPr>
            <p:spPr bwMode="gray">
              <a:xfrm>
                <a:off x="1441" y="1292"/>
                <a:ext cx="196"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smtClean="0">
                    <a:ln>
                      <a:noFill/>
                    </a:ln>
                    <a:solidFill>
                      <a:srgbClr val="FFFFFF"/>
                    </a:solidFill>
                    <a:effectLst/>
                    <a:uLnTx/>
                    <a:uFillTx/>
                    <a:latin typeface="Calibri"/>
                    <a:ea typeface="+mn-ea"/>
                    <a:cs typeface="+mn-cs"/>
                  </a:rPr>
                  <a:t>1</a:t>
                </a: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grpSp>
      </p:grpSp>
      <p:grpSp>
        <p:nvGrpSpPr>
          <p:cNvPr id="12" name="Group 93"/>
          <p:cNvGrpSpPr>
            <a:grpSpLocks/>
          </p:cNvGrpSpPr>
          <p:nvPr/>
        </p:nvGrpSpPr>
        <p:grpSpPr bwMode="auto">
          <a:xfrm>
            <a:off x="2036763" y="1484784"/>
            <a:ext cx="5070476" cy="549275"/>
            <a:chOff x="1268" y="1776"/>
            <a:chExt cx="3194" cy="346"/>
          </a:xfrm>
        </p:grpSpPr>
        <p:sp>
          <p:nvSpPr>
            <p:cNvPr id="13" name="AutoShape 13"/>
            <p:cNvSpPr>
              <a:spLocks noChangeArrowheads="1"/>
            </p:cNvSpPr>
            <p:nvPr/>
          </p:nvSpPr>
          <p:spPr bwMode="gray">
            <a:xfrm>
              <a:off x="1422" y="1776"/>
              <a:ext cx="3040" cy="334"/>
            </a:xfrm>
            <a:prstGeom prst="roundRect">
              <a:avLst>
                <a:gd name="adj" fmla="val 50000"/>
              </a:avLst>
            </a:prstGeom>
            <a:solidFill>
              <a:sysClr val="window" lastClr="FFFFFF"/>
            </a:solidFill>
            <a:ln w="28575" algn="ctr">
              <a:solidFill>
                <a:srgbClr val="B2B2B2"/>
              </a:solidFill>
              <a:round/>
              <a:headEnd/>
              <a:tailEnd/>
            </a:ln>
            <a:effectLst/>
            <a:extLst>
              <a:ext uri="{AF507438-7753-43E0-B8FC-AC1667EBCBE1}">
                <a14:hiddenEffects xmlns="" xmlns:a14="http://schemas.microsoft.com/office/drawing/2010/main">
                  <a:effectLst>
                    <a:outerShdw dist="76200" dir="10800000" kx="-3284103" algn="br" rotWithShape="0">
                      <a:schemeClr val="bg2">
                        <a:alpha val="50000"/>
                      </a:scheme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ysClr val="windowText" lastClr="000000"/>
                </a:solidFill>
                <a:effectLst/>
                <a:uLnTx/>
                <a:uFillTx/>
                <a:latin typeface="Calibri"/>
                <a:ea typeface="+mn-ea"/>
                <a:cs typeface="+mn-cs"/>
              </a:endParaRPr>
            </a:p>
          </p:txBody>
        </p:sp>
        <p:sp>
          <p:nvSpPr>
            <p:cNvPr id="14" name="Text Box 21"/>
            <p:cNvSpPr txBox="1">
              <a:spLocks noChangeArrowheads="1"/>
            </p:cNvSpPr>
            <p:nvPr/>
          </p:nvSpPr>
          <p:spPr bwMode="gray">
            <a:xfrm>
              <a:off x="1525" y="1824"/>
              <a:ext cx="2633" cy="2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28398" dir="3806097" algn="ctr" rotWithShape="0">
                      <a:schemeClr val="bg2">
                        <a:alpha val="50000"/>
                      </a:schemeClr>
                    </a:outerShdw>
                  </a:effectLst>
                </a14:hiddenEffects>
              </a:ext>
            </a:ex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kk-KZ" sz="2200" b="1" i="0" u="none" strike="noStrike" kern="1200" cap="none" spc="0" normalizeH="0" baseline="0" noProof="0" dirty="0" smtClean="0">
                  <a:ln>
                    <a:noFill/>
                  </a:ln>
                  <a:solidFill>
                    <a:sysClr val="windowText" lastClr="000000"/>
                  </a:solidFill>
                  <a:effectLst/>
                  <a:uLnTx/>
                  <a:uFillTx/>
                  <a:latin typeface="Times New Roman" pitchFamily="18" charset="0"/>
                  <a:cs typeface="Times New Roman" pitchFamily="18" charset="0"/>
                </a:rPr>
                <a:t>Мақсаты мен міндеттері</a:t>
              </a:r>
              <a:endParaRPr kumimoji="0" lang="ru-RU" sz="2200" b="1" i="0" u="none" strike="noStrike" kern="1200" cap="none" spc="0" normalizeH="0" baseline="0" noProof="0" dirty="0" smtClean="0">
                <a:ln>
                  <a:noFill/>
                </a:ln>
                <a:solidFill>
                  <a:sysClr val="windowText" lastClr="000000"/>
                </a:solidFill>
                <a:effectLst/>
                <a:uLnTx/>
                <a:uFillTx/>
                <a:latin typeface="Times New Roman" pitchFamily="18" charset="0"/>
                <a:cs typeface="Times New Roman" pitchFamily="18" charset="0"/>
              </a:endParaRPr>
            </a:p>
          </p:txBody>
        </p:sp>
        <p:grpSp>
          <p:nvGrpSpPr>
            <p:cNvPr id="15" name="Group 62"/>
            <p:cNvGrpSpPr>
              <a:grpSpLocks/>
            </p:cNvGrpSpPr>
            <p:nvPr/>
          </p:nvGrpSpPr>
          <p:grpSpPr bwMode="auto">
            <a:xfrm>
              <a:off x="1268" y="1824"/>
              <a:ext cx="266" cy="298"/>
              <a:chOff x="1414" y="1776"/>
              <a:chExt cx="266" cy="298"/>
            </a:xfrm>
          </p:grpSpPr>
          <p:grpSp>
            <p:nvGrpSpPr>
              <p:cNvPr id="16" name="Group 63"/>
              <p:cNvGrpSpPr>
                <a:grpSpLocks/>
              </p:cNvGrpSpPr>
              <p:nvPr/>
            </p:nvGrpSpPr>
            <p:grpSpPr bwMode="auto">
              <a:xfrm>
                <a:off x="1414" y="1776"/>
                <a:ext cx="266" cy="298"/>
                <a:chOff x="1415" y="1276"/>
                <a:chExt cx="266" cy="298"/>
              </a:xfrm>
            </p:grpSpPr>
            <p:pic>
              <p:nvPicPr>
                <p:cNvPr id="18" name="Picture 64" descr="Picture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434" y="1521"/>
                  <a:ext cx="230" cy="53"/>
                </a:xfrm>
                <a:prstGeom prst="rect">
                  <a:avLst/>
                </a:prstGeom>
                <a:noFill/>
                <a:extLst>
                  <a:ext uri="{909E8E84-426E-40DD-AFC4-6F175D3DCCD1}">
                    <a14:hiddenFill xmlns="" xmlns:a14="http://schemas.microsoft.com/office/drawing/2010/main">
                      <a:solidFill>
                        <a:srgbClr val="FFFFFF"/>
                      </a:solidFill>
                    </a14:hiddenFill>
                  </a:ext>
                </a:extLst>
              </p:spPr>
            </p:pic>
            <p:sp>
              <p:nvSpPr>
                <p:cNvPr id="19" name="Oval 65"/>
                <p:cNvSpPr>
                  <a:spLocks noChangeArrowheads="1"/>
                </p:cNvSpPr>
                <p:nvPr/>
              </p:nvSpPr>
              <p:spPr bwMode="gray">
                <a:xfrm flipH="1">
                  <a:off x="1415" y="1276"/>
                  <a:ext cx="266" cy="266"/>
                </a:xfrm>
                <a:prstGeom prst="ellipse">
                  <a:avLst/>
                </a:prstGeom>
                <a:gradFill rotWithShape="0">
                  <a:gsLst>
                    <a:gs pos="0">
                      <a:srgbClr val="FCF71A"/>
                    </a:gs>
                    <a:gs pos="100000">
                      <a:srgbClr val="FCF71A">
                        <a:gamma/>
                        <a:shade val="57255"/>
                        <a:invGamma/>
                      </a:srgbClr>
                    </a:gs>
                  </a:gsLst>
                  <a:path path="rect">
                    <a:fillToRect t="100000" r="100000"/>
                  </a:path>
                </a:gradFill>
                <a:ln>
                  <a:noFill/>
                </a:ln>
                <a:effectLst/>
                <a:extLst>
                  <a:ext uri="{91240B29-F687-4F45-9708-019B960494DF}">
                    <a14:hiddenLine xmlns="" xmlns:a14="http://schemas.microsoft.com/office/drawing/2010/main" w="9525" algn="ctr">
                      <a:solidFill>
                        <a:schemeClr val="tx1"/>
                      </a:solidFill>
                      <a:round/>
                      <a:headEnd/>
                      <a:tailEnd/>
                    </a14:hiddenLine>
                  </a:ext>
                  <a:ext uri="{AF507438-7753-43E0-B8FC-AC1667EBCBE1}">
                    <a14:hiddenEffects xmlns="" xmlns:a14="http://schemas.microsoft.com/office/drawing/2010/main">
                      <a:effectLst>
                        <a:outerShdw dist="152400" dir="16200000" sy="-100000" rotWithShape="0">
                          <a:schemeClr val="bg2">
                            <a:alpha val="50000"/>
                          </a:scheme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ysClr val="windowText" lastClr="000000"/>
                    </a:solidFill>
                    <a:effectLst/>
                    <a:uLnTx/>
                    <a:uFillTx/>
                    <a:latin typeface="Calibri"/>
                    <a:ea typeface="+mn-ea"/>
                    <a:cs typeface="+mn-cs"/>
                  </a:endParaRPr>
                </a:p>
              </p:txBody>
            </p:sp>
            <p:sp>
              <p:nvSpPr>
                <p:cNvPr id="20" name="Oval 66"/>
                <p:cNvSpPr>
                  <a:spLocks noChangeArrowheads="1"/>
                </p:cNvSpPr>
                <p:nvPr/>
              </p:nvSpPr>
              <p:spPr bwMode="gray">
                <a:xfrm flipH="1">
                  <a:off x="1422" y="1282"/>
                  <a:ext cx="254" cy="254"/>
                </a:xfrm>
                <a:prstGeom prst="ellipse">
                  <a:avLst/>
                </a:prstGeom>
                <a:gradFill rotWithShape="0">
                  <a:gsLst>
                    <a:gs pos="0">
                      <a:srgbClr val="FCF71A">
                        <a:gamma/>
                        <a:shade val="63529"/>
                        <a:invGamma/>
                      </a:srgbClr>
                    </a:gs>
                    <a:gs pos="100000">
                      <a:srgbClr val="FCF71A">
                        <a:alpha val="85001"/>
                      </a:srgbClr>
                    </a:gs>
                  </a:gsLst>
                  <a:lin ang="18900000" scaled="1"/>
                </a:gradFill>
                <a:ln>
                  <a:noFill/>
                </a:ln>
                <a:effectLst/>
                <a:extLst>
                  <a:ext uri="{91240B29-F687-4F45-9708-019B960494DF}">
                    <a14:hiddenLine xmlns="" xmlns:a14="http://schemas.microsoft.com/office/drawing/2010/main" w="9525" algn="ctr">
                      <a:solidFill>
                        <a:schemeClr val="tx1"/>
                      </a:solidFill>
                      <a:round/>
                      <a:headEnd/>
                      <a:tailEnd/>
                    </a14:hiddenLine>
                  </a:ext>
                  <a:ext uri="{AF507438-7753-43E0-B8FC-AC1667EBCBE1}">
                    <a14:hiddenEffects xmlns="" xmlns:a14="http://schemas.microsoft.com/office/drawing/2010/main">
                      <a:effectLst>
                        <a:outerShdw dist="152400" dir="16200000" sy="-100000" rotWithShape="0">
                          <a:schemeClr val="bg2">
                            <a:alpha val="50000"/>
                          </a:scheme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ysClr val="windowText" lastClr="000000"/>
                    </a:solidFill>
                    <a:effectLst/>
                    <a:uLnTx/>
                    <a:uFillTx/>
                    <a:latin typeface="Calibri"/>
                    <a:ea typeface="+mn-ea"/>
                    <a:cs typeface="+mn-cs"/>
                  </a:endParaRPr>
                </a:p>
              </p:txBody>
            </p:sp>
            <p:pic>
              <p:nvPicPr>
                <p:cNvPr id="21" name="Picture 67" descr="Picture1"/>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496" y="1278"/>
                  <a:ext cx="174" cy="174"/>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17" name="Text Box 68"/>
              <p:cNvSpPr txBox="1">
                <a:spLocks noChangeArrowheads="1"/>
              </p:cNvSpPr>
              <p:nvPr/>
            </p:nvSpPr>
            <p:spPr bwMode="gray">
              <a:xfrm>
                <a:off x="1440" y="1792"/>
                <a:ext cx="206" cy="2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Calibri"/>
                    <a:ea typeface="+mn-ea"/>
                    <a:cs typeface="+mn-cs"/>
                  </a:rPr>
                  <a:t>2</a:t>
                </a:r>
              </a:p>
            </p:txBody>
          </p:sp>
        </p:grpSp>
      </p:grpSp>
      <p:grpSp>
        <p:nvGrpSpPr>
          <p:cNvPr id="22" name="Group 94"/>
          <p:cNvGrpSpPr>
            <a:grpSpLocks/>
          </p:cNvGrpSpPr>
          <p:nvPr/>
        </p:nvGrpSpPr>
        <p:grpSpPr bwMode="auto">
          <a:xfrm>
            <a:off x="2013354" y="2085325"/>
            <a:ext cx="5067301" cy="547688"/>
            <a:chOff x="1270" y="2247"/>
            <a:chExt cx="3192" cy="345"/>
          </a:xfrm>
        </p:grpSpPr>
        <p:sp>
          <p:nvSpPr>
            <p:cNvPr id="23" name="AutoShape 23"/>
            <p:cNvSpPr>
              <a:spLocks noChangeArrowheads="1"/>
            </p:cNvSpPr>
            <p:nvPr/>
          </p:nvSpPr>
          <p:spPr bwMode="gray">
            <a:xfrm>
              <a:off x="1422" y="2247"/>
              <a:ext cx="3040" cy="334"/>
            </a:xfrm>
            <a:prstGeom prst="roundRect">
              <a:avLst>
                <a:gd name="adj" fmla="val 50000"/>
              </a:avLst>
            </a:prstGeom>
            <a:solidFill>
              <a:sysClr val="window" lastClr="FFFFFF"/>
            </a:solidFill>
            <a:ln w="28575" algn="ctr">
              <a:solidFill>
                <a:srgbClr val="B2B2B2"/>
              </a:solidFill>
              <a:round/>
              <a:headEnd/>
              <a:tailEnd/>
            </a:ln>
            <a:effectLst/>
            <a:extLst>
              <a:ext uri="{AF507438-7753-43E0-B8FC-AC1667EBCBE1}">
                <a14:hiddenEffects xmlns="" xmlns:a14="http://schemas.microsoft.com/office/drawing/2010/main">
                  <a:effectLst>
                    <a:outerShdw dist="76200" dir="10800000" kx="-3284103" algn="br" rotWithShape="0">
                      <a:schemeClr val="bg2">
                        <a:alpha val="50000"/>
                      </a:scheme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ysClr val="windowText" lastClr="000000"/>
                </a:solidFill>
                <a:effectLst/>
                <a:uLnTx/>
                <a:uFillTx/>
                <a:latin typeface="Calibri"/>
                <a:ea typeface="+mn-ea"/>
                <a:cs typeface="+mn-cs"/>
              </a:endParaRPr>
            </a:p>
          </p:txBody>
        </p:sp>
        <p:sp>
          <p:nvSpPr>
            <p:cNvPr id="24" name="Text Box 31"/>
            <p:cNvSpPr txBox="1">
              <a:spLocks noChangeArrowheads="1"/>
            </p:cNvSpPr>
            <p:nvPr/>
          </p:nvSpPr>
          <p:spPr bwMode="gray">
            <a:xfrm>
              <a:off x="1525" y="2295"/>
              <a:ext cx="2633" cy="2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28398" dir="3806097" algn="ctr" rotWithShape="0">
                      <a:schemeClr val="bg2">
                        <a:alpha val="50000"/>
                      </a:schemeClr>
                    </a:outerShdw>
                  </a:effectLst>
                </a14:hiddenEffects>
              </a:ext>
            </a:ex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kk-KZ" sz="2200" b="1" i="0" u="none" strike="noStrike" kern="1200" cap="none" spc="0" normalizeH="0" baseline="0" noProof="0" dirty="0" smtClean="0">
                  <a:ln>
                    <a:noFill/>
                  </a:ln>
                  <a:solidFill>
                    <a:sysClr val="windowText" lastClr="000000"/>
                  </a:solidFill>
                  <a:effectLst/>
                  <a:uLnTx/>
                  <a:uFillTx/>
                  <a:latin typeface="Times New Roman" pitchFamily="18" charset="0"/>
                  <a:cs typeface="Times New Roman" pitchFamily="18" charset="0"/>
                </a:rPr>
                <a:t>Күтілетін нәтижелер</a:t>
              </a:r>
              <a:endParaRPr kumimoji="0" lang="ru-RU" sz="2200" b="1" i="0" u="none" strike="noStrike" kern="1200" cap="none" spc="0" normalizeH="0" baseline="0" noProof="0" dirty="0" smtClean="0">
                <a:ln>
                  <a:noFill/>
                </a:ln>
                <a:solidFill>
                  <a:sysClr val="windowText" lastClr="000000"/>
                </a:solidFill>
                <a:effectLst/>
                <a:uLnTx/>
                <a:uFillTx/>
                <a:latin typeface="Times New Roman" pitchFamily="18" charset="0"/>
                <a:cs typeface="Times New Roman" pitchFamily="18" charset="0"/>
              </a:endParaRPr>
            </a:p>
          </p:txBody>
        </p:sp>
        <p:grpSp>
          <p:nvGrpSpPr>
            <p:cNvPr id="25" name="Group 69"/>
            <p:cNvGrpSpPr>
              <a:grpSpLocks/>
            </p:cNvGrpSpPr>
            <p:nvPr/>
          </p:nvGrpSpPr>
          <p:grpSpPr bwMode="auto">
            <a:xfrm>
              <a:off x="1270" y="2294"/>
              <a:ext cx="266" cy="298"/>
              <a:chOff x="1416" y="2246"/>
              <a:chExt cx="266" cy="298"/>
            </a:xfrm>
          </p:grpSpPr>
          <p:sp>
            <p:nvSpPr>
              <p:cNvPr id="26" name="Text Box 70"/>
              <p:cNvSpPr txBox="1">
                <a:spLocks noChangeArrowheads="1"/>
              </p:cNvSpPr>
              <p:nvPr/>
            </p:nvSpPr>
            <p:spPr bwMode="gray">
              <a:xfrm>
                <a:off x="1435" y="2267"/>
                <a:ext cx="206" cy="2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Calibri"/>
                    <a:ea typeface="+mn-ea"/>
                    <a:cs typeface="+mn-cs"/>
                  </a:rPr>
                  <a:t>3</a:t>
                </a:r>
              </a:p>
            </p:txBody>
          </p:sp>
          <p:grpSp>
            <p:nvGrpSpPr>
              <p:cNvPr id="27" name="Group 71"/>
              <p:cNvGrpSpPr>
                <a:grpSpLocks/>
              </p:cNvGrpSpPr>
              <p:nvPr/>
            </p:nvGrpSpPr>
            <p:grpSpPr bwMode="auto">
              <a:xfrm>
                <a:off x="1416" y="2246"/>
                <a:ext cx="266" cy="298"/>
                <a:chOff x="1415" y="1276"/>
                <a:chExt cx="266" cy="298"/>
              </a:xfrm>
            </p:grpSpPr>
            <p:pic>
              <p:nvPicPr>
                <p:cNvPr id="29" name="Picture 72" descr="Picture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434" y="1521"/>
                  <a:ext cx="230" cy="53"/>
                </a:xfrm>
                <a:prstGeom prst="rect">
                  <a:avLst/>
                </a:prstGeom>
                <a:noFill/>
                <a:extLst>
                  <a:ext uri="{909E8E84-426E-40DD-AFC4-6F175D3DCCD1}">
                    <a14:hiddenFill xmlns="" xmlns:a14="http://schemas.microsoft.com/office/drawing/2010/main">
                      <a:solidFill>
                        <a:srgbClr val="FFFFFF"/>
                      </a:solidFill>
                    </a14:hiddenFill>
                  </a:ext>
                </a:extLst>
              </p:spPr>
            </p:pic>
            <p:sp>
              <p:nvSpPr>
                <p:cNvPr id="30" name="Oval 73"/>
                <p:cNvSpPr>
                  <a:spLocks noChangeArrowheads="1"/>
                </p:cNvSpPr>
                <p:nvPr/>
              </p:nvSpPr>
              <p:spPr bwMode="gray">
                <a:xfrm flipH="1">
                  <a:off x="1415" y="1276"/>
                  <a:ext cx="266" cy="266"/>
                </a:xfrm>
                <a:prstGeom prst="ellipse">
                  <a:avLst/>
                </a:prstGeom>
                <a:gradFill rotWithShape="0">
                  <a:gsLst>
                    <a:gs pos="0">
                      <a:srgbClr val="10E470"/>
                    </a:gs>
                    <a:gs pos="100000">
                      <a:srgbClr val="10E470">
                        <a:gamma/>
                        <a:shade val="57255"/>
                        <a:invGamma/>
                      </a:srgbClr>
                    </a:gs>
                  </a:gsLst>
                  <a:path path="rect">
                    <a:fillToRect t="100000" r="100000"/>
                  </a:path>
                </a:gradFill>
                <a:ln>
                  <a:noFill/>
                </a:ln>
                <a:effectLst/>
                <a:extLst>
                  <a:ext uri="{91240B29-F687-4F45-9708-019B960494DF}">
                    <a14:hiddenLine xmlns="" xmlns:a14="http://schemas.microsoft.com/office/drawing/2010/main" w="9525" algn="ctr">
                      <a:solidFill>
                        <a:schemeClr val="tx1"/>
                      </a:solidFill>
                      <a:round/>
                      <a:headEnd/>
                      <a:tailEnd/>
                    </a14:hiddenLine>
                  </a:ext>
                  <a:ext uri="{AF507438-7753-43E0-B8FC-AC1667EBCBE1}">
                    <a14:hiddenEffects xmlns="" xmlns:a14="http://schemas.microsoft.com/office/drawing/2010/main">
                      <a:effectLst>
                        <a:outerShdw dist="152400" dir="16200000" sy="-100000" rotWithShape="0">
                          <a:schemeClr val="bg2">
                            <a:alpha val="50000"/>
                          </a:scheme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ysClr val="windowText" lastClr="000000"/>
                    </a:solidFill>
                    <a:effectLst/>
                    <a:uLnTx/>
                    <a:uFillTx/>
                    <a:latin typeface="Calibri"/>
                    <a:ea typeface="+mn-ea"/>
                    <a:cs typeface="+mn-cs"/>
                  </a:endParaRPr>
                </a:p>
              </p:txBody>
            </p:sp>
            <p:sp>
              <p:nvSpPr>
                <p:cNvPr id="31" name="Oval 74"/>
                <p:cNvSpPr>
                  <a:spLocks noChangeArrowheads="1"/>
                </p:cNvSpPr>
                <p:nvPr/>
              </p:nvSpPr>
              <p:spPr bwMode="gray">
                <a:xfrm flipH="1">
                  <a:off x="1422" y="1282"/>
                  <a:ext cx="254" cy="254"/>
                </a:xfrm>
                <a:prstGeom prst="ellipse">
                  <a:avLst/>
                </a:prstGeom>
                <a:gradFill rotWithShape="0">
                  <a:gsLst>
                    <a:gs pos="0">
                      <a:srgbClr val="10E470">
                        <a:gamma/>
                        <a:shade val="63529"/>
                        <a:invGamma/>
                      </a:srgbClr>
                    </a:gs>
                    <a:gs pos="100000">
                      <a:srgbClr val="10E470">
                        <a:alpha val="85001"/>
                      </a:srgbClr>
                    </a:gs>
                  </a:gsLst>
                  <a:lin ang="18900000" scaled="1"/>
                </a:gradFill>
                <a:ln>
                  <a:noFill/>
                </a:ln>
                <a:effectLst/>
                <a:extLst>
                  <a:ext uri="{91240B29-F687-4F45-9708-019B960494DF}">
                    <a14:hiddenLine xmlns="" xmlns:a14="http://schemas.microsoft.com/office/drawing/2010/main" w="9525" algn="ctr">
                      <a:solidFill>
                        <a:schemeClr val="tx1"/>
                      </a:solidFill>
                      <a:round/>
                      <a:headEnd/>
                      <a:tailEnd/>
                    </a14:hiddenLine>
                  </a:ext>
                  <a:ext uri="{AF507438-7753-43E0-B8FC-AC1667EBCBE1}">
                    <a14:hiddenEffects xmlns="" xmlns:a14="http://schemas.microsoft.com/office/drawing/2010/main">
                      <a:effectLst>
                        <a:outerShdw dist="152400" dir="16200000" sy="-100000" rotWithShape="0">
                          <a:schemeClr val="bg2">
                            <a:alpha val="50000"/>
                          </a:scheme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ysClr val="windowText" lastClr="000000"/>
                    </a:solidFill>
                    <a:effectLst/>
                    <a:uLnTx/>
                    <a:uFillTx/>
                    <a:latin typeface="Calibri"/>
                    <a:ea typeface="+mn-ea"/>
                    <a:cs typeface="+mn-cs"/>
                  </a:endParaRPr>
                </a:p>
              </p:txBody>
            </p:sp>
            <p:pic>
              <p:nvPicPr>
                <p:cNvPr id="32" name="Picture 75" descr="Picture1"/>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496" y="1278"/>
                  <a:ext cx="174" cy="174"/>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28" name="Text Box 76"/>
              <p:cNvSpPr txBox="1">
                <a:spLocks noChangeArrowheads="1"/>
              </p:cNvSpPr>
              <p:nvPr/>
            </p:nvSpPr>
            <p:spPr bwMode="gray">
              <a:xfrm>
                <a:off x="1442" y="2262"/>
                <a:ext cx="206" cy="2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Calibri"/>
                    <a:ea typeface="+mn-ea"/>
                    <a:cs typeface="+mn-cs"/>
                  </a:rPr>
                  <a:t>3</a:t>
                </a:r>
              </a:p>
            </p:txBody>
          </p:sp>
        </p:grpSp>
      </p:grpSp>
      <p:grpSp>
        <p:nvGrpSpPr>
          <p:cNvPr id="33" name="Group 95"/>
          <p:cNvGrpSpPr>
            <a:grpSpLocks/>
          </p:cNvGrpSpPr>
          <p:nvPr/>
        </p:nvGrpSpPr>
        <p:grpSpPr bwMode="auto">
          <a:xfrm>
            <a:off x="1997869" y="2691615"/>
            <a:ext cx="5070476" cy="547688"/>
            <a:chOff x="1268" y="2727"/>
            <a:chExt cx="3194" cy="345"/>
          </a:xfrm>
        </p:grpSpPr>
        <p:sp>
          <p:nvSpPr>
            <p:cNvPr id="34" name="AutoShape 33"/>
            <p:cNvSpPr>
              <a:spLocks noChangeArrowheads="1"/>
            </p:cNvSpPr>
            <p:nvPr/>
          </p:nvSpPr>
          <p:spPr bwMode="gray">
            <a:xfrm>
              <a:off x="1422" y="2727"/>
              <a:ext cx="3040" cy="334"/>
            </a:xfrm>
            <a:prstGeom prst="roundRect">
              <a:avLst>
                <a:gd name="adj" fmla="val 50000"/>
              </a:avLst>
            </a:prstGeom>
            <a:solidFill>
              <a:sysClr val="window" lastClr="FFFFFF"/>
            </a:solidFill>
            <a:ln w="28575" algn="ctr">
              <a:solidFill>
                <a:srgbClr val="B2B2B2"/>
              </a:solidFill>
              <a:round/>
              <a:headEnd/>
              <a:tailEnd/>
            </a:ln>
            <a:effectLst/>
            <a:extLst>
              <a:ext uri="{AF507438-7753-43E0-B8FC-AC1667EBCBE1}">
                <a14:hiddenEffects xmlns="" xmlns:a14="http://schemas.microsoft.com/office/drawing/2010/main">
                  <a:effectLst>
                    <a:outerShdw dist="76200" dir="10800000" kx="-3284103" algn="br" rotWithShape="0">
                      <a:schemeClr val="bg2">
                        <a:alpha val="50000"/>
                      </a:scheme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ysClr val="windowText" lastClr="000000"/>
                </a:solidFill>
                <a:effectLst/>
                <a:uLnTx/>
                <a:uFillTx/>
                <a:latin typeface="Calibri"/>
                <a:ea typeface="+mn-ea"/>
                <a:cs typeface="+mn-cs"/>
              </a:endParaRPr>
            </a:p>
          </p:txBody>
        </p:sp>
        <p:sp>
          <p:nvSpPr>
            <p:cNvPr id="35" name="Text Box 41"/>
            <p:cNvSpPr txBox="1">
              <a:spLocks noChangeArrowheads="1"/>
            </p:cNvSpPr>
            <p:nvPr/>
          </p:nvSpPr>
          <p:spPr bwMode="gray">
            <a:xfrm>
              <a:off x="1525" y="2775"/>
              <a:ext cx="2633" cy="2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28398" dir="3806097" algn="ctr" rotWithShape="0">
                      <a:schemeClr val="bg2">
                        <a:alpha val="50000"/>
                      </a:schemeClr>
                    </a:outerShdw>
                  </a:effectLst>
                </a14:hiddenEffects>
              </a:ext>
            </a:ex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kk-KZ" sz="2200" b="1" i="0" u="none" strike="noStrike" kern="1200" cap="none" spc="0" normalizeH="0" baseline="0" noProof="0" dirty="0" smtClean="0">
                  <a:ln>
                    <a:noFill/>
                  </a:ln>
                  <a:solidFill>
                    <a:sysClr val="windowText" lastClr="000000"/>
                  </a:solidFill>
                  <a:effectLst/>
                  <a:uLnTx/>
                  <a:uFillTx/>
                  <a:latin typeface="Times New Roman" pitchFamily="18" charset="0"/>
                  <a:cs typeface="Times New Roman" pitchFamily="18" charset="0"/>
                </a:rPr>
                <a:t>Жобаның географиясы</a:t>
              </a:r>
              <a:endParaRPr kumimoji="0" lang="ru-RU" sz="2200" b="1" i="0" u="none" strike="noStrike" kern="1200" cap="none" spc="0" normalizeH="0" baseline="0" noProof="0" dirty="0" smtClean="0">
                <a:ln>
                  <a:noFill/>
                </a:ln>
                <a:solidFill>
                  <a:sysClr val="windowText" lastClr="000000"/>
                </a:solidFill>
                <a:effectLst/>
                <a:uLnTx/>
                <a:uFillTx/>
                <a:latin typeface="Times New Roman" pitchFamily="18" charset="0"/>
                <a:cs typeface="Times New Roman" pitchFamily="18" charset="0"/>
              </a:endParaRPr>
            </a:p>
          </p:txBody>
        </p:sp>
        <p:grpSp>
          <p:nvGrpSpPr>
            <p:cNvPr id="36" name="Group 77"/>
            <p:cNvGrpSpPr>
              <a:grpSpLocks/>
            </p:cNvGrpSpPr>
            <p:nvPr/>
          </p:nvGrpSpPr>
          <p:grpSpPr bwMode="auto">
            <a:xfrm>
              <a:off x="1268" y="2774"/>
              <a:ext cx="266" cy="298"/>
              <a:chOff x="1414" y="2726"/>
              <a:chExt cx="266" cy="298"/>
            </a:xfrm>
          </p:grpSpPr>
          <p:sp>
            <p:nvSpPr>
              <p:cNvPr id="37" name="Text Box 78"/>
              <p:cNvSpPr txBox="1">
                <a:spLocks noChangeArrowheads="1"/>
              </p:cNvSpPr>
              <p:nvPr/>
            </p:nvSpPr>
            <p:spPr bwMode="gray">
              <a:xfrm>
                <a:off x="1435" y="2748"/>
                <a:ext cx="206" cy="2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Calibri"/>
                    <a:ea typeface="+mn-ea"/>
                    <a:cs typeface="+mn-cs"/>
                  </a:rPr>
                  <a:t>4</a:t>
                </a:r>
              </a:p>
            </p:txBody>
          </p:sp>
          <p:grpSp>
            <p:nvGrpSpPr>
              <p:cNvPr id="38" name="Group 79"/>
              <p:cNvGrpSpPr>
                <a:grpSpLocks/>
              </p:cNvGrpSpPr>
              <p:nvPr/>
            </p:nvGrpSpPr>
            <p:grpSpPr bwMode="auto">
              <a:xfrm>
                <a:off x="1414" y="2726"/>
                <a:ext cx="266" cy="298"/>
                <a:chOff x="1415" y="1276"/>
                <a:chExt cx="266" cy="298"/>
              </a:xfrm>
            </p:grpSpPr>
            <p:pic>
              <p:nvPicPr>
                <p:cNvPr id="40" name="Picture 80" descr="Picture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434" y="1521"/>
                  <a:ext cx="230" cy="53"/>
                </a:xfrm>
                <a:prstGeom prst="rect">
                  <a:avLst/>
                </a:prstGeom>
                <a:noFill/>
                <a:extLst>
                  <a:ext uri="{909E8E84-426E-40DD-AFC4-6F175D3DCCD1}">
                    <a14:hiddenFill xmlns="" xmlns:a14="http://schemas.microsoft.com/office/drawing/2010/main">
                      <a:solidFill>
                        <a:srgbClr val="FFFFFF"/>
                      </a:solidFill>
                    </a14:hiddenFill>
                  </a:ext>
                </a:extLst>
              </p:spPr>
            </p:pic>
            <p:sp>
              <p:nvSpPr>
                <p:cNvPr id="41" name="Oval 81"/>
                <p:cNvSpPr>
                  <a:spLocks noChangeArrowheads="1"/>
                </p:cNvSpPr>
                <p:nvPr/>
              </p:nvSpPr>
              <p:spPr bwMode="gray">
                <a:xfrm flipH="1">
                  <a:off x="1415" y="1276"/>
                  <a:ext cx="266" cy="266"/>
                </a:xfrm>
                <a:prstGeom prst="ellipse">
                  <a:avLst/>
                </a:prstGeom>
                <a:gradFill rotWithShape="0">
                  <a:gsLst>
                    <a:gs pos="0">
                      <a:srgbClr val="CA55F9"/>
                    </a:gs>
                    <a:gs pos="100000">
                      <a:srgbClr val="CA55F9">
                        <a:gamma/>
                        <a:shade val="57255"/>
                        <a:invGamma/>
                      </a:srgbClr>
                    </a:gs>
                  </a:gsLst>
                  <a:path path="rect">
                    <a:fillToRect t="100000" r="100000"/>
                  </a:path>
                </a:gradFill>
                <a:ln>
                  <a:noFill/>
                </a:ln>
                <a:effectLst/>
                <a:extLst>
                  <a:ext uri="{91240B29-F687-4F45-9708-019B960494DF}">
                    <a14:hiddenLine xmlns="" xmlns:a14="http://schemas.microsoft.com/office/drawing/2010/main" w="9525" algn="ctr">
                      <a:solidFill>
                        <a:schemeClr val="tx1"/>
                      </a:solidFill>
                      <a:round/>
                      <a:headEnd/>
                      <a:tailEnd/>
                    </a14:hiddenLine>
                  </a:ext>
                  <a:ext uri="{AF507438-7753-43E0-B8FC-AC1667EBCBE1}">
                    <a14:hiddenEffects xmlns="" xmlns:a14="http://schemas.microsoft.com/office/drawing/2010/main">
                      <a:effectLst>
                        <a:outerShdw dist="152400" dir="16200000" sy="-100000" rotWithShape="0">
                          <a:schemeClr val="bg2">
                            <a:alpha val="50000"/>
                          </a:scheme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ysClr val="windowText" lastClr="000000"/>
                    </a:solidFill>
                    <a:effectLst/>
                    <a:uLnTx/>
                    <a:uFillTx/>
                    <a:latin typeface="Calibri"/>
                    <a:ea typeface="+mn-ea"/>
                    <a:cs typeface="+mn-cs"/>
                  </a:endParaRPr>
                </a:p>
              </p:txBody>
            </p:sp>
            <p:sp>
              <p:nvSpPr>
                <p:cNvPr id="42" name="Oval 82"/>
                <p:cNvSpPr>
                  <a:spLocks noChangeArrowheads="1"/>
                </p:cNvSpPr>
                <p:nvPr/>
              </p:nvSpPr>
              <p:spPr bwMode="gray">
                <a:xfrm flipH="1">
                  <a:off x="1422" y="1282"/>
                  <a:ext cx="254" cy="254"/>
                </a:xfrm>
                <a:prstGeom prst="ellipse">
                  <a:avLst/>
                </a:prstGeom>
                <a:gradFill rotWithShape="0">
                  <a:gsLst>
                    <a:gs pos="0">
                      <a:srgbClr val="CA55F9">
                        <a:gamma/>
                        <a:shade val="63529"/>
                        <a:invGamma/>
                      </a:srgbClr>
                    </a:gs>
                    <a:gs pos="100000">
                      <a:srgbClr val="CA55F9">
                        <a:alpha val="85001"/>
                      </a:srgbClr>
                    </a:gs>
                  </a:gsLst>
                  <a:lin ang="18900000" scaled="1"/>
                </a:gradFill>
                <a:ln>
                  <a:noFill/>
                </a:ln>
                <a:effectLst/>
                <a:extLst>
                  <a:ext uri="{91240B29-F687-4F45-9708-019B960494DF}">
                    <a14:hiddenLine xmlns="" xmlns:a14="http://schemas.microsoft.com/office/drawing/2010/main" w="9525" algn="ctr">
                      <a:solidFill>
                        <a:schemeClr val="tx1"/>
                      </a:solidFill>
                      <a:round/>
                      <a:headEnd/>
                      <a:tailEnd/>
                    </a14:hiddenLine>
                  </a:ext>
                  <a:ext uri="{AF507438-7753-43E0-B8FC-AC1667EBCBE1}">
                    <a14:hiddenEffects xmlns="" xmlns:a14="http://schemas.microsoft.com/office/drawing/2010/main">
                      <a:effectLst>
                        <a:outerShdw dist="152400" dir="16200000" sy="-100000" rotWithShape="0">
                          <a:schemeClr val="bg2">
                            <a:alpha val="50000"/>
                          </a:scheme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ysClr val="windowText" lastClr="000000"/>
                    </a:solidFill>
                    <a:effectLst/>
                    <a:uLnTx/>
                    <a:uFillTx/>
                    <a:latin typeface="Calibri"/>
                    <a:ea typeface="+mn-ea"/>
                    <a:cs typeface="+mn-cs"/>
                  </a:endParaRPr>
                </a:p>
              </p:txBody>
            </p:sp>
            <p:pic>
              <p:nvPicPr>
                <p:cNvPr id="43" name="Picture 83" descr="Picture1"/>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496" y="1278"/>
                  <a:ext cx="174" cy="174"/>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39" name="Text Box 84"/>
              <p:cNvSpPr txBox="1">
                <a:spLocks noChangeArrowheads="1"/>
              </p:cNvSpPr>
              <p:nvPr/>
            </p:nvSpPr>
            <p:spPr bwMode="gray">
              <a:xfrm>
                <a:off x="1440" y="2742"/>
                <a:ext cx="206" cy="2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Calibri"/>
                    <a:ea typeface="+mn-ea"/>
                    <a:cs typeface="+mn-cs"/>
                  </a:rPr>
                  <a:t>4</a:t>
                </a:r>
              </a:p>
            </p:txBody>
          </p:sp>
        </p:grpSp>
      </p:grpSp>
      <p:grpSp>
        <p:nvGrpSpPr>
          <p:cNvPr id="44" name="Group 96"/>
          <p:cNvGrpSpPr>
            <a:grpSpLocks/>
          </p:cNvGrpSpPr>
          <p:nvPr/>
        </p:nvGrpSpPr>
        <p:grpSpPr bwMode="auto">
          <a:xfrm>
            <a:off x="1976048" y="3333336"/>
            <a:ext cx="5064126" cy="547688"/>
            <a:chOff x="1268" y="3207"/>
            <a:chExt cx="3190" cy="345"/>
          </a:xfrm>
        </p:grpSpPr>
        <p:sp>
          <p:nvSpPr>
            <p:cNvPr id="45" name="AutoShape 43"/>
            <p:cNvSpPr>
              <a:spLocks noChangeArrowheads="1"/>
            </p:cNvSpPr>
            <p:nvPr/>
          </p:nvSpPr>
          <p:spPr bwMode="gray">
            <a:xfrm>
              <a:off x="1418" y="3207"/>
              <a:ext cx="3040" cy="334"/>
            </a:xfrm>
            <a:prstGeom prst="roundRect">
              <a:avLst>
                <a:gd name="adj" fmla="val 50000"/>
              </a:avLst>
            </a:prstGeom>
            <a:solidFill>
              <a:sysClr val="window" lastClr="FFFFFF"/>
            </a:solidFill>
            <a:ln w="28575" algn="ctr">
              <a:solidFill>
                <a:srgbClr val="B2B2B2"/>
              </a:solidFill>
              <a:round/>
              <a:headEnd/>
              <a:tailEnd/>
            </a:ln>
            <a:effectLst/>
            <a:extLst>
              <a:ext uri="{AF507438-7753-43E0-B8FC-AC1667EBCBE1}">
                <a14:hiddenEffects xmlns="" xmlns:a14="http://schemas.microsoft.com/office/drawing/2010/main">
                  <a:effectLst>
                    <a:outerShdw dist="76200" dir="10800000" kx="-3284103" algn="br" rotWithShape="0">
                      <a:schemeClr val="bg2">
                        <a:alpha val="50000"/>
                      </a:scheme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Calibri"/>
                <a:ea typeface="+mn-ea"/>
                <a:cs typeface="+mn-cs"/>
              </a:endParaRPr>
            </a:p>
          </p:txBody>
        </p:sp>
        <p:sp>
          <p:nvSpPr>
            <p:cNvPr id="46" name="Text Box 52"/>
            <p:cNvSpPr txBox="1">
              <a:spLocks noChangeArrowheads="1"/>
            </p:cNvSpPr>
            <p:nvPr/>
          </p:nvSpPr>
          <p:spPr bwMode="gray">
            <a:xfrm>
              <a:off x="1521" y="3255"/>
              <a:ext cx="2929" cy="2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28398" dir="3806097" algn="ctr" rotWithShape="0">
                      <a:schemeClr val="bg2">
                        <a:alpha val="50000"/>
                      </a:schemeClr>
                    </a:outerShdw>
                  </a:effectLst>
                </a14:hiddenEffects>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kk-KZ" sz="2200" b="1" i="0" u="none" strike="noStrike" kern="1200" cap="none" spc="0" normalizeH="0" baseline="0" noProof="0" dirty="0" smtClean="0">
                  <a:ln>
                    <a:noFill/>
                  </a:ln>
                  <a:solidFill>
                    <a:sysClr val="windowText" lastClr="000000"/>
                  </a:solidFill>
                  <a:effectLst/>
                  <a:uLnTx/>
                  <a:uFillTx/>
                  <a:latin typeface="Times New Roman" pitchFamily="18" charset="0"/>
                  <a:cs typeface="Times New Roman" pitchFamily="18" charset="0"/>
                </a:rPr>
                <a:t>Жобаны іске асырудың жоспары</a:t>
              </a:r>
              <a:endParaRPr kumimoji="0" lang="ru-RU" sz="2200" b="1" i="0" u="none" strike="noStrike" kern="1200" cap="none" spc="0" normalizeH="0" baseline="0" noProof="0" dirty="0" smtClean="0">
                <a:ln>
                  <a:noFill/>
                </a:ln>
                <a:solidFill>
                  <a:sysClr val="windowText" lastClr="000000"/>
                </a:solidFill>
                <a:effectLst/>
                <a:uLnTx/>
                <a:uFillTx/>
                <a:latin typeface="Times New Roman" pitchFamily="18" charset="0"/>
                <a:cs typeface="Times New Roman" pitchFamily="18" charset="0"/>
              </a:endParaRPr>
            </a:p>
          </p:txBody>
        </p:sp>
        <p:grpSp>
          <p:nvGrpSpPr>
            <p:cNvPr id="47" name="Group 85"/>
            <p:cNvGrpSpPr>
              <a:grpSpLocks/>
            </p:cNvGrpSpPr>
            <p:nvPr/>
          </p:nvGrpSpPr>
          <p:grpSpPr bwMode="auto">
            <a:xfrm>
              <a:off x="1268" y="3254"/>
              <a:ext cx="266" cy="298"/>
              <a:chOff x="1414" y="3206"/>
              <a:chExt cx="266" cy="298"/>
            </a:xfrm>
          </p:grpSpPr>
          <p:grpSp>
            <p:nvGrpSpPr>
              <p:cNvPr id="48" name="Group 86"/>
              <p:cNvGrpSpPr>
                <a:grpSpLocks/>
              </p:cNvGrpSpPr>
              <p:nvPr/>
            </p:nvGrpSpPr>
            <p:grpSpPr bwMode="auto">
              <a:xfrm>
                <a:off x="1414" y="3206"/>
                <a:ext cx="266" cy="298"/>
                <a:chOff x="1415" y="1276"/>
                <a:chExt cx="266" cy="298"/>
              </a:xfrm>
            </p:grpSpPr>
            <p:pic>
              <p:nvPicPr>
                <p:cNvPr id="50" name="Picture 87" descr="Picture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434" y="1521"/>
                  <a:ext cx="230" cy="53"/>
                </a:xfrm>
                <a:prstGeom prst="rect">
                  <a:avLst/>
                </a:prstGeom>
                <a:noFill/>
                <a:extLst>
                  <a:ext uri="{909E8E84-426E-40DD-AFC4-6F175D3DCCD1}">
                    <a14:hiddenFill xmlns="" xmlns:a14="http://schemas.microsoft.com/office/drawing/2010/main">
                      <a:solidFill>
                        <a:srgbClr val="FFFFFF"/>
                      </a:solidFill>
                    </a14:hiddenFill>
                  </a:ext>
                </a:extLst>
              </p:spPr>
            </p:pic>
            <p:sp>
              <p:nvSpPr>
                <p:cNvPr id="51" name="Oval 88"/>
                <p:cNvSpPr>
                  <a:spLocks noChangeArrowheads="1"/>
                </p:cNvSpPr>
                <p:nvPr/>
              </p:nvSpPr>
              <p:spPr bwMode="gray">
                <a:xfrm flipH="1">
                  <a:off x="1415" y="1276"/>
                  <a:ext cx="266" cy="266"/>
                </a:xfrm>
                <a:prstGeom prst="ellipse">
                  <a:avLst/>
                </a:prstGeom>
                <a:gradFill rotWithShape="0">
                  <a:gsLst>
                    <a:gs pos="0">
                      <a:srgbClr val="4D98E3"/>
                    </a:gs>
                    <a:gs pos="100000">
                      <a:srgbClr val="4D98E3">
                        <a:gamma/>
                        <a:shade val="57255"/>
                        <a:invGamma/>
                      </a:srgbClr>
                    </a:gs>
                  </a:gsLst>
                  <a:path path="rect">
                    <a:fillToRect t="100000" r="100000"/>
                  </a:path>
                </a:gradFill>
                <a:ln>
                  <a:noFill/>
                </a:ln>
                <a:effectLst/>
                <a:extLst>
                  <a:ext uri="{91240B29-F687-4F45-9708-019B960494DF}">
                    <a14:hiddenLine xmlns="" xmlns:a14="http://schemas.microsoft.com/office/drawing/2010/main" w="9525" algn="ctr">
                      <a:solidFill>
                        <a:schemeClr val="tx1"/>
                      </a:solidFill>
                      <a:round/>
                      <a:headEnd/>
                      <a:tailEnd/>
                    </a14:hiddenLine>
                  </a:ext>
                  <a:ext uri="{AF507438-7753-43E0-B8FC-AC1667EBCBE1}">
                    <a14:hiddenEffects xmlns="" xmlns:a14="http://schemas.microsoft.com/office/drawing/2010/main">
                      <a:effectLst>
                        <a:outerShdw dist="152400" dir="16200000" sy="-100000" rotWithShape="0">
                          <a:schemeClr val="bg2">
                            <a:alpha val="50000"/>
                          </a:scheme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Calibri"/>
                    <a:ea typeface="+mn-ea"/>
                    <a:cs typeface="+mn-cs"/>
                  </a:endParaRPr>
                </a:p>
              </p:txBody>
            </p:sp>
            <p:sp>
              <p:nvSpPr>
                <p:cNvPr id="52" name="Oval 89"/>
                <p:cNvSpPr>
                  <a:spLocks noChangeArrowheads="1"/>
                </p:cNvSpPr>
                <p:nvPr/>
              </p:nvSpPr>
              <p:spPr bwMode="gray">
                <a:xfrm flipH="1">
                  <a:off x="1422" y="1282"/>
                  <a:ext cx="254" cy="254"/>
                </a:xfrm>
                <a:prstGeom prst="ellipse">
                  <a:avLst/>
                </a:prstGeom>
                <a:gradFill rotWithShape="0">
                  <a:gsLst>
                    <a:gs pos="0">
                      <a:srgbClr val="4D98E3">
                        <a:gamma/>
                        <a:shade val="63529"/>
                        <a:invGamma/>
                      </a:srgbClr>
                    </a:gs>
                    <a:gs pos="100000">
                      <a:srgbClr val="4D98E3">
                        <a:alpha val="85001"/>
                      </a:srgbClr>
                    </a:gs>
                  </a:gsLst>
                  <a:lin ang="18900000" scaled="1"/>
                </a:gradFill>
                <a:ln>
                  <a:noFill/>
                </a:ln>
                <a:effectLst/>
                <a:extLst>
                  <a:ext uri="{91240B29-F687-4F45-9708-019B960494DF}">
                    <a14:hiddenLine xmlns="" xmlns:a14="http://schemas.microsoft.com/office/drawing/2010/main" w="9525" algn="ctr">
                      <a:solidFill>
                        <a:schemeClr val="tx1"/>
                      </a:solidFill>
                      <a:round/>
                      <a:headEnd/>
                      <a:tailEnd/>
                    </a14:hiddenLine>
                  </a:ext>
                  <a:ext uri="{AF507438-7753-43E0-B8FC-AC1667EBCBE1}">
                    <a14:hiddenEffects xmlns="" xmlns:a14="http://schemas.microsoft.com/office/drawing/2010/main">
                      <a:effectLst>
                        <a:outerShdw dist="152400" dir="16200000" sy="-100000" rotWithShape="0">
                          <a:schemeClr val="bg2">
                            <a:alpha val="50000"/>
                          </a:scheme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Calibri"/>
                    <a:ea typeface="+mn-ea"/>
                    <a:cs typeface="+mn-cs"/>
                  </a:endParaRPr>
                </a:p>
              </p:txBody>
            </p:sp>
            <p:pic>
              <p:nvPicPr>
                <p:cNvPr id="53" name="Picture 90" descr="Picture1"/>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496" y="1278"/>
                  <a:ext cx="174" cy="174"/>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49" name="Text Box 91"/>
              <p:cNvSpPr txBox="1">
                <a:spLocks noChangeArrowheads="1"/>
              </p:cNvSpPr>
              <p:nvPr/>
            </p:nvSpPr>
            <p:spPr bwMode="gray">
              <a:xfrm>
                <a:off x="1440" y="3222"/>
                <a:ext cx="196"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a:ea typeface="+mn-ea"/>
                    <a:cs typeface="+mn-cs"/>
                  </a:rPr>
                  <a:t>5</a:t>
                </a:r>
              </a:p>
            </p:txBody>
          </p:sp>
        </p:grpSp>
      </p:grpSp>
      <p:grpSp>
        <p:nvGrpSpPr>
          <p:cNvPr id="68" name="Group 96"/>
          <p:cNvGrpSpPr>
            <a:grpSpLocks/>
          </p:cNvGrpSpPr>
          <p:nvPr/>
        </p:nvGrpSpPr>
        <p:grpSpPr bwMode="auto">
          <a:xfrm>
            <a:off x="1976048" y="3979900"/>
            <a:ext cx="5064126" cy="547688"/>
            <a:chOff x="1268" y="3207"/>
            <a:chExt cx="3190" cy="345"/>
          </a:xfrm>
        </p:grpSpPr>
        <p:sp>
          <p:nvSpPr>
            <p:cNvPr id="69" name="AutoShape 43"/>
            <p:cNvSpPr>
              <a:spLocks noChangeArrowheads="1"/>
            </p:cNvSpPr>
            <p:nvPr/>
          </p:nvSpPr>
          <p:spPr bwMode="gray">
            <a:xfrm>
              <a:off x="1418" y="3207"/>
              <a:ext cx="3040" cy="334"/>
            </a:xfrm>
            <a:prstGeom prst="roundRect">
              <a:avLst>
                <a:gd name="adj" fmla="val 50000"/>
              </a:avLst>
            </a:prstGeom>
            <a:solidFill>
              <a:sysClr val="window" lastClr="FFFFFF"/>
            </a:solidFill>
            <a:ln w="28575" algn="ctr">
              <a:solidFill>
                <a:srgbClr val="B2B2B2"/>
              </a:solidFill>
              <a:round/>
              <a:headEnd/>
              <a:tailEnd/>
            </a:ln>
            <a:effectLst/>
            <a:extLst>
              <a:ext uri="{AF507438-7753-43E0-B8FC-AC1667EBCBE1}">
                <a14:hiddenEffects xmlns="" xmlns:a14="http://schemas.microsoft.com/office/drawing/2010/main">
                  <a:effectLst>
                    <a:outerShdw dist="76200" dir="10800000" kx="-3284103" algn="br" rotWithShape="0">
                      <a:schemeClr val="bg2">
                        <a:alpha val="50000"/>
                      </a:scheme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ysClr val="windowText" lastClr="000000"/>
                </a:solidFill>
                <a:effectLst/>
                <a:uLnTx/>
                <a:uFillTx/>
                <a:latin typeface="Calibri"/>
                <a:ea typeface="+mn-ea"/>
                <a:cs typeface="+mn-cs"/>
              </a:endParaRPr>
            </a:p>
          </p:txBody>
        </p:sp>
        <p:sp>
          <p:nvSpPr>
            <p:cNvPr id="70" name="Text Box 52"/>
            <p:cNvSpPr txBox="1">
              <a:spLocks noChangeArrowheads="1"/>
            </p:cNvSpPr>
            <p:nvPr/>
          </p:nvSpPr>
          <p:spPr bwMode="gray">
            <a:xfrm>
              <a:off x="1513" y="3255"/>
              <a:ext cx="2633" cy="2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28398" dir="3806097" algn="ctr" rotWithShape="0">
                      <a:schemeClr val="bg2">
                        <a:alpha val="50000"/>
                      </a:schemeClr>
                    </a:outerShdw>
                  </a:effectLst>
                </a14:hiddenEffects>
              </a:ext>
            </a:ex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kk-KZ" sz="2200" b="1" i="0" u="none" strike="noStrike" kern="1200" cap="none" spc="0" normalizeH="0" baseline="0" noProof="0" dirty="0" smtClean="0">
                  <a:ln>
                    <a:noFill/>
                  </a:ln>
                  <a:solidFill>
                    <a:sysClr val="windowText" lastClr="000000"/>
                  </a:solidFill>
                  <a:effectLst/>
                  <a:uLnTx/>
                  <a:uFillTx/>
                  <a:latin typeface="Times New Roman" pitchFamily="18" charset="0"/>
                  <a:cs typeface="Times New Roman" pitchFamily="18" charset="0"/>
                </a:rPr>
                <a:t>Жауапкершілік жүгі </a:t>
              </a:r>
              <a:endParaRPr kumimoji="0" lang="ru-RU" sz="2200" b="1" i="0" u="none" strike="noStrike" kern="1200" cap="none" spc="0" normalizeH="0" baseline="0" noProof="0" dirty="0" smtClean="0">
                <a:ln>
                  <a:noFill/>
                </a:ln>
                <a:solidFill>
                  <a:sysClr val="windowText" lastClr="000000"/>
                </a:solidFill>
                <a:effectLst/>
                <a:uLnTx/>
                <a:uFillTx/>
                <a:latin typeface="Times New Roman" pitchFamily="18" charset="0"/>
                <a:cs typeface="Times New Roman" pitchFamily="18" charset="0"/>
              </a:endParaRPr>
            </a:p>
          </p:txBody>
        </p:sp>
        <p:grpSp>
          <p:nvGrpSpPr>
            <p:cNvPr id="71" name="Group 86"/>
            <p:cNvGrpSpPr>
              <a:grpSpLocks/>
            </p:cNvGrpSpPr>
            <p:nvPr/>
          </p:nvGrpSpPr>
          <p:grpSpPr bwMode="auto">
            <a:xfrm>
              <a:off x="1268" y="3254"/>
              <a:ext cx="266" cy="298"/>
              <a:chOff x="1415" y="1276"/>
              <a:chExt cx="266" cy="298"/>
            </a:xfrm>
          </p:grpSpPr>
          <p:pic>
            <p:nvPicPr>
              <p:cNvPr id="72" name="Picture 87" descr="Picture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434" y="1521"/>
                <a:ext cx="230" cy="53"/>
              </a:xfrm>
              <a:prstGeom prst="rect">
                <a:avLst/>
              </a:prstGeom>
              <a:noFill/>
              <a:extLst>
                <a:ext uri="{909E8E84-426E-40DD-AFC4-6F175D3DCCD1}">
                  <a14:hiddenFill xmlns="" xmlns:a14="http://schemas.microsoft.com/office/drawing/2010/main">
                    <a:solidFill>
                      <a:srgbClr val="FFFFFF"/>
                    </a:solidFill>
                  </a14:hiddenFill>
                </a:ext>
              </a:extLst>
            </p:spPr>
          </p:pic>
          <p:sp>
            <p:nvSpPr>
              <p:cNvPr id="73" name="Oval 88"/>
              <p:cNvSpPr>
                <a:spLocks noChangeArrowheads="1"/>
              </p:cNvSpPr>
              <p:nvPr/>
            </p:nvSpPr>
            <p:spPr bwMode="gray">
              <a:xfrm flipH="1">
                <a:off x="1415" y="1276"/>
                <a:ext cx="266" cy="266"/>
              </a:xfrm>
              <a:prstGeom prst="ellipse">
                <a:avLst/>
              </a:prstGeom>
              <a:gradFill rotWithShape="0">
                <a:gsLst>
                  <a:gs pos="0">
                    <a:srgbClr val="4D98E3"/>
                  </a:gs>
                  <a:gs pos="100000">
                    <a:srgbClr val="4D98E3">
                      <a:gamma/>
                      <a:shade val="57255"/>
                      <a:invGamma/>
                    </a:srgbClr>
                  </a:gs>
                </a:gsLst>
                <a:path path="rect">
                  <a:fillToRect t="100000" r="100000"/>
                </a:path>
              </a:gradFill>
              <a:ln>
                <a:noFill/>
              </a:ln>
              <a:effectLst/>
              <a:extLst>
                <a:ext uri="{91240B29-F687-4F45-9708-019B960494DF}">
                  <a14:hiddenLine xmlns="" xmlns:a14="http://schemas.microsoft.com/office/drawing/2010/main" w="9525" algn="ctr">
                    <a:solidFill>
                      <a:schemeClr val="tx1"/>
                    </a:solidFill>
                    <a:round/>
                    <a:headEnd/>
                    <a:tailEnd/>
                  </a14:hiddenLine>
                </a:ext>
                <a:ext uri="{AF507438-7753-43E0-B8FC-AC1667EBCBE1}">
                  <a14:hiddenEffects xmlns="" xmlns:a14="http://schemas.microsoft.com/office/drawing/2010/main">
                    <a:effectLst>
                      <a:outerShdw dist="152400" dir="16200000" sy="-100000" rotWithShape="0">
                        <a:schemeClr val="bg2">
                          <a:alpha val="50000"/>
                        </a:scheme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ysClr val="windowText" lastClr="000000"/>
                  </a:solidFill>
                  <a:effectLst/>
                  <a:uLnTx/>
                  <a:uFillTx/>
                  <a:latin typeface="Calibri"/>
                  <a:ea typeface="+mn-ea"/>
                  <a:cs typeface="+mn-cs"/>
                </a:endParaRPr>
              </a:p>
            </p:txBody>
          </p:sp>
          <p:sp>
            <p:nvSpPr>
              <p:cNvPr id="74" name="Oval 89"/>
              <p:cNvSpPr>
                <a:spLocks noChangeArrowheads="1"/>
              </p:cNvSpPr>
              <p:nvPr/>
            </p:nvSpPr>
            <p:spPr bwMode="gray">
              <a:xfrm flipH="1">
                <a:off x="1422" y="1282"/>
                <a:ext cx="254" cy="254"/>
              </a:xfrm>
              <a:prstGeom prst="ellipse">
                <a:avLst/>
              </a:prstGeom>
              <a:gradFill rotWithShape="1">
                <a:gsLst>
                  <a:gs pos="0">
                    <a:srgbClr val="ED7D31">
                      <a:satMod val="103000"/>
                      <a:lumMod val="102000"/>
                      <a:tint val="94000"/>
                    </a:srgbClr>
                  </a:gs>
                  <a:gs pos="50000">
                    <a:srgbClr val="ED7D31">
                      <a:satMod val="110000"/>
                      <a:lumMod val="100000"/>
                      <a:shade val="100000"/>
                    </a:srgbClr>
                  </a:gs>
                  <a:gs pos="100000">
                    <a:srgbClr val="ED7D31">
                      <a:lumMod val="99000"/>
                      <a:satMod val="120000"/>
                      <a:shade val="78000"/>
                    </a:srgbClr>
                  </a:gs>
                </a:gsLst>
                <a:lin ang="5400000" scaled="0"/>
              </a:gradFill>
              <a:ln>
                <a:solidFill>
                  <a:srgbClr val="F07877"/>
                </a:solidFill>
              </a:ln>
              <a:effectLst>
                <a:outerShdw blurRad="57150" dist="19050" dir="5400000" algn="ctr" rotWithShape="0">
                  <a:srgbClr val="000000">
                    <a:alpha val="63000"/>
                  </a:srgbClr>
                </a:outerShdw>
              </a:effectLst>
              <a:extLst/>
            </p:spPr>
            <p:txBody>
              <a:bodyPr wrap="none"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ysClr val="window" lastClr="FFFFFF"/>
                  </a:solidFill>
                  <a:effectLst/>
                  <a:uLnTx/>
                  <a:uFillTx/>
                  <a:latin typeface="Calibri"/>
                  <a:ea typeface="+mn-ea"/>
                  <a:cs typeface="+mn-cs"/>
                </a:endParaRPr>
              </a:p>
            </p:txBody>
          </p:sp>
        </p:grpSp>
      </p:grpSp>
      <p:pic>
        <p:nvPicPr>
          <p:cNvPr id="75" name="Picture 90" descr="Picture1"/>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33887" y="3290888"/>
            <a:ext cx="276225" cy="276225"/>
          </a:xfrm>
          <a:prstGeom prst="rect">
            <a:avLst/>
          </a:prstGeom>
          <a:noFill/>
          <a:extLst>
            <a:ext uri="{909E8E84-426E-40DD-AFC4-6F175D3DCCD1}">
              <a14:hiddenFill xmlns="" xmlns:a14="http://schemas.microsoft.com/office/drawing/2010/main">
                <a:solidFill>
                  <a:srgbClr val="FFFFFF"/>
                </a:solidFill>
              </a14:hiddenFill>
            </a:ext>
          </a:extLst>
        </p:spPr>
      </p:pic>
      <p:pic>
        <p:nvPicPr>
          <p:cNvPr id="76" name="Picture 90" descr="Picture1"/>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063527" y="4132063"/>
            <a:ext cx="276225" cy="276225"/>
          </a:xfrm>
          <a:prstGeom prst="rect">
            <a:avLst/>
          </a:prstGeom>
          <a:noFill/>
          <a:extLst>
            <a:ext uri="{909E8E84-426E-40DD-AFC4-6F175D3DCCD1}">
              <a14:hiddenFill xmlns="" xmlns:a14="http://schemas.microsoft.com/office/drawing/2010/main">
                <a:solidFill>
                  <a:srgbClr val="FFFFFF"/>
                </a:solidFill>
              </a14:hiddenFill>
            </a:ext>
          </a:extLst>
        </p:spPr>
      </p:pic>
      <p:pic>
        <p:nvPicPr>
          <p:cNvPr id="77" name="Picture 90" descr="Picture1"/>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101461" y="4158257"/>
            <a:ext cx="276225" cy="276225"/>
          </a:xfrm>
          <a:prstGeom prst="rect">
            <a:avLst/>
          </a:prstGeom>
          <a:noFill/>
          <a:extLst>
            <a:ext uri="{909E8E84-426E-40DD-AFC4-6F175D3DCCD1}">
              <a14:hiddenFill xmlns="" xmlns:a14="http://schemas.microsoft.com/office/drawing/2010/main">
                <a:solidFill>
                  <a:srgbClr val="FFFFFF"/>
                </a:solidFill>
              </a14:hiddenFill>
            </a:ext>
          </a:extLst>
        </p:spPr>
      </p:pic>
      <p:sp>
        <p:nvSpPr>
          <p:cNvPr id="78" name="TextBox 77"/>
          <p:cNvSpPr txBox="1"/>
          <p:nvPr/>
        </p:nvSpPr>
        <p:spPr>
          <a:xfrm flipH="1">
            <a:off x="2064827" y="4132063"/>
            <a:ext cx="161251" cy="369332"/>
          </a:xfrm>
          <a:prstGeom prst="rect">
            <a:avLst/>
          </a:prstGeom>
          <a:noFill/>
        </p:spPr>
        <p:txBody>
          <a:bodyPr wrap="square" rtlCol="0">
            <a:spAutoFit/>
          </a:bodyPr>
          <a:lstStyle/>
          <a:p>
            <a:r>
              <a:rPr lang="kk-KZ" dirty="0" smtClean="0">
                <a:solidFill>
                  <a:schemeClr val="bg1"/>
                </a:solidFill>
              </a:rPr>
              <a:t>6</a:t>
            </a:r>
            <a:endParaRPr lang="ru-RU" dirty="0">
              <a:solidFill>
                <a:schemeClr val="bg1"/>
              </a:solidFill>
            </a:endParaRPr>
          </a:p>
        </p:txBody>
      </p:sp>
      <p:grpSp>
        <p:nvGrpSpPr>
          <p:cNvPr id="79" name="Group 96"/>
          <p:cNvGrpSpPr>
            <a:grpSpLocks/>
          </p:cNvGrpSpPr>
          <p:nvPr/>
        </p:nvGrpSpPr>
        <p:grpSpPr bwMode="auto">
          <a:xfrm>
            <a:off x="1963738" y="4602336"/>
            <a:ext cx="5064126" cy="547688"/>
            <a:chOff x="1268" y="3207"/>
            <a:chExt cx="3190" cy="345"/>
          </a:xfrm>
        </p:grpSpPr>
        <p:sp>
          <p:nvSpPr>
            <p:cNvPr id="80" name="AutoShape 43"/>
            <p:cNvSpPr>
              <a:spLocks noChangeArrowheads="1"/>
            </p:cNvSpPr>
            <p:nvPr/>
          </p:nvSpPr>
          <p:spPr bwMode="gray">
            <a:xfrm>
              <a:off x="1418" y="3207"/>
              <a:ext cx="3040" cy="334"/>
            </a:xfrm>
            <a:prstGeom prst="roundRect">
              <a:avLst>
                <a:gd name="adj" fmla="val 50000"/>
              </a:avLst>
            </a:prstGeom>
            <a:solidFill>
              <a:sysClr val="window" lastClr="FFFFFF"/>
            </a:solidFill>
            <a:ln w="28575" algn="ctr">
              <a:solidFill>
                <a:srgbClr val="B2B2B2"/>
              </a:solidFill>
              <a:round/>
              <a:headEnd/>
              <a:tailEnd/>
            </a:ln>
            <a:effectLst/>
            <a:extLst>
              <a:ext uri="{AF507438-7753-43E0-B8FC-AC1667EBCBE1}">
                <a14:hiddenEffects xmlns="" xmlns:a14="http://schemas.microsoft.com/office/drawing/2010/main">
                  <a:effectLst>
                    <a:outerShdw dist="76200" dir="10800000" kx="-3284103" algn="br" rotWithShape="0">
                      <a:schemeClr val="bg2">
                        <a:alpha val="50000"/>
                      </a:scheme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ysClr val="windowText" lastClr="000000"/>
                </a:solidFill>
                <a:effectLst/>
                <a:uLnTx/>
                <a:uFillTx/>
                <a:latin typeface="Calibri"/>
                <a:ea typeface="+mn-ea"/>
                <a:cs typeface="+mn-cs"/>
              </a:endParaRPr>
            </a:p>
          </p:txBody>
        </p:sp>
        <p:sp>
          <p:nvSpPr>
            <p:cNvPr id="81" name="Text Box 52"/>
            <p:cNvSpPr txBox="1">
              <a:spLocks noChangeArrowheads="1"/>
            </p:cNvSpPr>
            <p:nvPr/>
          </p:nvSpPr>
          <p:spPr bwMode="gray">
            <a:xfrm>
              <a:off x="1521" y="3255"/>
              <a:ext cx="2633" cy="2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28398" dir="3806097" algn="ctr" rotWithShape="0">
                      <a:schemeClr val="bg2">
                        <a:alpha val="50000"/>
                      </a:schemeClr>
                    </a:outerShdw>
                  </a:effectLst>
                </a14:hiddenEffects>
              </a:ext>
            </a:ex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kk-KZ" sz="2200" b="1" i="0" u="none" strike="noStrike" kern="1200" cap="none" spc="0" normalizeH="0" baseline="0" noProof="0" dirty="0" smtClean="0">
                  <a:ln>
                    <a:noFill/>
                  </a:ln>
                  <a:solidFill>
                    <a:sysClr val="windowText" lastClr="000000"/>
                  </a:solidFill>
                  <a:effectLst/>
                  <a:uLnTx/>
                  <a:uFillTx/>
                  <a:latin typeface="Times New Roman" pitchFamily="18" charset="0"/>
                  <a:cs typeface="Times New Roman" pitchFamily="18" charset="0"/>
                </a:rPr>
                <a:t>Жобаның ресурсы</a:t>
              </a:r>
              <a:endParaRPr kumimoji="0" lang="ru-RU" sz="2200" b="1" i="0" u="none" strike="noStrike" kern="1200" cap="none" spc="0" normalizeH="0" baseline="0" noProof="0" dirty="0" smtClean="0">
                <a:ln>
                  <a:noFill/>
                </a:ln>
                <a:solidFill>
                  <a:sysClr val="windowText" lastClr="000000"/>
                </a:solidFill>
                <a:effectLst/>
                <a:uLnTx/>
                <a:uFillTx/>
                <a:latin typeface="Times New Roman" pitchFamily="18" charset="0"/>
                <a:cs typeface="Times New Roman" pitchFamily="18" charset="0"/>
              </a:endParaRPr>
            </a:p>
          </p:txBody>
        </p:sp>
        <p:grpSp>
          <p:nvGrpSpPr>
            <p:cNvPr id="82" name="Group 85"/>
            <p:cNvGrpSpPr>
              <a:grpSpLocks/>
            </p:cNvGrpSpPr>
            <p:nvPr/>
          </p:nvGrpSpPr>
          <p:grpSpPr bwMode="auto">
            <a:xfrm>
              <a:off x="1268" y="3254"/>
              <a:ext cx="266" cy="298"/>
              <a:chOff x="1414" y="3206"/>
              <a:chExt cx="266" cy="298"/>
            </a:xfrm>
          </p:grpSpPr>
          <p:grpSp>
            <p:nvGrpSpPr>
              <p:cNvPr id="83" name="Group 86"/>
              <p:cNvGrpSpPr>
                <a:grpSpLocks/>
              </p:cNvGrpSpPr>
              <p:nvPr/>
            </p:nvGrpSpPr>
            <p:grpSpPr bwMode="auto">
              <a:xfrm>
                <a:off x="1414" y="3206"/>
                <a:ext cx="266" cy="298"/>
                <a:chOff x="1415" y="1276"/>
                <a:chExt cx="266" cy="298"/>
              </a:xfrm>
            </p:grpSpPr>
            <p:pic>
              <p:nvPicPr>
                <p:cNvPr id="85" name="Picture 87" descr="Picture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434" y="1521"/>
                  <a:ext cx="230" cy="53"/>
                </a:xfrm>
                <a:prstGeom prst="rect">
                  <a:avLst/>
                </a:prstGeom>
                <a:noFill/>
                <a:extLst>
                  <a:ext uri="{909E8E84-426E-40DD-AFC4-6F175D3DCCD1}">
                    <a14:hiddenFill xmlns="" xmlns:a14="http://schemas.microsoft.com/office/drawing/2010/main">
                      <a:solidFill>
                        <a:srgbClr val="FFFFFF"/>
                      </a:solidFill>
                    </a14:hiddenFill>
                  </a:ext>
                </a:extLst>
              </p:spPr>
            </p:pic>
            <p:sp>
              <p:nvSpPr>
                <p:cNvPr id="86" name="Oval 88"/>
                <p:cNvSpPr>
                  <a:spLocks noChangeArrowheads="1"/>
                </p:cNvSpPr>
                <p:nvPr/>
              </p:nvSpPr>
              <p:spPr bwMode="gray">
                <a:xfrm flipH="1">
                  <a:off x="1415" y="1276"/>
                  <a:ext cx="266" cy="266"/>
                </a:xfrm>
                <a:prstGeom prst="ellipse">
                  <a:avLst/>
                </a:prstGeom>
                <a:gradFill rotWithShape="0">
                  <a:gsLst>
                    <a:gs pos="0">
                      <a:srgbClr val="4D98E3"/>
                    </a:gs>
                    <a:gs pos="100000">
                      <a:srgbClr val="4D98E3">
                        <a:gamma/>
                        <a:shade val="57255"/>
                        <a:invGamma/>
                      </a:srgbClr>
                    </a:gs>
                  </a:gsLst>
                  <a:path path="rect">
                    <a:fillToRect t="100000" r="100000"/>
                  </a:path>
                </a:gradFill>
                <a:ln>
                  <a:noFill/>
                </a:ln>
                <a:effectLst/>
                <a:extLst>
                  <a:ext uri="{91240B29-F687-4F45-9708-019B960494DF}">
                    <a14:hiddenLine xmlns="" xmlns:a14="http://schemas.microsoft.com/office/drawing/2010/main" w="9525" algn="ctr">
                      <a:solidFill>
                        <a:schemeClr val="tx1"/>
                      </a:solidFill>
                      <a:round/>
                      <a:headEnd/>
                      <a:tailEnd/>
                    </a14:hiddenLine>
                  </a:ext>
                  <a:ext uri="{AF507438-7753-43E0-B8FC-AC1667EBCBE1}">
                    <a14:hiddenEffects xmlns="" xmlns:a14="http://schemas.microsoft.com/office/drawing/2010/main">
                      <a:effectLst>
                        <a:outerShdw dist="152400" dir="16200000" sy="-100000" rotWithShape="0">
                          <a:schemeClr val="bg2">
                            <a:alpha val="50000"/>
                          </a:scheme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ysClr val="windowText" lastClr="000000"/>
                    </a:solidFill>
                    <a:effectLst/>
                    <a:uLnTx/>
                    <a:uFillTx/>
                    <a:latin typeface="Calibri"/>
                    <a:ea typeface="+mn-ea"/>
                    <a:cs typeface="+mn-cs"/>
                  </a:endParaRPr>
                </a:p>
              </p:txBody>
            </p:sp>
            <p:sp>
              <p:nvSpPr>
                <p:cNvPr id="87" name="Oval 89"/>
                <p:cNvSpPr>
                  <a:spLocks noChangeArrowheads="1"/>
                </p:cNvSpPr>
                <p:nvPr/>
              </p:nvSpPr>
              <p:spPr bwMode="gray">
                <a:xfrm flipH="1">
                  <a:off x="1422" y="1282"/>
                  <a:ext cx="254" cy="254"/>
                </a:xfrm>
                <a:prstGeom prst="ellipse">
                  <a:avLst/>
                </a:prstGeom>
                <a:gradFill rotWithShape="1">
                  <a:gsLst>
                    <a:gs pos="0">
                      <a:srgbClr val="A5A5A5">
                        <a:satMod val="103000"/>
                        <a:lumMod val="102000"/>
                        <a:tint val="94000"/>
                      </a:srgbClr>
                    </a:gs>
                    <a:gs pos="50000">
                      <a:srgbClr val="A5A5A5">
                        <a:satMod val="110000"/>
                        <a:lumMod val="100000"/>
                        <a:shade val="100000"/>
                      </a:srgbClr>
                    </a:gs>
                    <a:gs pos="100000">
                      <a:srgbClr val="A5A5A5">
                        <a:lumMod val="99000"/>
                        <a:satMod val="120000"/>
                        <a:shade val="78000"/>
                      </a:srgbClr>
                    </a:gs>
                  </a:gsLst>
                  <a:lin ang="5400000" scaled="0"/>
                </a:gradFill>
                <a:ln>
                  <a:solidFill>
                    <a:sysClr val="window" lastClr="FFFFFF">
                      <a:lumMod val="65000"/>
                    </a:sysClr>
                  </a:solidFill>
                </a:ln>
                <a:effectLst>
                  <a:outerShdw blurRad="57150" dist="19050" dir="5400000" algn="ctr" rotWithShape="0">
                    <a:srgbClr val="000000">
                      <a:alpha val="63000"/>
                    </a:srgbClr>
                  </a:outerShdw>
                </a:effectLst>
                <a:extLst/>
              </p:spPr>
              <p:txBody>
                <a:bodyPr wrap="none"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ysClr val="window" lastClr="FFFFFF"/>
                    </a:solidFill>
                    <a:effectLst/>
                    <a:uLnTx/>
                    <a:uFillTx/>
                    <a:latin typeface="Calibri"/>
                    <a:ea typeface="+mn-ea"/>
                    <a:cs typeface="+mn-cs"/>
                  </a:endParaRPr>
                </a:p>
              </p:txBody>
            </p:sp>
            <p:pic>
              <p:nvPicPr>
                <p:cNvPr id="88" name="Picture 90" descr="Picture1"/>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500" y="1286"/>
                  <a:ext cx="174" cy="174"/>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84" name="Text Box 91"/>
              <p:cNvSpPr txBox="1">
                <a:spLocks noChangeArrowheads="1"/>
              </p:cNvSpPr>
              <p:nvPr/>
            </p:nvSpPr>
            <p:spPr bwMode="gray">
              <a:xfrm>
                <a:off x="1440" y="3222"/>
                <a:ext cx="206" cy="2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200" b="1" i="0" u="none" strike="noStrike" kern="1200" cap="none" spc="0" normalizeH="0" baseline="0" noProof="0" dirty="0" smtClean="0">
                    <a:ln>
                      <a:noFill/>
                    </a:ln>
                    <a:solidFill>
                      <a:srgbClr val="FFFFFF"/>
                    </a:solidFill>
                    <a:effectLst/>
                    <a:uLnTx/>
                    <a:uFillTx/>
                    <a:latin typeface="Calibri"/>
                    <a:ea typeface="+mn-ea"/>
                    <a:cs typeface="+mn-cs"/>
                  </a:rPr>
                  <a:t>7</a:t>
                </a:r>
                <a:endParaRPr kumimoji="0" lang="en-US" sz="2200" b="1" i="0" u="none" strike="noStrike" kern="1200" cap="none" spc="0" normalizeH="0" baseline="0" noProof="0" dirty="0">
                  <a:ln>
                    <a:noFill/>
                  </a:ln>
                  <a:solidFill>
                    <a:srgbClr val="FFFFFF"/>
                  </a:solidFill>
                  <a:effectLst/>
                  <a:uLnTx/>
                  <a:uFillTx/>
                  <a:latin typeface="Calibri"/>
                  <a:ea typeface="+mn-ea"/>
                  <a:cs typeface="+mn-cs"/>
                </a:endParaRPr>
              </a:p>
            </p:txBody>
          </p:sp>
        </p:grpSp>
      </p:grpSp>
      <p:sp>
        <p:nvSpPr>
          <p:cNvPr id="89" name="TextBox 88"/>
          <p:cNvSpPr txBox="1"/>
          <p:nvPr/>
        </p:nvSpPr>
        <p:spPr>
          <a:xfrm>
            <a:off x="2459038" y="188640"/>
            <a:ext cx="3553122" cy="523220"/>
          </a:xfrm>
          <a:prstGeom prst="rect">
            <a:avLst/>
          </a:prstGeom>
          <a:noFill/>
        </p:spPr>
        <p:txBody>
          <a:bodyPr wrap="square" rtlCol="0">
            <a:spAutoFit/>
          </a:bodyPr>
          <a:lstStyle/>
          <a:p>
            <a:r>
              <a:rPr lang="kk-KZ" sz="2800" b="1" dirty="0" smtClean="0">
                <a:latin typeface="Times New Roman" pitchFamily="18" charset="0"/>
                <a:cs typeface="Times New Roman" pitchFamily="18" charset="0"/>
              </a:rPr>
              <a:t>Мазмұны</a:t>
            </a:r>
          </a:p>
        </p:txBody>
      </p:sp>
    </p:spTree>
    <p:extLst>
      <p:ext uri="{BB962C8B-B14F-4D97-AF65-F5344CB8AC3E}">
        <p14:creationId xmlns="" xmlns:p14="http://schemas.microsoft.com/office/powerpoint/2010/main" val="25878864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28794" y="357166"/>
            <a:ext cx="6624736" cy="2308324"/>
          </a:xfrm>
          <a:prstGeom prst="rect">
            <a:avLst/>
          </a:prstGeom>
        </p:spPr>
        <p:txBody>
          <a:bodyPr wrap="square">
            <a:spAutoFit/>
          </a:bodyPr>
          <a:lstStyle/>
          <a:p>
            <a:r>
              <a:rPr lang="ru-RU" sz="3600" b="1" dirty="0" err="1">
                <a:solidFill>
                  <a:srgbClr val="002060"/>
                </a:solidFill>
                <a:latin typeface="Verdana" pitchFamily="34" charset="0"/>
                <a:ea typeface="Verdana" pitchFamily="34" charset="0"/>
                <a:cs typeface="Times New Roman" pitchFamily="18" charset="0"/>
              </a:rPr>
              <a:t>Күтілетін</a:t>
            </a:r>
            <a:r>
              <a:rPr lang="ru-RU" sz="3600" b="1" dirty="0">
                <a:solidFill>
                  <a:srgbClr val="002060"/>
                </a:solidFill>
                <a:latin typeface="Verdana" pitchFamily="34" charset="0"/>
                <a:ea typeface="Verdana" pitchFamily="34" charset="0"/>
                <a:cs typeface="Times New Roman" pitchFamily="18" charset="0"/>
              </a:rPr>
              <a:t> </a:t>
            </a:r>
            <a:r>
              <a:rPr lang="ru-RU" sz="3600" b="1" dirty="0" err="1">
                <a:solidFill>
                  <a:srgbClr val="002060"/>
                </a:solidFill>
                <a:latin typeface="Verdana" pitchFamily="34" charset="0"/>
                <a:ea typeface="Verdana" pitchFamily="34" charset="0"/>
                <a:cs typeface="Times New Roman" pitchFamily="18" charset="0"/>
              </a:rPr>
              <a:t>нәтижелер</a:t>
            </a:r>
            <a:r>
              <a:rPr lang="ru-RU" sz="3600" b="1" dirty="0">
                <a:solidFill>
                  <a:srgbClr val="002060"/>
                </a:solidFill>
                <a:latin typeface="Verdana" pitchFamily="34" charset="0"/>
                <a:ea typeface="Verdana" pitchFamily="34" charset="0"/>
                <a:cs typeface="Times New Roman" pitchFamily="18" charset="0"/>
              </a:rPr>
              <a:t> </a:t>
            </a:r>
            <a:r>
              <a:rPr lang="ru-RU" sz="3600" dirty="0">
                <a:solidFill>
                  <a:srgbClr val="002060"/>
                </a:solidFill>
                <a:latin typeface="Verdana" pitchFamily="34" charset="0"/>
                <a:ea typeface="Verdana" pitchFamily="34" charset="0"/>
                <a:cs typeface="Times New Roman" pitchFamily="18" charset="0"/>
              </a:rPr>
              <a:t>– </a:t>
            </a:r>
            <a:r>
              <a:rPr lang="ru-RU" sz="3600" dirty="0" err="1">
                <a:solidFill>
                  <a:srgbClr val="002060"/>
                </a:solidFill>
                <a:latin typeface="Verdana" pitchFamily="34" charset="0"/>
                <a:ea typeface="Verdana" pitchFamily="34" charset="0"/>
                <a:cs typeface="Times New Roman" pitchFamily="18" charset="0"/>
              </a:rPr>
              <a:t>бұл</a:t>
            </a:r>
            <a:r>
              <a:rPr lang="ru-RU" sz="3600" dirty="0">
                <a:solidFill>
                  <a:srgbClr val="002060"/>
                </a:solidFill>
                <a:latin typeface="Verdana" pitchFamily="34" charset="0"/>
                <a:ea typeface="Verdana" pitchFamily="34" charset="0"/>
                <a:cs typeface="Times New Roman" pitchFamily="18" charset="0"/>
              </a:rPr>
              <a:t> </a:t>
            </a:r>
            <a:r>
              <a:rPr lang="ru-RU" sz="3600" dirty="0" err="1">
                <a:solidFill>
                  <a:srgbClr val="002060"/>
                </a:solidFill>
                <a:latin typeface="Verdana" pitchFamily="34" charset="0"/>
                <a:ea typeface="Verdana" pitchFamily="34" charset="0"/>
                <a:cs typeface="Times New Roman" pitchFamily="18" charset="0"/>
              </a:rPr>
              <a:t>жобаның</a:t>
            </a:r>
            <a:r>
              <a:rPr lang="ru-RU" sz="3600" dirty="0">
                <a:solidFill>
                  <a:srgbClr val="002060"/>
                </a:solidFill>
                <a:latin typeface="Verdana" pitchFamily="34" charset="0"/>
                <a:ea typeface="Verdana" pitchFamily="34" charset="0"/>
                <a:cs typeface="Times New Roman" pitchFamily="18" charset="0"/>
              </a:rPr>
              <a:t> </a:t>
            </a:r>
            <a:r>
              <a:rPr lang="ru-RU" sz="3600" dirty="0" err="1">
                <a:solidFill>
                  <a:srgbClr val="002060"/>
                </a:solidFill>
                <a:latin typeface="Verdana" pitchFamily="34" charset="0"/>
                <a:ea typeface="Verdana" pitchFamily="34" charset="0"/>
                <a:cs typeface="Times New Roman" pitchFamily="18" charset="0"/>
              </a:rPr>
              <a:t>көмегімен</a:t>
            </a:r>
            <a:r>
              <a:rPr lang="ru-RU" sz="3600" dirty="0">
                <a:solidFill>
                  <a:srgbClr val="002060"/>
                </a:solidFill>
                <a:latin typeface="Verdana" pitchFamily="34" charset="0"/>
                <a:ea typeface="Verdana" pitchFamily="34" charset="0"/>
                <a:cs typeface="Times New Roman" pitchFamily="18" charset="0"/>
              </a:rPr>
              <a:t> </a:t>
            </a:r>
            <a:r>
              <a:rPr lang="ru-RU" sz="3600" dirty="0" err="1">
                <a:solidFill>
                  <a:srgbClr val="002060"/>
                </a:solidFill>
                <a:latin typeface="Verdana" pitchFamily="34" charset="0"/>
                <a:ea typeface="Verdana" pitchFamily="34" charset="0"/>
                <a:cs typeface="Times New Roman" pitchFamily="18" charset="0"/>
              </a:rPr>
              <a:t>қол</a:t>
            </a:r>
            <a:r>
              <a:rPr lang="ru-RU" sz="3600" dirty="0">
                <a:solidFill>
                  <a:srgbClr val="002060"/>
                </a:solidFill>
                <a:latin typeface="Verdana" pitchFamily="34" charset="0"/>
                <a:ea typeface="Verdana" pitchFamily="34" charset="0"/>
                <a:cs typeface="Times New Roman" pitchFamily="18" charset="0"/>
              </a:rPr>
              <a:t> </a:t>
            </a:r>
            <a:r>
              <a:rPr lang="ru-RU" sz="3600" dirty="0" err="1">
                <a:solidFill>
                  <a:srgbClr val="002060"/>
                </a:solidFill>
                <a:latin typeface="Verdana" pitchFamily="34" charset="0"/>
                <a:ea typeface="Verdana" pitchFamily="34" charset="0"/>
                <a:cs typeface="Times New Roman" pitchFamily="18" charset="0"/>
              </a:rPr>
              <a:t>жеткізілетін</a:t>
            </a:r>
            <a:r>
              <a:rPr lang="ru-RU" sz="3600" dirty="0">
                <a:solidFill>
                  <a:srgbClr val="002060"/>
                </a:solidFill>
                <a:latin typeface="Verdana" pitchFamily="34" charset="0"/>
                <a:ea typeface="Verdana" pitchFamily="34" charset="0"/>
                <a:cs typeface="Times New Roman" pitchFamily="18" charset="0"/>
              </a:rPr>
              <a:t> </a:t>
            </a:r>
            <a:r>
              <a:rPr lang="ru-RU" sz="3600" dirty="0" err="1">
                <a:solidFill>
                  <a:srgbClr val="002060"/>
                </a:solidFill>
                <a:latin typeface="Verdana" pitchFamily="34" charset="0"/>
                <a:ea typeface="Verdana" pitchFamily="34" charset="0"/>
                <a:cs typeface="Times New Roman" pitchFamily="18" charset="0"/>
              </a:rPr>
              <a:t>өнімнің</a:t>
            </a:r>
            <a:r>
              <a:rPr lang="ru-RU" sz="3600" dirty="0">
                <a:solidFill>
                  <a:srgbClr val="002060"/>
                </a:solidFill>
                <a:latin typeface="Verdana" pitchFamily="34" charset="0"/>
                <a:ea typeface="Verdana" pitchFamily="34" charset="0"/>
                <a:cs typeface="Times New Roman" pitchFamily="18" charset="0"/>
              </a:rPr>
              <a:t> (</a:t>
            </a:r>
            <a:r>
              <a:rPr lang="ru-RU" sz="3600" dirty="0" err="1">
                <a:solidFill>
                  <a:srgbClr val="002060"/>
                </a:solidFill>
                <a:latin typeface="Verdana" pitchFamily="34" charset="0"/>
                <a:ea typeface="Verdana" pitchFamily="34" charset="0"/>
                <a:cs typeface="Times New Roman" pitchFamily="18" charset="0"/>
              </a:rPr>
              <a:t>істің</a:t>
            </a:r>
            <a:r>
              <a:rPr lang="ru-RU" sz="3600" dirty="0">
                <a:solidFill>
                  <a:srgbClr val="002060"/>
                </a:solidFill>
                <a:latin typeface="Verdana" pitchFamily="34" charset="0"/>
                <a:ea typeface="Verdana" pitchFamily="34" charset="0"/>
                <a:cs typeface="Times New Roman" pitchFamily="18" charset="0"/>
              </a:rPr>
              <a:t>) </a:t>
            </a:r>
            <a:r>
              <a:rPr lang="ru-RU" sz="3600" dirty="0" err="1">
                <a:solidFill>
                  <a:srgbClr val="002060"/>
                </a:solidFill>
                <a:latin typeface="Verdana" pitchFamily="34" charset="0"/>
                <a:ea typeface="Verdana" pitchFamily="34" charset="0"/>
                <a:cs typeface="Times New Roman" pitchFamily="18" charset="0"/>
              </a:rPr>
              <a:t>сипаттамасы</a:t>
            </a:r>
            <a:endParaRPr lang="ru-RU" sz="1600" dirty="0">
              <a:solidFill>
                <a:srgbClr val="002060"/>
              </a:solidFill>
              <a:latin typeface="Verdana" pitchFamily="34" charset="0"/>
              <a:ea typeface="Verdana" pitchFamily="34" charset="0"/>
              <a:cs typeface="Times New Roman" pitchFamily="18" charset="0"/>
            </a:endParaRPr>
          </a:p>
        </p:txBody>
      </p:sp>
      <p:pic>
        <p:nvPicPr>
          <p:cNvPr id="3" name="Picture 2" descr="C:\Users\worker\Desktop\c2ab90d10b2b1be98fb7e747d1fe6e9d_xl-1080x720.jpg"/>
          <p:cNvPicPr>
            <a:picLocks noChangeAspect="1" noChangeArrowheads="1"/>
          </p:cNvPicPr>
          <p:nvPr/>
        </p:nvPicPr>
        <p:blipFill>
          <a:blip r:embed="rId2"/>
          <a:srcRect/>
          <a:stretch>
            <a:fillRect/>
          </a:stretch>
        </p:blipFill>
        <p:spPr bwMode="auto">
          <a:xfrm>
            <a:off x="2071669" y="2928934"/>
            <a:ext cx="6245031" cy="3286148"/>
          </a:xfrm>
          <a:prstGeom prst="rect">
            <a:avLst/>
          </a:prstGeom>
          <a:noFill/>
        </p:spPr>
      </p:pic>
    </p:spTree>
    <p:extLst>
      <p:ext uri="{BB962C8B-B14F-4D97-AF65-F5344CB8AC3E}">
        <p14:creationId xmlns="" xmlns:p14="http://schemas.microsoft.com/office/powerpoint/2010/main" val="24196568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worker\Desktop\58a045141983e.jpg"/>
          <p:cNvPicPr>
            <a:picLocks noChangeAspect="1" noChangeArrowheads="1"/>
          </p:cNvPicPr>
          <p:nvPr/>
        </p:nvPicPr>
        <p:blipFill>
          <a:blip r:embed="rId2"/>
          <a:srcRect/>
          <a:stretch>
            <a:fillRect/>
          </a:stretch>
        </p:blipFill>
        <p:spPr bwMode="auto">
          <a:xfrm>
            <a:off x="3786182" y="1000108"/>
            <a:ext cx="4714908" cy="2652136"/>
          </a:xfrm>
          <a:prstGeom prst="rect">
            <a:avLst/>
          </a:prstGeom>
          <a:noFill/>
        </p:spPr>
      </p:pic>
      <p:sp>
        <p:nvSpPr>
          <p:cNvPr id="3" name="TextBox 2"/>
          <p:cNvSpPr txBox="1"/>
          <p:nvPr/>
        </p:nvSpPr>
        <p:spPr>
          <a:xfrm>
            <a:off x="1785918" y="214290"/>
            <a:ext cx="5059398" cy="523220"/>
          </a:xfrm>
          <a:prstGeom prst="rect">
            <a:avLst/>
          </a:prstGeom>
          <a:noFill/>
        </p:spPr>
        <p:txBody>
          <a:bodyPr wrap="none" rtlCol="0">
            <a:spAutoFit/>
          </a:bodyPr>
          <a:lstStyle/>
          <a:p>
            <a:r>
              <a:rPr lang="kk-KZ" sz="2800" b="1" dirty="0" smtClean="0">
                <a:solidFill>
                  <a:srgbClr val="002060"/>
                </a:solidFill>
                <a:latin typeface="Verdana" pitchFamily="34" charset="0"/>
                <a:ea typeface="Verdana" pitchFamily="34" charset="0"/>
                <a:cs typeface="Times New Roman" pitchFamily="18" charset="0"/>
              </a:rPr>
              <a:t>Жобаның географиясы</a:t>
            </a:r>
            <a:endParaRPr lang="ru-RU" sz="2800" b="1" dirty="0">
              <a:solidFill>
                <a:srgbClr val="002060"/>
              </a:solidFill>
              <a:latin typeface="Verdana" pitchFamily="34" charset="0"/>
              <a:ea typeface="Verdana" pitchFamily="34" charset="0"/>
              <a:cs typeface="Times New Roman" pitchFamily="18" charset="0"/>
            </a:endParaRPr>
          </a:p>
        </p:txBody>
      </p:sp>
      <p:pic>
        <p:nvPicPr>
          <p:cNvPr id="4" name="Picture 2" descr="C:\Users\worker\Desktop\eb5e3809f84cb62057dad2d5db70e6c9.jpg"/>
          <p:cNvPicPr>
            <a:picLocks noChangeAspect="1" noChangeArrowheads="1"/>
          </p:cNvPicPr>
          <p:nvPr/>
        </p:nvPicPr>
        <p:blipFill>
          <a:blip r:embed="rId3"/>
          <a:srcRect/>
          <a:stretch>
            <a:fillRect/>
          </a:stretch>
        </p:blipFill>
        <p:spPr bwMode="auto">
          <a:xfrm>
            <a:off x="5643570" y="4919651"/>
            <a:ext cx="3214710" cy="1775602"/>
          </a:xfrm>
          <a:prstGeom prst="rect">
            <a:avLst/>
          </a:prstGeom>
          <a:noFill/>
        </p:spPr>
      </p:pic>
      <p:sp>
        <p:nvSpPr>
          <p:cNvPr id="5" name="TextBox 4"/>
          <p:cNvSpPr txBox="1"/>
          <p:nvPr/>
        </p:nvSpPr>
        <p:spPr>
          <a:xfrm>
            <a:off x="1571604" y="3857628"/>
            <a:ext cx="4127288" cy="1569660"/>
          </a:xfrm>
          <a:prstGeom prst="rect">
            <a:avLst/>
          </a:prstGeom>
          <a:noFill/>
        </p:spPr>
        <p:txBody>
          <a:bodyPr wrap="square" rtlCol="0">
            <a:spAutoFit/>
          </a:bodyPr>
          <a:lstStyle/>
          <a:p>
            <a:pPr algn="ctr"/>
            <a:r>
              <a:rPr lang="kk-KZ" sz="4000" b="1" dirty="0" smtClean="0">
                <a:solidFill>
                  <a:srgbClr val="7030A0"/>
                </a:solidFill>
                <a:latin typeface="Times New Roman" pitchFamily="18" charset="0"/>
                <a:cs typeface="Times New Roman" pitchFamily="18" charset="0"/>
              </a:rPr>
              <a:t>   </a:t>
            </a:r>
            <a:r>
              <a:rPr lang="kk-KZ" sz="2800" b="1" dirty="0" smtClean="0">
                <a:solidFill>
                  <a:srgbClr val="002060"/>
                </a:solidFill>
                <a:latin typeface="Verdana" pitchFamily="34" charset="0"/>
                <a:ea typeface="Verdana" pitchFamily="34" charset="0"/>
                <a:cs typeface="Times New Roman" pitchFamily="18" charset="0"/>
              </a:rPr>
              <a:t>Жобаны іске асырудың жоспарын құру.</a:t>
            </a:r>
            <a:endParaRPr lang="ru-RU" sz="2800" b="1" dirty="0">
              <a:solidFill>
                <a:srgbClr val="002060"/>
              </a:solidFill>
              <a:latin typeface="Verdana" pitchFamily="34" charset="0"/>
              <a:ea typeface="Verdana" pitchFamily="34" charset="0"/>
              <a:cs typeface="Times New Roman" pitchFamily="18" charset="0"/>
            </a:endParaRPr>
          </a:p>
        </p:txBody>
      </p:sp>
    </p:spTree>
    <p:extLst>
      <p:ext uri="{BB962C8B-B14F-4D97-AF65-F5344CB8AC3E}">
        <p14:creationId xmlns="" xmlns:p14="http://schemas.microsoft.com/office/powerpoint/2010/main" val="16348661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9483" y="188640"/>
            <a:ext cx="7705005" cy="2675604"/>
          </a:xfrm>
          <a:prstGeom prst="rect">
            <a:avLst/>
          </a:prstGeom>
        </p:spPr>
        <p:txBody>
          <a:bodyPr wrap="square">
            <a:spAutoFit/>
          </a:bodyPr>
          <a:lstStyle/>
          <a:p>
            <a:pPr marL="228600" lvl="0" indent="-228600" algn="ctr">
              <a:lnSpc>
                <a:spcPct val="90000"/>
              </a:lnSpc>
              <a:spcBef>
                <a:spcPts val="1000"/>
              </a:spcBef>
            </a:pPr>
            <a:r>
              <a:rPr lang="ru-RU" sz="2800" b="1" dirty="0" err="1">
                <a:solidFill>
                  <a:srgbClr val="002060"/>
                </a:solidFill>
                <a:latin typeface="Verdana" pitchFamily="34" charset="0"/>
                <a:ea typeface="Verdana" pitchFamily="34" charset="0"/>
                <a:cs typeface="Arial" pitchFamily="34" charset="0"/>
              </a:rPr>
              <a:t>Жауапкершілік</a:t>
            </a:r>
            <a:r>
              <a:rPr lang="ru-RU" sz="2800" b="1" dirty="0">
                <a:solidFill>
                  <a:srgbClr val="002060"/>
                </a:solidFill>
                <a:latin typeface="Verdana" pitchFamily="34" charset="0"/>
                <a:ea typeface="Verdana" pitchFamily="34" charset="0"/>
                <a:cs typeface="Arial" pitchFamily="34" charset="0"/>
              </a:rPr>
              <a:t> </a:t>
            </a:r>
            <a:r>
              <a:rPr lang="ru-RU" sz="2800" b="1" dirty="0" err="1">
                <a:solidFill>
                  <a:srgbClr val="002060"/>
                </a:solidFill>
                <a:latin typeface="Verdana" pitchFamily="34" charset="0"/>
                <a:ea typeface="Verdana" pitchFamily="34" charset="0"/>
                <a:cs typeface="Arial" pitchFamily="34" charset="0"/>
              </a:rPr>
              <a:t>жүгі</a:t>
            </a:r>
            <a:r>
              <a:rPr lang="ru-RU" sz="2800" b="1" dirty="0" smtClean="0">
                <a:solidFill>
                  <a:srgbClr val="002060"/>
                </a:solidFill>
                <a:latin typeface="Verdana" pitchFamily="34" charset="0"/>
                <a:ea typeface="Verdana" pitchFamily="34" charset="0"/>
                <a:cs typeface="Arial" pitchFamily="34" charset="0"/>
              </a:rPr>
              <a:t>.     </a:t>
            </a:r>
          </a:p>
          <a:p>
            <a:pPr marL="228600" lvl="0" indent="-228600" algn="ctr">
              <a:lnSpc>
                <a:spcPct val="90000"/>
              </a:lnSpc>
              <a:spcBef>
                <a:spcPts val="1000"/>
              </a:spcBef>
            </a:pPr>
            <a:r>
              <a:rPr lang="ru-RU" sz="2800" dirty="0" err="1" smtClean="0">
                <a:solidFill>
                  <a:srgbClr val="002060"/>
                </a:solidFill>
                <a:latin typeface="Verdana" pitchFamily="34" charset="0"/>
                <a:ea typeface="Verdana" pitchFamily="34" charset="0"/>
                <a:cs typeface="Arial" pitchFamily="34" charset="0"/>
              </a:rPr>
              <a:t>Жобаға</a:t>
            </a:r>
            <a:r>
              <a:rPr lang="ru-RU" sz="2800" dirty="0" smtClean="0">
                <a:solidFill>
                  <a:srgbClr val="002060"/>
                </a:solidFill>
                <a:latin typeface="Verdana" pitchFamily="34" charset="0"/>
                <a:ea typeface="Verdana" pitchFamily="34" charset="0"/>
                <a:cs typeface="Arial" pitchFamily="34" charset="0"/>
              </a:rPr>
              <a:t> </a:t>
            </a:r>
            <a:r>
              <a:rPr lang="ru-RU" sz="2800" dirty="0" err="1">
                <a:solidFill>
                  <a:srgbClr val="002060"/>
                </a:solidFill>
                <a:latin typeface="Verdana" pitchFamily="34" charset="0"/>
                <a:ea typeface="Verdana" pitchFamily="34" charset="0"/>
                <a:cs typeface="Arial" pitchFamily="34" charset="0"/>
              </a:rPr>
              <a:t>қатысатын</a:t>
            </a:r>
            <a:r>
              <a:rPr lang="ru-RU" sz="2800" dirty="0">
                <a:solidFill>
                  <a:srgbClr val="002060"/>
                </a:solidFill>
                <a:latin typeface="Verdana" pitchFamily="34" charset="0"/>
                <a:ea typeface="Verdana" pitchFamily="34" charset="0"/>
                <a:cs typeface="Arial" pitchFamily="34" charset="0"/>
              </a:rPr>
              <a:t> </a:t>
            </a:r>
            <a:r>
              <a:rPr lang="ru-RU" sz="2800" dirty="0" err="1">
                <a:solidFill>
                  <a:srgbClr val="002060"/>
                </a:solidFill>
                <a:latin typeface="Verdana" pitchFamily="34" charset="0"/>
                <a:ea typeface="Verdana" pitchFamily="34" charset="0"/>
                <a:cs typeface="Arial" pitchFamily="34" charset="0"/>
              </a:rPr>
              <a:t>әрбір</a:t>
            </a:r>
            <a:r>
              <a:rPr lang="ru-RU" sz="2800" dirty="0">
                <a:solidFill>
                  <a:srgbClr val="002060"/>
                </a:solidFill>
                <a:latin typeface="Verdana" pitchFamily="34" charset="0"/>
                <a:ea typeface="Verdana" pitchFamily="34" charset="0"/>
                <a:cs typeface="Arial" pitchFamily="34" charset="0"/>
              </a:rPr>
              <a:t> </a:t>
            </a:r>
            <a:r>
              <a:rPr lang="ru-RU" sz="2800" dirty="0" err="1">
                <a:solidFill>
                  <a:srgbClr val="002060"/>
                </a:solidFill>
                <a:latin typeface="Verdana" pitchFamily="34" charset="0"/>
                <a:ea typeface="Verdana" pitchFamily="34" charset="0"/>
                <a:cs typeface="Arial" pitchFamily="34" charset="0"/>
              </a:rPr>
              <a:t>адамның</a:t>
            </a:r>
            <a:r>
              <a:rPr lang="ru-RU" sz="2800" dirty="0">
                <a:solidFill>
                  <a:srgbClr val="002060"/>
                </a:solidFill>
                <a:latin typeface="Verdana" pitchFamily="34" charset="0"/>
                <a:ea typeface="Verdana" pitchFamily="34" charset="0"/>
                <a:cs typeface="Arial" pitchFamily="34" charset="0"/>
              </a:rPr>
              <a:t> </a:t>
            </a:r>
            <a:r>
              <a:rPr lang="ru-RU" sz="2800" dirty="0" err="1">
                <a:solidFill>
                  <a:srgbClr val="002060"/>
                </a:solidFill>
                <a:latin typeface="Verdana" pitchFamily="34" charset="0"/>
                <a:ea typeface="Verdana" pitchFamily="34" charset="0"/>
                <a:cs typeface="Arial" pitchFamily="34" charset="0"/>
              </a:rPr>
              <a:t>әрбір</a:t>
            </a:r>
            <a:r>
              <a:rPr lang="ru-RU" sz="2800" dirty="0">
                <a:solidFill>
                  <a:srgbClr val="002060"/>
                </a:solidFill>
                <a:latin typeface="Verdana" pitchFamily="34" charset="0"/>
                <a:ea typeface="Verdana" pitchFamily="34" charset="0"/>
                <a:cs typeface="Arial" pitchFamily="34" charset="0"/>
              </a:rPr>
              <a:t> </a:t>
            </a:r>
            <a:r>
              <a:rPr lang="ru-RU" sz="2800" dirty="0" err="1">
                <a:solidFill>
                  <a:srgbClr val="002060"/>
                </a:solidFill>
                <a:latin typeface="Verdana" pitchFamily="34" charset="0"/>
                <a:ea typeface="Verdana" pitchFamily="34" charset="0"/>
                <a:cs typeface="Arial" pitchFamily="34" charset="0"/>
              </a:rPr>
              <a:t>кезеңдегі</a:t>
            </a:r>
            <a:r>
              <a:rPr lang="ru-RU" sz="2800" dirty="0">
                <a:solidFill>
                  <a:srgbClr val="002060"/>
                </a:solidFill>
                <a:latin typeface="Verdana" pitchFamily="34" charset="0"/>
                <a:ea typeface="Verdana" pitchFamily="34" charset="0"/>
                <a:cs typeface="Arial" pitchFamily="34" charset="0"/>
              </a:rPr>
              <a:t> </a:t>
            </a:r>
            <a:r>
              <a:rPr lang="ru-RU" sz="2800" dirty="0" err="1">
                <a:solidFill>
                  <a:srgbClr val="002060"/>
                </a:solidFill>
                <a:latin typeface="Verdana" pitchFamily="34" charset="0"/>
                <a:ea typeface="Verdana" pitchFamily="34" charset="0"/>
                <a:cs typeface="Arial" pitchFamily="34" charset="0"/>
              </a:rPr>
              <a:t>жауапкершілігі</a:t>
            </a:r>
            <a:r>
              <a:rPr lang="ru-RU" sz="2800" dirty="0">
                <a:solidFill>
                  <a:srgbClr val="002060"/>
                </a:solidFill>
                <a:latin typeface="Verdana" pitchFamily="34" charset="0"/>
                <a:ea typeface="Verdana" pitchFamily="34" charset="0"/>
                <a:cs typeface="Arial" pitchFamily="34" charset="0"/>
              </a:rPr>
              <a:t> </a:t>
            </a:r>
          </a:p>
          <a:p>
            <a:pPr marL="228600" lvl="0" indent="-228600" algn="ctr">
              <a:lnSpc>
                <a:spcPct val="90000"/>
              </a:lnSpc>
              <a:spcBef>
                <a:spcPts val="1000"/>
              </a:spcBef>
            </a:pPr>
            <a:r>
              <a:rPr lang="ru-RU" sz="2800" dirty="0" err="1">
                <a:solidFill>
                  <a:srgbClr val="002060"/>
                </a:solidFill>
                <a:latin typeface="Verdana" pitchFamily="34" charset="0"/>
                <a:ea typeface="Verdana" pitchFamily="34" charset="0"/>
                <a:cs typeface="Arial" pitchFamily="34" charset="0"/>
              </a:rPr>
              <a:t>егжей-тегжейлі</a:t>
            </a:r>
            <a:r>
              <a:rPr lang="ru-RU" sz="2800" dirty="0">
                <a:solidFill>
                  <a:srgbClr val="002060"/>
                </a:solidFill>
                <a:latin typeface="Verdana" pitchFamily="34" charset="0"/>
                <a:ea typeface="Verdana" pitchFamily="34" charset="0"/>
                <a:cs typeface="Arial" pitchFamily="34" charset="0"/>
              </a:rPr>
              <a:t> </a:t>
            </a:r>
            <a:r>
              <a:rPr lang="ru-RU" sz="2800" dirty="0" err="1">
                <a:solidFill>
                  <a:srgbClr val="002060"/>
                </a:solidFill>
                <a:latin typeface="Verdana" pitchFamily="34" charset="0"/>
                <a:ea typeface="Verdana" pitchFamily="34" charset="0"/>
                <a:cs typeface="Arial" pitchFamily="34" charset="0"/>
              </a:rPr>
              <a:t>жазылуы</a:t>
            </a:r>
            <a:r>
              <a:rPr lang="ru-RU" sz="2800" dirty="0">
                <a:solidFill>
                  <a:srgbClr val="002060"/>
                </a:solidFill>
                <a:latin typeface="Verdana" pitchFamily="34" charset="0"/>
                <a:ea typeface="Verdana" pitchFamily="34" charset="0"/>
                <a:cs typeface="Arial" pitchFamily="34" charset="0"/>
              </a:rPr>
              <a:t> </a:t>
            </a:r>
            <a:r>
              <a:rPr lang="ru-RU" sz="2800" dirty="0" err="1" smtClean="0">
                <a:solidFill>
                  <a:srgbClr val="002060"/>
                </a:solidFill>
                <a:latin typeface="Verdana" pitchFamily="34" charset="0"/>
                <a:ea typeface="Verdana" pitchFamily="34" charset="0"/>
                <a:cs typeface="Arial" pitchFamily="34" charset="0"/>
              </a:rPr>
              <a:t>керек</a:t>
            </a:r>
            <a:r>
              <a:rPr lang="ru-RU" sz="2800" dirty="0" smtClean="0">
                <a:solidFill>
                  <a:srgbClr val="002060"/>
                </a:solidFill>
                <a:latin typeface="Verdana" pitchFamily="34" charset="0"/>
                <a:ea typeface="Verdana" pitchFamily="34" charset="0"/>
                <a:cs typeface="Arial" pitchFamily="34" charset="0"/>
              </a:rPr>
              <a:t>. </a:t>
            </a:r>
            <a:r>
              <a:rPr lang="ru-RU" sz="2800" dirty="0" err="1" smtClean="0">
                <a:solidFill>
                  <a:srgbClr val="002060"/>
                </a:solidFill>
                <a:latin typeface="Verdana" pitchFamily="34" charset="0"/>
                <a:ea typeface="Verdana" pitchFamily="34" charset="0"/>
                <a:cs typeface="Arial" pitchFamily="34" charset="0"/>
              </a:rPr>
              <a:t>Егер</a:t>
            </a:r>
            <a:r>
              <a:rPr lang="ru-RU" sz="2800" dirty="0" smtClean="0">
                <a:solidFill>
                  <a:srgbClr val="002060"/>
                </a:solidFill>
                <a:latin typeface="Verdana" pitchFamily="34" charset="0"/>
                <a:ea typeface="Verdana" pitchFamily="34" charset="0"/>
                <a:cs typeface="Arial" pitchFamily="34" charset="0"/>
              </a:rPr>
              <a:t> </a:t>
            </a:r>
            <a:r>
              <a:rPr lang="ru-RU" sz="2800" dirty="0" err="1">
                <a:solidFill>
                  <a:srgbClr val="002060"/>
                </a:solidFill>
                <a:latin typeface="Verdana" pitchFamily="34" charset="0"/>
                <a:ea typeface="Verdana" pitchFamily="34" charset="0"/>
                <a:cs typeface="Arial" pitchFamily="34" charset="0"/>
              </a:rPr>
              <a:t>жауапты</a:t>
            </a:r>
            <a:r>
              <a:rPr lang="ru-RU" sz="2800" dirty="0">
                <a:solidFill>
                  <a:srgbClr val="002060"/>
                </a:solidFill>
                <a:latin typeface="Verdana" pitchFamily="34" charset="0"/>
                <a:ea typeface="Verdana" pitchFamily="34" charset="0"/>
                <a:cs typeface="Arial" pitchFamily="34" charset="0"/>
              </a:rPr>
              <a:t> </a:t>
            </a:r>
            <a:r>
              <a:rPr lang="ru-RU" sz="2800" dirty="0" err="1">
                <a:solidFill>
                  <a:srgbClr val="002060"/>
                </a:solidFill>
                <a:latin typeface="Verdana" pitchFamily="34" charset="0"/>
                <a:ea typeface="Verdana" pitchFamily="34" charset="0"/>
                <a:cs typeface="Arial" pitchFamily="34" charset="0"/>
              </a:rPr>
              <a:t>адам</a:t>
            </a:r>
            <a:r>
              <a:rPr lang="ru-RU" sz="2800" dirty="0">
                <a:solidFill>
                  <a:srgbClr val="002060"/>
                </a:solidFill>
                <a:latin typeface="Verdana" pitchFamily="34" charset="0"/>
                <a:ea typeface="Verdana" pitchFamily="34" charset="0"/>
                <a:cs typeface="Arial" pitchFamily="34" charset="0"/>
              </a:rPr>
              <a:t> </a:t>
            </a:r>
            <a:r>
              <a:rPr lang="ru-RU" sz="2800" dirty="0" err="1">
                <a:solidFill>
                  <a:srgbClr val="002060"/>
                </a:solidFill>
                <a:latin typeface="Verdana" pitchFamily="34" charset="0"/>
                <a:ea typeface="Verdana" pitchFamily="34" charset="0"/>
                <a:cs typeface="Arial" pitchFamily="34" charset="0"/>
              </a:rPr>
              <a:t>тағайындалмаса</a:t>
            </a:r>
            <a:r>
              <a:rPr lang="ru-RU" sz="2800" dirty="0">
                <a:solidFill>
                  <a:srgbClr val="002060"/>
                </a:solidFill>
                <a:latin typeface="Verdana" pitchFamily="34" charset="0"/>
                <a:ea typeface="Verdana" pitchFamily="34" charset="0"/>
                <a:cs typeface="Arial" pitchFamily="34" charset="0"/>
              </a:rPr>
              <a:t>, </a:t>
            </a:r>
            <a:r>
              <a:rPr lang="ru-RU" sz="2800" dirty="0" err="1">
                <a:solidFill>
                  <a:srgbClr val="002060"/>
                </a:solidFill>
                <a:latin typeface="Verdana" pitchFamily="34" charset="0"/>
                <a:ea typeface="Verdana" pitchFamily="34" charset="0"/>
                <a:cs typeface="Arial" pitchFamily="34" charset="0"/>
              </a:rPr>
              <a:t>жоба</a:t>
            </a:r>
            <a:r>
              <a:rPr lang="ru-RU" sz="2800" dirty="0">
                <a:solidFill>
                  <a:srgbClr val="002060"/>
                </a:solidFill>
                <a:latin typeface="Verdana" pitchFamily="34" charset="0"/>
                <a:ea typeface="Verdana" pitchFamily="34" charset="0"/>
                <a:cs typeface="Arial" pitchFamily="34" charset="0"/>
              </a:rPr>
              <a:t> </a:t>
            </a:r>
            <a:r>
              <a:rPr lang="ru-RU" sz="2800" dirty="0" err="1">
                <a:solidFill>
                  <a:srgbClr val="002060"/>
                </a:solidFill>
                <a:latin typeface="Verdana" pitchFamily="34" charset="0"/>
                <a:ea typeface="Verdana" pitchFamily="34" charset="0"/>
                <a:cs typeface="Arial" pitchFamily="34" charset="0"/>
              </a:rPr>
              <a:t>белгіленген</a:t>
            </a:r>
            <a:r>
              <a:rPr lang="ru-RU" sz="2800" dirty="0">
                <a:solidFill>
                  <a:srgbClr val="002060"/>
                </a:solidFill>
                <a:latin typeface="Verdana" pitchFamily="34" charset="0"/>
                <a:ea typeface="Verdana" pitchFamily="34" charset="0"/>
                <a:cs typeface="Arial" pitchFamily="34" charset="0"/>
              </a:rPr>
              <a:t> </a:t>
            </a:r>
            <a:r>
              <a:rPr lang="ru-RU" sz="2800" dirty="0" err="1">
                <a:solidFill>
                  <a:srgbClr val="002060"/>
                </a:solidFill>
                <a:latin typeface="Verdana" pitchFamily="34" charset="0"/>
                <a:ea typeface="Verdana" pitchFamily="34" charset="0"/>
                <a:cs typeface="Arial" pitchFamily="34" charset="0"/>
              </a:rPr>
              <a:t>мерзімде</a:t>
            </a:r>
            <a:r>
              <a:rPr lang="ru-RU" sz="2800" dirty="0">
                <a:solidFill>
                  <a:srgbClr val="002060"/>
                </a:solidFill>
                <a:latin typeface="Verdana" pitchFamily="34" charset="0"/>
                <a:ea typeface="Verdana" pitchFamily="34" charset="0"/>
                <a:cs typeface="Arial" pitchFamily="34" charset="0"/>
              </a:rPr>
              <a:t> </a:t>
            </a:r>
            <a:r>
              <a:rPr lang="ru-RU" sz="2800" dirty="0" err="1">
                <a:solidFill>
                  <a:srgbClr val="002060"/>
                </a:solidFill>
                <a:latin typeface="Verdana" pitchFamily="34" charset="0"/>
                <a:ea typeface="Verdana" pitchFamily="34" charset="0"/>
                <a:cs typeface="Arial" pitchFamily="34" charset="0"/>
              </a:rPr>
              <a:t>орындалмайды</a:t>
            </a:r>
            <a:r>
              <a:rPr lang="ru-RU" sz="2800" dirty="0">
                <a:solidFill>
                  <a:srgbClr val="002060"/>
                </a:solidFill>
                <a:latin typeface="Verdana" pitchFamily="34" charset="0"/>
                <a:ea typeface="Verdana" pitchFamily="34" charset="0"/>
                <a:cs typeface="Arial" pitchFamily="34" charset="0"/>
              </a:rPr>
              <a:t>.</a:t>
            </a:r>
          </a:p>
        </p:txBody>
      </p:sp>
      <p:pic>
        <p:nvPicPr>
          <p:cNvPr id="3" name="Picture 3" descr="C:\Users\worker\Desktop\resize.jpg"/>
          <p:cNvPicPr>
            <a:picLocks noChangeAspect="1" noChangeArrowheads="1"/>
          </p:cNvPicPr>
          <p:nvPr/>
        </p:nvPicPr>
        <p:blipFill>
          <a:blip r:embed="rId2"/>
          <a:srcRect b="18697"/>
          <a:stretch>
            <a:fillRect/>
          </a:stretch>
        </p:blipFill>
        <p:spPr bwMode="auto">
          <a:xfrm>
            <a:off x="2285984" y="3500438"/>
            <a:ext cx="5860230" cy="2645569"/>
          </a:xfrm>
          <a:prstGeom prst="rect">
            <a:avLst/>
          </a:prstGeom>
          <a:noFill/>
        </p:spPr>
      </p:pic>
    </p:spTree>
    <p:extLst>
      <p:ext uri="{BB962C8B-B14F-4D97-AF65-F5344CB8AC3E}">
        <p14:creationId xmlns="" xmlns:p14="http://schemas.microsoft.com/office/powerpoint/2010/main" val="14825313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0" y="181445"/>
            <a:ext cx="6715156" cy="6495111"/>
          </a:xfrm>
          <a:prstGeom prst="rect">
            <a:avLst/>
          </a:prstGeom>
        </p:spPr>
        <p:txBody>
          <a:bodyPr wrap="square">
            <a:spAutoFit/>
          </a:bodyPr>
          <a:lstStyle/>
          <a:p>
            <a:pPr lvl="0">
              <a:lnSpc>
                <a:spcPct val="90000"/>
              </a:lnSpc>
              <a:spcBef>
                <a:spcPts val="1000"/>
              </a:spcBef>
            </a:pPr>
            <a:r>
              <a:rPr lang="ru-RU" sz="3200" b="1" dirty="0" err="1">
                <a:solidFill>
                  <a:srgbClr val="002060"/>
                </a:solidFill>
                <a:latin typeface="Verdana" pitchFamily="34" charset="0"/>
                <a:ea typeface="Verdana" pitchFamily="34" charset="0"/>
                <a:cs typeface="Times New Roman" pitchFamily="18" charset="0"/>
              </a:rPr>
              <a:t>Жоба</a:t>
            </a:r>
            <a:r>
              <a:rPr lang="ru-RU" sz="3200" b="1" dirty="0">
                <a:solidFill>
                  <a:srgbClr val="002060"/>
                </a:solidFill>
                <a:latin typeface="Verdana" pitchFamily="34" charset="0"/>
                <a:ea typeface="Verdana" pitchFamily="34" charset="0"/>
                <a:cs typeface="Times New Roman" pitchFamily="18" charset="0"/>
              </a:rPr>
              <a:t> </a:t>
            </a:r>
            <a:r>
              <a:rPr lang="ru-RU" sz="3200" b="1" dirty="0" err="1">
                <a:solidFill>
                  <a:srgbClr val="002060"/>
                </a:solidFill>
                <a:latin typeface="Verdana" pitchFamily="34" charset="0"/>
                <a:ea typeface="Verdana" pitchFamily="34" charset="0"/>
                <a:cs typeface="Times New Roman" pitchFamily="18" charset="0"/>
              </a:rPr>
              <a:t>ресурстарын</a:t>
            </a:r>
            <a:r>
              <a:rPr lang="ru-RU" sz="3200" b="1" dirty="0">
                <a:solidFill>
                  <a:srgbClr val="002060"/>
                </a:solidFill>
                <a:latin typeface="Verdana" pitchFamily="34" charset="0"/>
                <a:ea typeface="Verdana" pitchFamily="34" charset="0"/>
                <a:cs typeface="Times New Roman" pitchFamily="18" charset="0"/>
              </a:rPr>
              <a:t> </a:t>
            </a:r>
            <a:r>
              <a:rPr lang="ru-RU" sz="3200" b="1" dirty="0" err="1">
                <a:solidFill>
                  <a:srgbClr val="002060"/>
                </a:solidFill>
                <a:latin typeface="Verdana" pitchFamily="34" charset="0"/>
                <a:ea typeface="Verdana" pitchFamily="34" charset="0"/>
                <a:cs typeface="Times New Roman" pitchFamily="18" charset="0"/>
              </a:rPr>
              <a:t>бірнеше</a:t>
            </a:r>
            <a:r>
              <a:rPr lang="ru-RU" sz="3200" b="1" dirty="0">
                <a:solidFill>
                  <a:srgbClr val="002060"/>
                </a:solidFill>
                <a:latin typeface="Verdana" pitchFamily="34" charset="0"/>
                <a:ea typeface="Verdana" pitchFamily="34" charset="0"/>
                <a:cs typeface="Times New Roman" pitchFamily="18" charset="0"/>
              </a:rPr>
              <a:t> </a:t>
            </a:r>
            <a:r>
              <a:rPr lang="ru-RU" sz="3200" b="1" dirty="0" err="1">
                <a:solidFill>
                  <a:srgbClr val="002060"/>
                </a:solidFill>
                <a:latin typeface="Verdana" pitchFamily="34" charset="0"/>
                <a:ea typeface="Verdana" pitchFamily="34" charset="0"/>
                <a:cs typeface="Times New Roman" pitchFamily="18" charset="0"/>
              </a:rPr>
              <a:t>бағытта</a:t>
            </a:r>
            <a:r>
              <a:rPr lang="ru-RU" sz="3200" b="1" dirty="0">
                <a:solidFill>
                  <a:srgbClr val="002060"/>
                </a:solidFill>
                <a:latin typeface="Verdana" pitchFamily="34" charset="0"/>
                <a:ea typeface="Verdana" pitchFamily="34" charset="0"/>
                <a:cs typeface="Times New Roman" pitchFamily="18" charset="0"/>
              </a:rPr>
              <a:t> </a:t>
            </a:r>
            <a:r>
              <a:rPr lang="ru-RU" sz="3200" b="1" dirty="0" err="1">
                <a:solidFill>
                  <a:srgbClr val="002060"/>
                </a:solidFill>
                <a:latin typeface="Verdana" pitchFamily="34" charset="0"/>
                <a:ea typeface="Verdana" pitchFamily="34" charset="0"/>
                <a:cs typeface="Times New Roman" pitchFamily="18" charset="0"/>
              </a:rPr>
              <a:t>қарастыру</a:t>
            </a:r>
            <a:r>
              <a:rPr lang="ru-RU" sz="3200" b="1" dirty="0">
                <a:solidFill>
                  <a:srgbClr val="002060"/>
                </a:solidFill>
                <a:latin typeface="Verdana" pitchFamily="34" charset="0"/>
                <a:ea typeface="Verdana" pitchFamily="34" charset="0"/>
                <a:cs typeface="Times New Roman" pitchFamily="18" charset="0"/>
              </a:rPr>
              <a:t> </a:t>
            </a:r>
            <a:r>
              <a:rPr lang="ru-RU" sz="3200" b="1" dirty="0" err="1">
                <a:solidFill>
                  <a:srgbClr val="002060"/>
                </a:solidFill>
                <a:latin typeface="Verdana" pitchFamily="34" charset="0"/>
                <a:ea typeface="Verdana" pitchFamily="34" charset="0"/>
                <a:cs typeface="Times New Roman" pitchFamily="18" charset="0"/>
              </a:rPr>
              <a:t>қажет</a:t>
            </a:r>
            <a:r>
              <a:rPr lang="ru-RU" sz="3200" b="1" dirty="0">
                <a:solidFill>
                  <a:srgbClr val="002060"/>
                </a:solidFill>
                <a:latin typeface="Verdana" pitchFamily="34" charset="0"/>
                <a:ea typeface="Verdana" pitchFamily="34" charset="0"/>
                <a:cs typeface="Times New Roman" pitchFamily="18" charset="0"/>
              </a:rPr>
              <a:t>: </a:t>
            </a:r>
          </a:p>
          <a:p>
            <a:pPr marL="457200" lvl="0" indent="-457200">
              <a:lnSpc>
                <a:spcPct val="90000"/>
              </a:lnSpc>
              <a:spcBef>
                <a:spcPts val="1000"/>
              </a:spcBef>
              <a:buFont typeface="Arial" panose="020B0604020202020204" pitchFamily="34" charset="0"/>
              <a:buAutoNum type="arabicParenR"/>
            </a:pPr>
            <a:r>
              <a:rPr lang="ru-RU" sz="3200" dirty="0" err="1">
                <a:solidFill>
                  <a:srgbClr val="002060"/>
                </a:solidFill>
                <a:latin typeface="Verdana" pitchFamily="34" charset="0"/>
                <a:ea typeface="Verdana" pitchFamily="34" charset="0"/>
                <a:cs typeface="Times New Roman" pitchFamily="18" charset="0"/>
              </a:rPr>
              <a:t>жобаның</a:t>
            </a:r>
            <a:r>
              <a:rPr lang="ru-RU" sz="3200" dirty="0">
                <a:solidFill>
                  <a:srgbClr val="002060"/>
                </a:solidFill>
                <a:latin typeface="Verdana" pitchFamily="34" charset="0"/>
                <a:ea typeface="Verdana" pitchFamily="34" charset="0"/>
                <a:cs typeface="Times New Roman" pitchFamily="18" charset="0"/>
              </a:rPr>
              <a:t> </a:t>
            </a:r>
            <a:r>
              <a:rPr lang="ru-RU" sz="3200" dirty="0" err="1">
                <a:solidFill>
                  <a:srgbClr val="002060"/>
                </a:solidFill>
                <a:latin typeface="Verdana" pitchFamily="34" charset="0"/>
                <a:ea typeface="Verdana" pitchFamily="34" charset="0"/>
                <a:cs typeface="Times New Roman" pitchFamily="18" charset="0"/>
              </a:rPr>
              <a:t>құқықтық</a:t>
            </a:r>
            <a:r>
              <a:rPr lang="ru-RU" sz="3200" dirty="0">
                <a:solidFill>
                  <a:srgbClr val="002060"/>
                </a:solidFill>
                <a:latin typeface="Verdana" pitchFamily="34" charset="0"/>
                <a:ea typeface="Verdana" pitchFamily="34" charset="0"/>
                <a:cs typeface="Times New Roman" pitchFamily="18" charset="0"/>
              </a:rPr>
              <a:t> </a:t>
            </a:r>
            <a:r>
              <a:rPr lang="ru-RU" sz="3200" dirty="0" err="1">
                <a:solidFill>
                  <a:srgbClr val="002060"/>
                </a:solidFill>
                <a:latin typeface="Verdana" pitchFamily="34" charset="0"/>
                <a:ea typeface="Verdana" pitchFamily="34" charset="0"/>
                <a:cs typeface="Times New Roman" pitchFamily="18" charset="0"/>
              </a:rPr>
              <a:t>қамтамасыз</a:t>
            </a:r>
            <a:r>
              <a:rPr lang="ru-RU" sz="3200" dirty="0">
                <a:solidFill>
                  <a:srgbClr val="002060"/>
                </a:solidFill>
                <a:latin typeface="Verdana" pitchFamily="34" charset="0"/>
                <a:ea typeface="Verdana" pitchFamily="34" charset="0"/>
                <a:cs typeface="Times New Roman" pitchFamily="18" charset="0"/>
              </a:rPr>
              <a:t> </a:t>
            </a:r>
            <a:r>
              <a:rPr lang="ru-RU" sz="3200" dirty="0" err="1">
                <a:solidFill>
                  <a:srgbClr val="002060"/>
                </a:solidFill>
                <a:latin typeface="Verdana" pitchFamily="34" charset="0"/>
                <a:ea typeface="Verdana" pitchFamily="34" charset="0"/>
                <a:cs typeface="Times New Roman" pitchFamily="18" charset="0"/>
              </a:rPr>
              <a:t>етілуі</a:t>
            </a:r>
            <a:r>
              <a:rPr lang="ru-RU" sz="3200" dirty="0">
                <a:solidFill>
                  <a:srgbClr val="002060"/>
                </a:solidFill>
                <a:latin typeface="Verdana" pitchFamily="34" charset="0"/>
                <a:ea typeface="Verdana" pitchFamily="34" charset="0"/>
                <a:cs typeface="Times New Roman" pitchFamily="18" charset="0"/>
              </a:rPr>
              <a:t>; </a:t>
            </a:r>
          </a:p>
          <a:p>
            <a:pPr marL="457200" lvl="0" indent="-457200">
              <a:lnSpc>
                <a:spcPct val="90000"/>
              </a:lnSpc>
              <a:spcBef>
                <a:spcPts val="1000"/>
              </a:spcBef>
              <a:buFont typeface="Arial" panose="020B0604020202020204" pitchFamily="34" charset="0"/>
              <a:buAutoNum type="arabicParenR"/>
            </a:pPr>
            <a:r>
              <a:rPr lang="ru-RU" sz="3200" dirty="0" err="1">
                <a:solidFill>
                  <a:srgbClr val="002060"/>
                </a:solidFill>
                <a:latin typeface="Verdana" pitchFamily="34" charset="0"/>
                <a:ea typeface="Verdana" pitchFamily="34" charset="0"/>
                <a:cs typeface="Times New Roman" pitchFamily="18" charset="0"/>
              </a:rPr>
              <a:t>жобаның</a:t>
            </a:r>
            <a:r>
              <a:rPr lang="ru-RU" sz="3200" dirty="0">
                <a:solidFill>
                  <a:srgbClr val="002060"/>
                </a:solidFill>
                <a:latin typeface="Verdana" pitchFamily="34" charset="0"/>
                <a:ea typeface="Verdana" pitchFamily="34" charset="0"/>
                <a:cs typeface="Times New Roman" pitchFamily="18" charset="0"/>
              </a:rPr>
              <a:t> </a:t>
            </a:r>
            <a:r>
              <a:rPr lang="ru-RU" sz="3200" dirty="0" err="1">
                <a:solidFill>
                  <a:srgbClr val="002060"/>
                </a:solidFill>
                <a:latin typeface="Verdana" pitchFamily="34" charset="0"/>
                <a:ea typeface="Verdana" pitchFamily="34" charset="0"/>
                <a:cs typeface="Times New Roman" pitchFamily="18" charset="0"/>
              </a:rPr>
              <a:t>қаржылық</a:t>
            </a:r>
            <a:r>
              <a:rPr lang="ru-RU" sz="3200" dirty="0">
                <a:solidFill>
                  <a:srgbClr val="002060"/>
                </a:solidFill>
                <a:latin typeface="Verdana" pitchFamily="34" charset="0"/>
                <a:ea typeface="Verdana" pitchFamily="34" charset="0"/>
                <a:cs typeface="Times New Roman" pitchFamily="18" charset="0"/>
              </a:rPr>
              <a:t> </a:t>
            </a:r>
            <a:r>
              <a:rPr lang="ru-RU" sz="3200" dirty="0" err="1">
                <a:solidFill>
                  <a:srgbClr val="002060"/>
                </a:solidFill>
                <a:latin typeface="Verdana" pitchFamily="34" charset="0"/>
                <a:ea typeface="Verdana" pitchFamily="34" charset="0"/>
                <a:cs typeface="Times New Roman" pitchFamily="18" charset="0"/>
              </a:rPr>
              <a:t>қамтамасыз</a:t>
            </a:r>
            <a:r>
              <a:rPr lang="ru-RU" sz="3200" dirty="0">
                <a:solidFill>
                  <a:srgbClr val="002060"/>
                </a:solidFill>
                <a:latin typeface="Verdana" pitchFamily="34" charset="0"/>
                <a:ea typeface="Verdana" pitchFamily="34" charset="0"/>
                <a:cs typeface="Times New Roman" pitchFamily="18" charset="0"/>
              </a:rPr>
              <a:t> </a:t>
            </a:r>
            <a:r>
              <a:rPr lang="ru-RU" sz="3200" dirty="0" err="1">
                <a:solidFill>
                  <a:srgbClr val="002060"/>
                </a:solidFill>
                <a:latin typeface="Verdana" pitchFamily="34" charset="0"/>
                <a:ea typeface="Verdana" pitchFamily="34" charset="0"/>
                <a:cs typeface="Times New Roman" pitchFamily="18" charset="0"/>
              </a:rPr>
              <a:t>етілуі</a:t>
            </a:r>
            <a:r>
              <a:rPr lang="ru-RU" sz="3200" dirty="0">
                <a:solidFill>
                  <a:srgbClr val="002060"/>
                </a:solidFill>
                <a:latin typeface="Verdana" pitchFamily="34" charset="0"/>
                <a:ea typeface="Verdana" pitchFamily="34" charset="0"/>
                <a:cs typeface="Times New Roman" pitchFamily="18" charset="0"/>
              </a:rPr>
              <a:t>;</a:t>
            </a:r>
          </a:p>
          <a:p>
            <a:pPr marL="457200" lvl="0" indent="-457200">
              <a:lnSpc>
                <a:spcPct val="90000"/>
              </a:lnSpc>
              <a:spcBef>
                <a:spcPts val="1000"/>
              </a:spcBef>
              <a:buFont typeface="Arial" panose="020B0604020202020204" pitchFamily="34" charset="0"/>
              <a:buAutoNum type="arabicParenR"/>
            </a:pPr>
            <a:r>
              <a:rPr lang="ru-RU" sz="3200" dirty="0" err="1">
                <a:solidFill>
                  <a:srgbClr val="002060"/>
                </a:solidFill>
                <a:latin typeface="Verdana" pitchFamily="34" charset="0"/>
                <a:ea typeface="Verdana" pitchFamily="34" charset="0"/>
                <a:cs typeface="Times New Roman" pitchFamily="18" charset="0"/>
              </a:rPr>
              <a:t>жобаның</a:t>
            </a:r>
            <a:r>
              <a:rPr lang="ru-RU" sz="3200" dirty="0">
                <a:solidFill>
                  <a:srgbClr val="002060"/>
                </a:solidFill>
                <a:latin typeface="Verdana" pitchFamily="34" charset="0"/>
                <a:ea typeface="Verdana" pitchFamily="34" charset="0"/>
                <a:cs typeface="Times New Roman" pitchFamily="18" charset="0"/>
              </a:rPr>
              <a:t> </a:t>
            </a:r>
            <a:r>
              <a:rPr lang="ru-RU" sz="3200" dirty="0" err="1">
                <a:solidFill>
                  <a:srgbClr val="002060"/>
                </a:solidFill>
                <a:latin typeface="Verdana" pitchFamily="34" charset="0"/>
                <a:ea typeface="Verdana" pitchFamily="34" charset="0"/>
                <a:cs typeface="Times New Roman" pitchFamily="18" charset="0"/>
              </a:rPr>
              <a:t>кадрлық</a:t>
            </a:r>
            <a:r>
              <a:rPr lang="ru-RU" sz="3200" dirty="0">
                <a:solidFill>
                  <a:srgbClr val="002060"/>
                </a:solidFill>
                <a:latin typeface="Verdana" pitchFamily="34" charset="0"/>
                <a:ea typeface="Verdana" pitchFamily="34" charset="0"/>
                <a:cs typeface="Times New Roman" pitchFamily="18" charset="0"/>
              </a:rPr>
              <a:t> </a:t>
            </a:r>
            <a:r>
              <a:rPr lang="ru-RU" sz="3200" dirty="0" err="1">
                <a:solidFill>
                  <a:srgbClr val="002060"/>
                </a:solidFill>
                <a:latin typeface="Verdana" pitchFamily="34" charset="0"/>
                <a:ea typeface="Verdana" pitchFamily="34" charset="0"/>
                <a:cs typeface="Times New Roman" pitchFamily="18" charset="0"/>
              </a:rPr>
              <a:t>қамтамасыз</a:t>
            </a:r>
            <a:r>
              <a:rPr lang="ru-RU" sz="3200" dirty="0">
                <a:solidFill>
                  <a:srgbClr val="002060"/>
                </a:solidFill>
                <a:latin typeface="Verdana" pitchFamily="34" charset="0"/>
                <a:ea typeface="Verdana" pitchFamily="34" charset="0"/>
                <a:cs typeface="Times New Roman" pitchFamily="18" charset="0"/>
              </a:rPr>
              <a:t> </a:t>
            </a:r>
            <a:r>
              <a:rPr lang="ru-RU" sz="3200" dirty="0" err="1">
                <a:solidFill>
                  <a:srgbClr val="002060"/>
                </a:solidFill>
                <a:latin typeface="Verdana" pitchFamily="34" charset="0"/>
                <a:ea typeface="Verdana" pitchFamily="34" charset="0"/>
                <a:cs typeface="Times New Roman" pitchFamily="18" charset="0"/>
              </a:rPr>
              <a:t>етілуі</a:t>
            </a:r>
            <a:r>
              <a:rPr lang="ru-RU" sz="3200" dirty="0">
                <a:solidFill>
                  <a:srgbClr val="002060"/>
                </a:solidFill>
                <a:latin typeface="Verdana" pitchFamily="34" charset="0"/>
                <a:ea typeface="Verdana" pitchFamily="34" charset="0"/>
                <a:cs typeface="Times New Roman" pitchFamily="18" charset="0"/>
              </a:rPr>
              <a:t>;</a:t>
            </a:r>
          </a:p>
          <a:p>
            <a:pPr marL="457200" lvl="0" indent="-457200">
              <a:lnSpc>
                <a:spcPct val="90000"/>
              </a:lnSpc>
              <a:spcBef>
                <a:spcPts val="1000"/>
              </a:spcBef>
              <a:buFont typeface="Arial" panose="020B0604020202020204" pitchFamily="34" charset="0"/>
              <a:buAutoNum type="arabicParenR"/>
            </a:pPr>
            <a:r>
              <a:rPr lang="ru-RU" sz="3200" dirty="0" err="1">
                <a:solidFill>
                  <a:srgbClr val="002060"/>
                </a:solidFill>
                <a:latin typeface="Verdana" pitchFamily="34" charset="0"/>
                <a:ea typeface="Verdana" pitchFamily="34" charset="0"/>
                <a:cs typeface="Times New Roman" pitchFamily="18" charset="0"/>
              </a:rPr>
              <a:t>жобаның</a:t>
            </a:r>
            <a:r>
              <a:rPr lang="ru-RU" sz="3200" dirty="0">
                <a:solidFill>
                  <a:srgbClr val="002060"/>
                </a:solidFill>
                <a:latin typeface="Verdana" pitchFamily="34" charset="0"/>
                <a:ea typeface="Verdana" pitchFamily="34" charset="0"/>
                <a:cs typeface="Times New Roman" pitchFamily="18" charset="0"/>
              </a:rPr>
              <a:t> </a:t>
            </a:r>
            <a:r>
              <a:rPr lang="ru-RU" sz="3200" dirty="0" err="1">
                <a:solidFill>
                  <a:srgbClr val="002060"/>
                </a:solidFill>
                <a:latin typeface="Verdana" pitchFamily="34" charset="0"/>
                <a:ea typeface="Verdana" pitchFamily="34" charset="0"/>
                <a:cs typeface="Times New Roman" pitchFamily="18" charset="0"/>
              </a:rPr>
              <a:t>ақпараттық</a:t>
            </a:r>
            <a:r>
              <a:rPr lang="ru-RU" sz="3200" dirty="0">
                <a:solidFill>
                  <a:srgbClr val="002060"/>
                </a:solidFill>
                <a:latin typeface="Verdana" pitchFamily="34" charset="0"/>
                <a:ea typeface="Verdana" pitchFamily="34" charset="0"/>
                <a:cs typeface="Times New Roman" pitchFamily="18" charset="0"/>
              </a:rPr>
              <a:t> </a:t>
            </a:r>
            <a:r>
              <a:rPr lang="ru-RU" sz="3200" dirty="0" err="1">
                <a:solidFill>
                  <a:srgbClr val="002060"/>
                </a:solidFill>
                <a:latin typeface="Verdana" pitchFamily="34" charset="0"/>
                <a:ea typeface="Verdana" pitchFamily="34" charset="0"/>
                <a:cs typeface="Times New Roman" pitchFamily="18" charset="0"/>
              </a:rPr>
              <a:t>қамтамасыз</a:t>
            </a:r>
            <a:r>
              <a:rPr lang="ru-RU" sz="3200" dirty="0">
                <a:solidFill>
                  <a:srgbClr val="002060"/>
                </a:solidFill>
                <a:latin typeface="Verdana" pitchFamily="34" charset="0"/>
                <a:ea typeface="Verdana" pitchFamily="34" charset="0"/>
                <a:cs typeface="Times New Roman" pitchFamily="18" charset="0"/>
              </a:rPr>
              <a:t> </a:t>
            </a:r>
            <a:r>
              <a:rPr lang="ru-RU" sz="3200" dirty="0" err="1">
                <a:solidFill>
                  <a:srgbClr val="002060"/>
                </a:solidFill>
                <a:latin typeface="Verdana" pitchFamily="34" charset="0"/>
                <a:ea typeface="Verdana" pitchFamily="34" charset="0"/>
                <a:cs typeface="Times New Roman" pitchFamily="18" charset="0"/>
              </a:rPr>
              <a:t>етілуі</a:t>
            </a:r>
            <a:r>
              <a:rPr lang="ru-RU" sz="3200" dirty="0">
                <a:solidFill>
                  <a:srgbClr val="002060"/>
                </a:solidFill>
                <a:latin typeface="Verdana" pitchFamily="34" charset="0"/>
                <a:ea typeface="Verdana" pitchFamily="34" charset="0"/>
                <a:cs typeface="Times New Roman" pitchFamily="18" charset="0"/>
              </a:rPr>
              <a:t>; </a:t>
            </a:r>
          </a:p>
          <a:p>
            <a:pPr marL="457200" lvl="0" indent="-457200">
              <a:lnSpc>
                <a:spcPct val="90000"/>
              </a:lnSpc>
              <a:spcBef>
                <a:spcPts val="1000"/>
              </a:spcBef>
              <a:buFont typeface="Arial" panose="020B0604020202020204" pitchFamily="34" charset="0"/>
              <a:buAutoNum type="arabicParenR"/>
            </a:pPr>
            <a:r>
              <a:rPr lang="ru-RU" sz="3200" dirty="0" err="1">
                <a:solidFill>
                  <a:srgbClr val="002060"/>
                </a:solidFill>
                <a:latin typeface="Verdana" pitchFamily="34" charset="0"/>
                <a:ea typeface="Verdana" pitchFamily="34" charset="0"/>
                <a:cs typeface="Times New Roman" pitchFamily="18" charset="0"/>
              </a:rPr>
              <a:t>материалдық-техникалық</a:t>
            </a:r>
            <a:r>
              <a:rPr lang="ru-RU" sz="3200" dirty="0">
                <a:solidFill>
                  <a:srgbClr val="002060"/>
                </a:solidFill>
                <a:latin typeface="Verdana" pitchFamily="34" charset="0"/>
                <a:ea typeface="Verdana" pitchFamily="34" charset="0"/>
                <a:cs typeface="Times New Roman" pitchFamily="18" charset="0"/>
              </a:rPr>
              <a:t> база.</a:t>
            </a:r>
          </a:p>
        </p:txBody>
      </p:sp>
    </p:spTree>
    <p:extLst>
      <p:ext uri="{BB962C8B-B14F-4D97-AF65-F5344CB8AC3E}">
        <p14:creationId xmlns="" xmlns:p14="http://schemas.microsoft.com/office/powerpoint/2010/main" val="28048270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Ернияз\Desktop\Гайша\Новая папка (3)\мам 766.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785918" y="1173452"/>
            <a:ext cx="3010887" cy="2398424"/>
          </a:xfrm>
          <a:prstGeom prst="rect">
            <a:avLst/>
          </a:prstGeom>
          <a:ln w="38100" cap="sq">
            <a:solidFill>
              <a:srgbClr val="00B0F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3076" name="Picture 4" descr="C:\Users\Ернияз\Desktop\Гайша\Новая папка (3)\мам 826.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143504" y="1173451"/>
            <a:ext cx="3537458" cy="2398425"/>
          </a:xfrm>
          <a:prstGeom prst="rect">
            <a:avLst/>
          </a:prstGeom>
          <a:ln w="38100" cap="sq">
            <a:solidFill>
              <a:srgbClr val="00B0F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3077" name="Picture 5" descr="C:\Users\Ернияз\Desktop\Гайша\Новая папка (3)\мам 775.jpg"/>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1785918" y="3857628"/>
            <a:ext cx="3000396" cy="2357454"/>
          </a:xfrm>
          <a:prstGeom prst="rect">
            <a:avLst/>
          </a:prstGeom>
          <a:ln w="38100" cap="sq">
            <a:solidFill>
              <a:srgbClr val="00B0F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3078" name="Picture 6" descr="C:\Users\Ернияз\Desktop\Гайша\Новая папка (3)\мам 744.jpg"/>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5143504" y="3857628"/>
            <a:ext cx="3537458" cy="2357454"/>
          </a:xfrm>
          <a:prstGeom prst="rect">
            <a:avLst/>
          </a:prstGeom>
          <a:ln w="38100" cap="sq">
            <a:solidFill>
              <a:srgbClr val="00B0F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sp>
        <p:nvSpPr>
          <p:cNvPr id="6" name="TextBox 5"/>
          <p:cNvSpPr txBox="1"/>
          <p:nvPr/>
        </p:nvSpPr>
        <p:spPr>
          <a:xfrm>
            <a:off x="2000232" y="214290"/>
            <a:ext cx="5469767" cy="584775"/>
          </a:xfrm>
          <a:prstGeom prst="rect">
            <a:avLst/>
          </a:prstGeom>
          <a:noFill/>
        </p:spPr>
        <p:txBody>
          <a:bodyPr wrap="none" rtlCol="0">
            <a:spAutoFit/>
          </a:bodyPr>
          <a:lstStyle/>
          <a:p>
            <a:r>
              <a:rPr lang="kk-KZ" sz="3200" b="1" dirty="0" smtClean="0">
                <a:solidFill>
                  <a:srgbClr val="7030A0"/>
                </a:solidFill>
                <a:latin typeface="Verdana" pitchFamily="34" charset="0"/>
                <a:ea typeface="Verdana" pitchFamily="34" charset="0"/>
                <a:cs typeface="Times New Roman" pitchFamily="18" charset="0"/>
              </a:rPr>
              <a:t>Біз сіздермен біргеміз</a:t>
            </a:r>
            <a:endParaRPr lang="ru-RU" sz="3200" b="1" dirty="0">
              <a:solidFill>
                <a:srgbClr val="7030A0"/>
              </a:solidFill>
              <a:latin typeface="Verdana" pitchFamily="34" charset="0"/>
              <a:ea typeface="Verdana" pitchFamily="34" charset="0"/>
              <a:cs typeface="Times New Roman" pitchFamily="18" charset="0"/>
            </a:endParaRPr>
          </a:p>
        </p:txBody>
      </p:sp>
    </p:spTree>
    <p:extLst>
      <p:ext uri="{BB962C8B-B14F-4D97-AF65-F5344CB8AC3E}">
        <p14:creationId xmlns="" xmlns:p14="http://schemas.microsoft.com/office/powerpoint/2010/main" val="24269272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Ернияз\Desktop\Гайша\Новая папка (3)\мам 833.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285984" y="3619944"/>
            <a:ext cx="6072155" cy="295232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4099" name="Picture 3" descr="C:\Users\Ернияз\Desktop\Гайша\Новая папка (3)\мам 799.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339752" y="175138"/>
            <a:ext cx="6072154" cy="310984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3868741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7" descr="C:\Documents and Settings\User\Мои документы\Downloads\IMG_8658 (1).jpg">
            <a:extLst>
              <a:ext uri="{FF2B5EF4-FFF2-40B4-BE49-F238E27FC236}">
                <a16:creationId xmlns:lc="http://schemas.openxmlformats.org/drawingml/2006/lockedCanvas" xmlns="" xmlns:a16="http://schemas.microsoft.com/office/drawing/2014/main" id="{E30FF9CB-9B33-4A0A-B58C-404E86583C48}"/>
              </a:ext>
            </a:extLst>
          </p:cNvPr>
          <p:cNvPicPr>
            <a:picLocks noChangeAspect="1" noChangeArrowheads="1"/>
          </p:cNvPicPr>
          <p:nvPr/>
        </p:nvPicPr>
        <p:blipFill>
          <a:blip r:embed="rId2"/>
          <a:srcRect l="2108" t="7893" r="250" b="-1137"/>
          <a:stretch>
            <a:fillRect/>
          </a:stretch>
        </p:blipFill>
        <p:spPr bwMode="auto">
          <a:xfrm>
            <a:off x="1643042" y="785794"/>
            <a:ext cx="7032844" cy="45606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 xmlns:p14="http://schemas.microsoft.com/office/powerpoint/2010/main" val="39799808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43042" y="571480"/>
            <a:ext cx="7248298" cy="3395801"/>
          </a:xfrm>
          <a:prstGeom prst="rect">
            <a:avLst/>
          </a:prstGeom>
        </p:spPr>
        <p:txBody>
          <a:bodyPr wrap="square">
            <a:spAutoFit/>
          </a:bodyPr>
          <a:lstStyle/>
          <a:p>
            <a:pPr marL="228600" lvl="0" indent="-228600" algn="ctr">
              <a:lnSpc>
                <a:spcPct val="90000"/>
              </a:lnSpc>
              <a:spcBef>
                <a:spcPts val="1000"/>
              </a:spcBef>
            </a:pPr>
            <a:r>
              <a:rPr lang="ru-RU" sz="3600" b="1" dirty="0" err="1">
                <a:solidFill>
                  <a:srgbClr val="002060"/>
                </a:solidFill>
                <a:latin typeface="Verdana" pitchFamily="34" charset="0"/>
                <a:ea typeface="Verdana" pitchFamily="34" charset="0"/>
              </a:rPr>
              <a:t>Жобаның</a:t>
            </a:r>
            <a:r>
              <a:rPr lang="ru-RU" sz="3600" b="1" dirty="0">
                <a:solidFill>
                  <a:srgbClr val="002060"/>
                </a:solidFill>
                <a:latin typeface="Verdana" pitchFamily="34" charset="0"/>
                <a:ea typeface="Verdana" pitchFamily="34" charset="0"/>
              </a:rPr>
              <a:t> </a:t>
            </a:r>
            <a:r>
              <a:rPr lang="ru-RU" sz="3600" b="1" dirty="0" err="1">
                <a:solidFill>
                  <a:srgbClr val="002060"/>
                </a:solidFill>
                <a:latin typeface="Verdana" pitchFamily="34" charset="0"/>
                <a:ea typeface="Verdana" pitchFamily="34" charset="0"/>
              </a:rPr>
              <a:t>қауіп-қатерлері</a:t>
            </a:r>
            <a:r>
              <a:rPr lang="ru-RU" sz="3600" b="1" dirty="0">
                <a:solidFill>
                  <a:srgbClr val="002060"/>
                </a:solidFill>
                <a:latin typeface="Verdana" pitchFamily="34" charset="0"/>
                <a:ea typeface="Verdana" pitchFamily="34" charset="0"/>
              </a:rPr>
              <a:t>. </a:t>
            </a:r>
          </a:p>
          <a:p>
            <a:pPr lvl="0" algn="ctr">
              <a:lnSpc>
                <a:spcPct val="90000"/>
              </a:lnSpc>
              <a:spcBef>
                <a:spcPts val="1000"/>
              </a:spcBef>
            </a:pPr>
            <a:r>
              <a:rPr lang="ru-RU" sz="3600" b="1" dirty="0" err="1">
                <a:solidFill>
                  <a:srgbClr val="002060"/>
                </a:solidFill>
                <a:latin typeface="Verdana" pitchFamily="34" charset="0"/>
                <a:ea typeface="Verdana" pitchFamily="34" charset="0"/>
              </a:rPr>
              <a:t>Жобаның</a:t>
            </a:r>
            <a:r>
              <a:rPr lang="ru-RU" sz="3600" b="1" dirty="0">
                <a:solidFill>
                  <a:srgbClr val="002060"/>
                </a:solidFill>
                <a:latin typeface="Verdana" pitchFamily="34" charset="0"/>
                <a:ea typeface="Verdana" pitchFamily="34" charset="0"/>
              </a:rPr>
              <a:t> </a:t>
            </a:r>
            <a:r>
              <a:rPr lang="ru-RU" sz="3600" b="1" dirty="0" err="1">
                <a:solidFill>
                  <a:srgbClr val="002060"/>
                </a:solidFill>
                <a:latin typeface="Verdana" pitchFamily="34" charset="0"/>
                <a:ea typeface="Verdana" pitchFamily="34" charset="0"/>
              </a:rPr>
              <a:t>барлық</a:t>
            </a:r>
            <a:r>
              <a:rPr lang="ru-RU" sz="3600" b="1" dirty="0">
                <a:solidFill>
                  <a:srgbClr val="002060"/>
                </a:solidFill>
                <a:latin typeface="Verdana" pitchFamily="34" charset="0"/>
                <a:ea typeface="Verdana" pitchFamily="34" charset="0"/>
              </a:rPr>
              <a:t> </a:t>
            </a:r>
            <a:r>
              <a:rPr lang="ru-RU" sz="3600" b="1" dirty="0" err="1">
                <a:solidFill>
                  <a:srgbClr val="002060"/>
                </a:solidFill>
                <a:latin typeface="Verdana" pitchFamily="34" charset="0"/>
                <a:ea typeface="Verdana" pitchFamily="34" charset="0"/>
              </a:rPr>
              <a:t>қауіп-қатерлерін</a:t>
            </a:r>
            <a:r>
              <a:rPr lang="ru-RU" sz="3600" b="1" dirty="0">
                <a:solidFill>
                  <a:srgbClr val="002060"/>
                </a:solidFill>
                <a:latin typeface="Verdana" pitchFamily="34" charset="0"/>
                <a:ea typeface="Verdana" pitchFamily="34" charset="0"/>
              </a:rPr>
              <a:t> </a:t>
            </a:r>
            <a:r>
              <a:rPr lang="ru-RU" sz="3600" b="1" dirty="0" err="1">
                <a:solidFill>
                  <a:srgbClr val="002060"/>
                </a:solidFill>
                <a:latin typeface="Verdana" pitchFamily="34" charset="0"/>
                <a:ea typeface="Verdana" pitchFamily="34" charset="0"/>
              </a:rPr>
              <a:t>анықтап</a:t>
            </a:r>
            <a:r>
              <a:rPr lang="ru-RU" sz="3600" b="1" dirty="0">
                <a:solidFill>
                  <a:srgbClr val="002060"/>
                </a:solidFill>
                <a:latin typeface="Verdana" pitchFamily="34" charset="0"/>
                <a:ea typeface="Verdana" pitchFamily="34" charset="0"/>
              </a:rPr>
              <a:t>, </a:t>
            </a:r>
            <a:r>
              <a:rPr lang="ru-RU" sz="3600" b="1" dirty="0" err="1">
                <a:solidFill>
                  <a:srgbClr val="002060"/>
                </a:solidFill>
                <a:latin typeface="Verdana" pitchFamily="34" charset="0"/>
                <a:ea typeface="Verdana" pitchFamily="34" charset="0"/>
              </a:rPr>
              <a:t>алдын</a:t>
            </a:r>
            <a:r>
              <a:rPr lang="ru-RU" sz="3600" b="1" dirty="0">
                <a:solidFill>
                  <a:srgbClr val="002060"/>
                </a:solidFill>
                <a:latin typeface="Verdana" pitchFamily="34" charset="0"/>
                <a:ea typeface="Verdana" pitchFamily="34" charset="0"/>
              </a:rPr>
              <a:t> </a:t>
            </a:r>
            <a:r>
              <a:rPr lang="ru-RU" sz="3600" b="1" dirty="0" err="1">
                <a:solidFill>
                  <a:srgbClr val="002060"/>
                </a:solidFill>
                <a:latin typeface="Verdana" pitchFamily="34" charset="0"/>
                <a:ea typeface="Verdana" pitchFamily="34" charset="0"/>
              </a:rPr>
              <a:t>алудың</a:t>
            </a:r>
            <a:r>
              <a:rPr lang="ru-RU" sz="3600" b="1" dirty="0">
                <a:solidFill>
                  <a:srgbClr val="002060"/>
                </a:solidFill>
                <a:latin typeface="Verdana" pitchFamily="34" charset="0"/>
                <a:ea typeface="Verdana" pitchFamily="34" charset="0"/>
              </a:rPr>
              <a:t> </a:t>
            </a:r>
            <a:r>
              <a:rPr lang="ru-RU" sz="3600" b="1" dirty="0" err="1">
                <a:solidFill>
                  <a:srgbClr val="002060"/>
                </a:solidFill>
                <a:latin typeface="Verdana" pitchFamily="34" charset="0"/>
                <a:ea typeface="Verdana" pitchFamily="34" charset="0"/>
              </a:rPr>
              <a:t>шешімдерін</a:t>
            </a:r>
            <a:r>
              <a:rPr lang="ru-RU" sz="3600" b="1" dirty="0">
                <a:solidFill>
                  <a:srgbClr val="002060"/>
                </a:solidFill>
                <a:latin typeface="Verdana" pitchFamily="34" charset="0"/>
                <a:ea typeface="Verdana" pitchFamily="34" charset="0"/>
              </a:rPr>
              <a:t> табу </a:t>
            </a:r>
            <a:r>
              <a:rPr lang="ru-RU" sz="3600" b="1" dirty="0" err="1">
                <a:solidFill>
                  <a:srgbClr val="002060"/>
                </a:solidFill>
                <a:latin typeface="Verdana" pitchFamily="34" charset="0"/>
                <a:ea typeface="Verdana" pitchFamily="34" charset="0"/>
              </a:rPr>
              <a:t>қажет</a:t>
            </a:r>
            <a:r>
              <a:rPr lang="ru-RU" sz="3600" b="1" dirty="0">
                <a:solidFill>
                  <a:srgbClr val="002060"/>
                </a:solidFill>
                <a:latin typeface="Verdana" pitchFamily="34" charset="0"/>
                <a:ea typeface="Verdana" pitchFamily="34" charset="0"/>
              </a:rPr>
              <a:t>. </a:t>
            </a:r>
          </a:p>
          <a:p>
            <a:pPr marL="228600" lvl="0" indent="-228600">
              <a:lnSpc>
                <a:spcPct val="90000"/>
              </a:lnSpc>
              <a:spcBef>
                <a:spcPts val="1000"/>
              </a:spcBef>
              <a:buFont typeface="Arial" panose="020B0604020202020204" pitchFamily="34" charset="0"/>
              <a:buChar char="•"/>
            </a:pPr>
            <a:endParaRPr lang="ru-RU" sz="4000" dirty="0">
              <a:solidFill>
                <a:prstClr val="black"/>
              </a:solidFill>
              <a:latin typeface="Calibri"/>
            </a:endParaRPr>
          </a:p>
        </p:txBody>
      </p:sp>
      <p:pic>
        <p:nvPicPr>
          <p:cNvPr id="3" name="Picture 2" descr="C:\Users\worker\Desktop\66f8fc.jpg"/>
          <p:cNvPicPr>
            <a:picLocks noChangeAspect="1" noChangeArrowheads="1"/>
          </p:cNvPicPr>
          <p:nvPr/>
        </p:nvPicPr>
        <p:blipFill>
          <a:blip r:embed="rId2"/>
          <a:srcRect/>
          <a:stretch>
            <a:fillRect/>
          </a:stretch>
        </p:blipFill>
        <p:spPr bwMode="auto">
          <a:xfrm>
            <a:off x="2274423" y="3714752"/>
            <a:ext cx="5753961" cy="2909268"/>
          </a:xfrm>
          <a:prstGeom prst="rect">
            <a:avLst/>
          </a:prstGeom>
          <a:noFill/>
        </p:spPr>
      </p:pic>
    </p:spTree>
    <p:extLst>
      <p:ext uri="{BB962C8B-B14F-4D97-AF65-F5344CB8AC3E}">
        <p14:creationId xmlns="" xmlns:p14="http://schemas.microsoft.com/office/powerpoint/2010/main" val="32031663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p:cNvPicPr>
            <a:picLocks noChangeAspect="1" noChangeArrowheads="1"/>
          </p:cNvPicPr>
          <p:nvPr/>
        </p:nvPicPr>
        <p:blipFill>
          <a:blip r:embed="rId2">
            <a:clrChange>
              <a:clrFrom>
                <a:srgbClr val="FFFFFF"/>
              </a:clrFrom>
              <a:clrTo>
                <a:srgbClr val="FFFFFF">
                  <a:alpha val="0"/>
                </a:srgbClr>
              </a:clrTo>
            </a:clrChange>
          </a:blip>
          <a:srcRect l="13044"/>
          <a:stretch>
            <a:fillRect/>
          </a:stretch>
        </p:blipFill>
        <p:spPr bwMode="auto">
          <a:xfrm>
            <a:off x="1714480" y="857232"/>
            <a:ext cx="7000924" cy="6000768"/>
          </a:xfrm>
          <a:prstGeom prst="rect">
            <a:avLst/>
          </a:prstGeom>
          <a:noFill/>
          <a:ln w="9525">
            <a:noFill/>
            <a:miter lim="800000"/>
            <a:headEnd/>
            <a:tailEnd/>
          </a:ln>
          <a:effectLst/>
        </p:spPr>
      </p:pic>
      <p:sp>
        <p:nvSpPr>
          <p:cNvPr id="3" name="Прямоугольник 2"/>
          <p:cNvSpPr/>
          <p:nvPr/>
        </p:nvSpPr>
        <p:spPr>
          <a:xfrm>
            <a:off x="1857356" y="1237686"/>
            <a:ext cx="3214710" cy="490595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wrap="square">
            <a:spAutoFit/>
          </a:bodyPr>
          <a:lstStyle/>
          <a:p>
            <a:pPr>
              <a:lnSpc>
                <a:spcPct val="115000"/>
              </a:lnSpc>
              <a:spcAft>
                <a:spcPts val="1000"/>
              </a:spcAft>
            </a:pPr>
            <a:r>
              <a:rPr lang="kk-KZ" sz="1600" b="1" i="1" dirty="0" smtClean="0">
                <a:solidFill>
                  <a:srgbClr val="C00000"/>
                </a:solidFill>
                <a:latin typeface="Times New Roman"/>
                <a:ea typeface="Calibri"/>
              </a:rPr>
              <a:t>Аяулым</a:t>
            </a:r>
            <a:r>
              <a:rPr lang="kk-KZ" sz="1600" i="1" dirty="0" smtClean="0">
                <a:solidFill>
                  <a:srgbClr val="C00000"/>
                </a:solidFill>
                <a:latin typeface="Times New Roman"/>
                <a:ea typeface="Calibri"/>
              </a:rPr>
              <a:t>:</a:t>
            </a:r>
            <a:r>
              <a:rPr lang="kk-KZ" sz="1600" i="1" dirty="0" smtClean="0">
                <a:solidFill>
                  <a:schemeClr val="tx1">
                    <a:lumMod val="95000"/>
                    <a:lumOff val="5000"/>
                  </a:schemeClr>
                </a:solidFill>
                <a:latin typeface="Times New Roman"/>
                <a:ea typeface="Calibri"/>
              </a:rPr>
              <a:t> Мектеп әкімшілігімен ақылдаса отырып , «Үлкен  жүрек» даму және әлеуметтік бейімдеу орталығымен бірлесе жұмыс атқарудамыз. Орталықтағы  балалармен жақынырақ таныстық. Мақсатымыз мүмкіндігі шектеулі жандарға деген қоғамның көзқарасын өзгерту, оларға достық қолын ұсыну, өмірге деген құлшыныстарына демеу болу,адамдарға жарқын ойлармен риясыз көмектесіп, жекебасының пайдасы емес, басқалардың әл-ауқаты туралы ойлап , халқымызға адал қызмет ету.</a:t>
            </a:r>
          </a:p>
        </p:txBody>
      </p:sp>
      <p:sp>
        <p:nvSpPr>
          <p:cNvPr id="4" name="Прямоугольник 3"/>
          <p:cNvSpPr/>
          <p:nvPr/>
        </p:nvSpPr>
        <p:spPr>
          <a:xfrm>
            <a:off x="5357818" y="1806592"/>
            <a:ext cx="3214710" cy="4467890"/>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nSpc>
                <a:spcPct val="115000"/>
              </a:lnSpc>
              <a:spcAft>
                <a:spcPts val="1000"/>
              </a:spcAft>
            </a:pPr>
            <a:r>
              <a:rPr lang="kk-KZ" sz="1600" b="1" i="1" dirty="0" smtClean="0">
                <a:solidFill>
                  <a:srgbClr val="C00000"/>
                </a:solidFill>
                <a:latin typeface="Times New Roman"/>
                <a:ea typeface="Calibri"/>
                <a:cs typeface="Times New Roman"/>
              </a:rPr>
              <a:t>Мадина</a:t>
            </a:r>
            <a:r>
              <a:rPr lang="kk-KZ" sz="1600" i="1" dirty="0" smtClean="0">
                <a:solidFill>
                  <a:srgbClr val="C00000"/>
                </a:solidFill>
                <a:latin typeface="Times New Roman"/>
                <a:ea typeface="Calibri"/>
                <a:cs typeface="Times New Roman"/>
              </a:rPr>
              <a:t>:</a:t>
            </a:r>
            <a:r>
              <a:rPr lang="kk-KZ" sz="1600" i="1" dirty="0" smtClean="0">
                <a:solidFill>
                  <a:schemeClr val="tx1">
                    <a:lumMod val="95000"/>
                    <a:lumOff val="5000"/>
                  </a:schemeClr>
                </a:solidFill>
                <a:latin typeface="Times New Roman"/>
                <a:ea typeface="Calibri"/>
                <a:cs typeface="Times New Roman"/>
              </a:rPr>
              <a:t>Орталықтағы домтарымызбен Арттерапия сабағына қатысып, бірге ән айтып, би биледік. Балалар бізді жылылықпен қарсы алды. Олардың жүздерінен қуаныш көрі біз үшін үлкен бақыт. Олар өте мейірімді жандар!</a:t>
            </a:r>
          </a:p>
          <a:p>
            <a:pPr>
              <a:lnSpc>
                <a:spcPct val="115000"/>
              </a:lnSpc>
              <a:spcAft>
                <a:spcPts val="1000"/>
              </a:spcAft>
            </a:pPr>
            <a:r>
              <a:rPr lang="kk-KZ" sz="1600" i="1" dirty="0" smtClean="0">
                <a:solidFill>
                  <a:schemeClr val="tx1">
                    <a:lumMod val="95000"/>
                    <a:lumOff val="5000"/>
                  </a:schemeClr>
                </a:solidFill>
                <a:latin typeface="Times New Roman"/>
                <a:ea typeface="Calibri"/>
                <a:cs typeface="Times New Roman"/>
              </a:rPr>
              <a:t>Аслан: А.Құнанбайұлының қара сөздерін оқып, ән айттық. Иппотерапия сабағына қатысып, “Пломбир”  есімді Пониға жем бердік. Ойын алаңын сыпырып, қалыптарға су құйып, мұздан ойыншықтар қатырдықү</a:t>
            </a:r>
            <a:endParaRPr lang="ru-RU" sz="1200" i="1" dirty="0">
              <a:solidFill>
                <a:schemeClr val="tx1">
                  <a:lumMod val="95000"/>
                  <a:lumOff val="5000"/>
                </a:schemeClr>
              </a:solidFill>
              <a:latin typeface="Calibri"/>
              <a:ea typeface="Calibri"/>
              <a:cs typeface="Times New Roman"/>
            </a:endParaRPr>
          </a:p>
        </p:txBody>
      </p:sp>
      <p:sp>
        <p:nvSpPr>
          <p:cNvPr id="5" name="TextBox 4"/>
          <p:cNvSpPr txBox="1"/>
          <p:nvPr/>
        </p:nvSpPr>
        <p:spPr>
          <a:xfrm>
            <a:off x="2000232" y="214290"/>
            <a:ext cx="5262979" cy="584775"/>
          </a:xfrm>
          <a:prstGeom prst="rect">
            <a:avLst/>
          </a:prstGeom>
          <a:noFill/>
        </p:spPr>
        <p:txBody>
          <a:bodyPr wrap="none" rtlCol="0">
            <a:spAutoFit/>
          </a:bodyPr>
          <a:lstStyle/>
          <a:p>
            <a:r>
              <a:rPr lang="kk-KZ" sz="3200" b="1" dirty="0" smtClean="0">
                <a:solidFill>
                  <a:srgbClr val="7030A0"/>
                </a:solidFill>
                <a:latin typeface="Verdana" pitchFamily="34" charset="0"/>
                <a:ea typeface="Verdana" pitchFamily="34" charset="0"/>
                <a:cs typeface="Times New Roman" pitchFamily="18" charset="0"/>
              </a:rPr>
              <a:t>Жоба күнделігінен... </a:t>
            </a:r>
            <a:endParaRPr lang="ru-RU" sz="3200" b="1" dirty="0">
              <a:solidFill>
                <a:srgbClr val="7030A0"/>
              </a:solidFill>
              <a:latin typeface="Verdana" pitchFamily="34" charset="0"/>
              <a:ea typeface="Verdana"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4643438" y="443977"/>
            <a:ext cx="4366049" cy="6056857"/>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142844" y="428604"/>
            <a:ext cx="4377131" cy="607223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28794" y="0"/>
            <a:ext cx="6715172" cy="646331"/>
          </a:xfrm>
          <a:prstGeom prst="rect">
            <a:avLst/>
          </a:prstGeom>
        </p:spPr>
        <p:txBody>
          <a:bodyPr wrap="square">
            <a:spAutoFit/>
          </a:bodyPr>
          <a:lstStyle/>
          <a:p>
            <a:r>
              <a:rPr lang="en-US" dirty="0" smtClean="0">
                <a:hlinkClick r:id="rId2"/>
              </a:rPr>
              <a:t>https://learningapps.org/display?v=px60itpgn21</a:t>
            </a:r>
            <a:endParaRPr lang="kk-KZ" dirty="0" smtClean="0"/>
          </a:p>
          <a:p>
            <a:endParaRPr lang="ru-RU" dirty="0"/>
          </a:p>
        </p:txBody>
      </p:sp>
      <p:pic>
        <p:nvPicPr>
          <p:cNvPr id="124930" name="Picture 2"/>
          <p:cNvPicPr>
            <a:picLocks noChangeAspect="1" noChangeArrowheads="1"/>
          </p:cNvPicPr>
          <p:nvPr/>
        </p:nvPicPr>
        <p:blipFill>
          <a:blip r:embed="rId3"/>
          <a:srcRect l="23437" t="11458" r="23828" b="6250"/>
          <a:stretch>
            <a:fillRect/>
          </a:stretch>
        </p:blipFill>
        <p:spPr bwMode="auto">
          <a:xfrm>
            <a:off x="1785918" y="500043"/>
            <a:ext cx="6357982" cy="4857784"/>
          </a:xfrm>
          <a:prstGeom prst="rect">
            <a:avLst/>
          </a:prstGeom>
          <a:noFill/>
          <a:ln w="9525">
            <a:noFill/>
            <a:miter lim="800000"/>
            <a:headEnd/>
            <a:tailEnd/>
          </a:ln>
          <a:effectLst/>
        </p:spPr>
      </p:pic>
      <p:sp>
        <p:nvSpPr>
          <p:cNvPr id="4" name="TextBox 3"/>
          <p:cNvSpPr txBox="1"/>
          <p:nvPr/>
        </p:nvSpPr>
        <p:spPr>
          <a:xfrm>
            <a:off x="3643306" y="6143644"/>
            <a:ext cx="5524269" cy="369332"/>
          </a:xfrm>
          <a:prstGeom prst="rect">
            <a:avLst/>
          </a:prstGeom>
          <a:noFill/>
        </p:spPr>
        <p:txBody>
          <a:bodyPr wrap="none" rtlCol="0">
            <a:spAutoFit/>
          </a:bodyPr>
          <a:lstStyle/>
          <a:p>
            <a:r>
              <a:rPr lang="kk-KZ" b="1" dirty="0" smtClean="0">
                <a:solidFill>
                  <a:schemeClr val="accent6">
                    <a:lumMod val="50000"/>
                  </a:schemeClr>
                </a:solidFill>
                <a:latin typeface="Verdana" pitchFamily="34" charset="0"/>
                <a:ea typeface="Verdana" pitchFamily="34" charset="0"/>
              </a:rPr>
              <a:t>Осы тапсырманың сілтемесін чатта тұр.</a:t>
            </a:r>
            <a:endParaRPr lang="ru-RU" b="1" dirty="0">
              <a:solidFill>
                <a:schemeClr val="accent6">
                  <a:lumMod val="50000"/>
                </a:schemeClr>
              </a:solidFill>
              <a:latin typeface="Verdana" pitchFamily="34" charset="0"/>
              <a:ea typeface="Verdana"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p:cNvPicPr>
            <a:picLocks noChangeAspect="1" noChangeArrowheads="1"/>
          </p:cNvPicPr>
          <p:nvPr/>
        </p:nvPicPr>
        <p:blipFill>
          <a:blip r:embed="rId2">
            <a:duotone>
              <a:schemeClr val="accent5">
                <a:shade val="45000"/>
                <a:satMod val="135000"/>
              </a:schemeClr>
              <a:prstClr val="white"/>
            </a:duotone>
          </a:blip>
          <a:srcRect/>
          <a:stretch>
            <a:fillRect/>
          </a:stretch>
        </p:blipFill>
        <p:spPr bwMode="auto">
          <a:xfrm>
            <a:off x="2000232" y="357166"/>
            <a:ext cx="6223000" cy="6108700"/>
          </a:xfrm>
          <a:prstGeom prst="rect">
            <a:avLst/>
          </a:prstGeom>
          <a:noFill/>
          <a:ln w="9525">
            <a:noFill/>
            <a:miter lim="800000"/>
            <a:headEnd/>
            <a:tailEnd/>
          </a:ln>
          <a:effectLst/>
        </p:spPr>
      </p:pic>
      <p:sp>
        <p:nvSpPr>
          <p:cNvPr id="3" name="TextBox 2"/>
          <p:cNvSpPr txBox="1"/>
          <p:nvPr/>
        </p:nvSpPr>
        <p:spPr>
          <a:xfrm>
            <a:off x="2857488" y="3571876"/>
            <a:ext cx="4729180" cy="1754326"/>
          </a:xfrm>
          <a:prstGeom prst="rect">
            <a:avLst/>
          </a:prstGeom>
          <a:ln>
            <a:solidFill>
              <a:schemeClr val="bg1"/>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kk-KZ" sz="5400" b="1" dirty="0" smtClean="0">
                <a:solidFill>
                  <a:srgbClr val="002060"/>
                </a:solidFill>
                <a:latin typeface="Verdana" pitchFamily="34" charset="0"/>
                <a:ea typeface="Verdana" pitchFamily="34" charset="0"/>
                <a:hlinkClick r:id="rId3" action="ppaction://hlinkfile"/>
              </a:rPr>
              <a:t>Жоба қорғау</a:t>
            </a:r>
            <a:endParaRPr lang="ru-RU" sz="5400" b="1" dirty="0">
              <a:solidFill>
                <a:srgbClr val="002060"/>
              </a:solidFill>
              <a:latin typeface="Verdana" pitchFamily="34" charset="0"/>
              <a:ea typeface="Verdana"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a:hlinkClick r:id="rId2"/>
          </p:cNvPr>
          <p:cNvPicPr>
            <a:picLocks noChangeAspect="1" noChangeArrowheads="1"/>
          </p:cNvPicPr>
          <p:nvPr/>
        </p:nvPicPr>
        <p:blipFill>
          <a:blip r:embed="rId3"/>
          <a:srcRect l="27539" t="11458" r="22656" b="10416"/>
          <a:stretch>
            <a:fillRect/>
          </a:stretch>
        </p:blipFill>
        <p:spPr bwMode="auto">
          <a:xfrm>
            <a:off x="2000232" y="550469"/>
            <a:ext cx="6824710" cy="602180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p:cNvPicPr>
            <a:picLocks noChangeAspect="1" noChangeArrowheads="1"/>
          </p:cNvPicPr>
          <p:nvPr/>
        </p:nvPicPr>
        <p:blipFill>
          <a:blip r:embed="rId2"/>
          <a:srcRect/>
          <a:stretch>
            <a:fillRect/>
          </a:stretch>
        </p:blipFill>
        <p:spPr bwMode="auto">
          <a:xfrm>
            <a:off x="1928794" y="785794"/>
            <a:ext cx="6851650" cy="50355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p:cNvPicPr>
            <a:picLocks noChangeAspect="1" noChangeArrowheads="1"/>
          </p:cNvPicPr>
          <p:nvPr/>
        </p:nvPicPr>
        <p:blipFill>
          <a:blip r:embed="rId2"/>
          <a:srcRect/>
          <a:stretch>
            <a:fillRect/>
          </a:stretch>
        </p:blipFill>
        <p:spPr bwMode="auto">
          <a:xfrm>
            <a:off x="1714480" y="285728"/>
            <a:ext cx="3000396" cy="4186895"/>
          </a:xfrm>
          <a:prstGeom prst="rect">
            <a:avLst/>
          </a:prstGeom>
          <a:noFill/>
          <a:ln w="9525">
            <a:noFill/>
            <a:miter lim="800000"/>
            <a:headEnd/>
            <a:tailEnd/>
          </a:ln>
          <a:effectLst/>
        </p:spPr>
      </p:pic>
      <p:pic>
        <p:nvPicPr>
          <p:cNvPr id="128003" name="Picture 3"/>
          <p:cNvPicPr>
            <a:picLocks noChangeAspect="1" noChangeArrowheads="1"/>
          </p:cNvPicPr>
          <p:nvPr/>
        </p:nvPicPr>
        <p:blipFill>
          <a:blip r:embed="rId3"/>
          <a:srcRect/>
          <a:stretch>
            <a:fillRect/>
          </a:stretch>
        </p:blipFill>
        <p:spPr bwMode="auto">
          <a:xfrm>
            <a:off x="5500694" y="269879"/>
            <a:ext cx="3143272" cy="4230691"/>
          </a:xfrm>
          <a:prstGeom prst="rect">
            <a:avLst/>
          </a:prstGeom>
          <a:noFill/>
          <a:ln w="9525">
            <a:noFill/>
            <a:miter lim="800000"/>
            <a:headEnd/>
            <a:tailEnd/>
          </a:ln>
          <a:effectLst/>
        </p:spPr>
      </p:pic>
      <p:pic>
        <p:nvPicPr>
          <p:cNvPr id="128004" name="Picture 4"/>
          <p:cNvPicPr>
            <a:picLocks noChangeAspect="1" noChangeArrowheads="1"/>
          </p:cNvPicPr>
          <p:nvPr/>
        </p:nvPicPr>
        <p:blipFill>
          <a:blip r:embed="rId4"/>
          <a:srcRect/>
          <a:stretch>
            <a:fillRect/>
          </a:stretch>
        </p:blipFill>
        <p:spPr bwMode="auto">
          <a:xfrm>
            <a:off x="3786182" y="3071810"/>
            <a:ext cx="2573686" cy="355757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cstate="print">
            <a:extLst>
              <a:ext uri="{28A0092B-C50C-407E-A947-70E740481C1C}">
                <a14:useLocalDpi xmlns="" xmlns:a14="http://schemas.microsoft.com/office/drawing/2010/main" val="0"/>
              </a:ext>
            </a:extLst>
          </a:blip>
          <a:srcRect t="34189" b="6124"/>
          <a:stretch/>
        </p:blipFill>
        <p:spPr>
          <a:xfrm>
            <a:off x="1208171" y="1772816"/>
            <a:ext cx="7238070" cy="4396560"/>
          </a:xfrm>
          <a:prstGeom prst="rect">
            <a:avLst/>
          </a:prstGeom>
        </p:spPr>
      </p:pic>
      <p:sp>
        <p:nvSpPr>
          <p:cNvPr id="5" name="TextBox 4"/>
          <p:cNvSpPr txBox="1"/>
          <p:nvPr/>
        </p:nvSpPr>
        <p:spPr>
          <a:xfrm>
            <a:off x="2051720" y="620688"/>
            <a:ext cx="6394521" cy="646331"/>
          </a:xfrm>
          <a:prstGeom prst="rect">
            <a:avLst/>
          </a:prstGeom>
          <a:noFill/>
        </p:spPr>
        <p:txBody>
          <a:bodyPr wrap="square" rtlCol="0">
            <a:spAutoFit/>
          </a:bodyPr>
          <a:lstStyle/>
          <a:p>
            <a:r>
              <a:rPr lang="kk-KZ" sz="3600" b="1" dirty="0" smtClean="0">
                <a:solidFill>
                  <a:srgbClr val="7030A0"/>
                </a:solidFill>
                <a:latin typeface="Times New Roman" pitchFamily="18" charset="0"/>
                <a:cs typeface="Times New Roman" pitchFamily="18" charset="0"/>
              </a:rPr>
              <a:t>Назарларыңызға рахмет!</a:t>
            </a:r>
            <a:endParaRPr lang="ru-RU" sz="3600" b="1" dirty="0">
              <a:solidFill>
                <a:srgbClr val="7030A0"/>
              </a:solidFill>
              <a:latin typeface="Times New Roman" pitchFamily="18" charset="0"/>
              <a:cs typeface="Times New Roman" pitchFamily="18" charset="0"/>
            </a:endParaRPr>
          </a:p>
        </p:txBody>
      </p:sp>
      <p:sp>
        <p:nvSpPr>
          <p:cNvPr id="4" name="TextBox 3"/>
          <p:cNvSpPr txBox="1"/>
          <p:nvPr/>
        </p:nvSpPr>
        <p:spPr>
          <a:xfrm>
            <a:off x="4206959" y="2357430"/>
            <a:ext cx="1436611" cy="830997"/>
          </a:xfrm>
          <a:prstGeom prst="rect">
            <a:avLst/>
          </a:prstGeom>
          <a:noFill/>
        </p:spPr>
        <p:txBody>
          <a:bodyPr wrap="none" rtlCol="0">
            <a:spAutoFit/>
          </a:bodyPr>
          <a:lstStyle/>
          <a:p>
            <a:pPr algn="ctr"/>
            <a:r>
              <a:rPr lang="kk-KZ" sz="1600" b="1" dirty="0" smtClean="0">
                <a:solidFill>
                  <a:srgbClr val="002060"/>
                </a:solidFill>
                <a:latin typeface="Verdana" pitchFamily="34" charset="0"/>
                <a:ea typeface="Verdana" pitchFamily="34" charset="0"/>
              </a:rPr>
              <a:t>Жұмыла </a:t>
            </a:r>
          </a:p>
          <a:p>
            <a:pPr algn="ctr"/>
            <a:r>
              <a:rPr lang="kk-KZ" sz="1600" b="1" dirty="0" smtClean="0">
                <a:solidFill>
                  <a:srgbClr val="002060"/>
                </a:solidFill>
                <a:latin typeface="Verdana" pitchFamily="34" charset="0"/>
                <a:ea typeface="Verdana" pitchFamily="34" charset="0"/>
              </a:rPr>
              <a:t>көтерген </a:t>
            </a:r>
          </a:p>
          <a:p>
            <a:pPr algn="ctr"/>
            <a:r>
              <a:rPr lang="kk-KZ" sz="1600" b="1" dirty="0" smtClean="0">
                <a:solidFill>
                  <a:srgbClr val="002060"/>
                </a:solidFill>
                <a:latin typeface="Verdana" pitchFamily="34" charset="0"/>
                <a:ea typeface="Verdana" pitchFamily="34" charset="0"/>
              </a:rPr>
              <a:t>жүк жеңіл</a:t>
            </a:r>
            <a:endParaRPr lang="ru-RU" sz="1600" b="1" dirty="0">
              <a:solidFill>
                <a:srgbClr val="002060"/>
              </a:solidFill>
              <a:latin typeface="Verdana" pitchFamily="34" charset="0"/>
              <a:ea typeface="Verdana" pitchFamily="34" charset="0"/>
            </a:endParaRPr>
          </a:p>
        </p:txBody>
      </p:sp>
    </p:spTree>
    <p:extLst>
      <p:ext uri="{BB962C8B-B14F-4D97-AF65-F5344CB8AC3E}">
        <p14:creationId xmlns="" xmlns:p14="http://schemas.microsoft.com/office/powerpoint/2010/main" val="3566943874"/>
      </p:ext>
    </p:extLst>
  </p:cSld>
  <p:clrMapOvr>
    <a:masterClrMapping/>
  </p:clrMapOvr>
  <p:timing>
    <p:tnLst>
      <p:par>
        <p:cTn id="1" dur="indefinite" restart="never" nodeType="tmRoot"/>
      </p:par>
    </p:tnLst>
  </p:timing>
</p:sld>
</file>

<file path=ppt/theme/theme1.xml><?xml version="1.0" encoding="utf-8"?>
<a:theme xmlns:a="http://schemas.openxmlformats.org/drawingml/2006/main" name="Галерея">
  <a:themeElements>
    <a:clrScheme name="Галерея">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Галерея">
      <a:majorFont>
        <a:latin typeface="Gill Sans M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алерея">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1_Галерея">
  <a:themeElements>
    <a:clrScheme name="Галерея">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Галерея">
      <a:majorFont>
        <a:latin typeface="Gill Sans M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алерея">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otalTime>498</TotalTime>
  <Words>423</Words>
  <Application>Microsoft Office PowerPoint</Application>
  <PresentationFormat>Экран (4:3)</PresentationFormat>
  <Paragraphs>82</Paragraphs>
  <Slides>23</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23</vt:i4>
      </vt:variant>
    </vt:vector>
  </HeadingPairs>
  <TitlesOfParts>
    <vt:vector size="25" baseType="lpstr">
      <vt:lpstr>Галерея</vt:lpstr>
      <vt:lpstr>1_Галерея</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Ернияз</dc:creator>
  <cp:lastModifiedBy>User</cp:lastModifiedBy>
  <cp:revision>29</cp:revision>
  <dcterms:created xsi:type="dcterms:W3CDTF">2021-01-04T04:16:19Z</dcterms:created>
  <dcterms:modified xsi:type="dcterms:W3CDTF">2021-01-06T10:05:41Z</dcterms:modified>
</cp:coreProperties>
</file>