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6" r:id="rId1"/>
  </p:sldMasterIdLst>
  <p:sldIdLst>
    <p:sldId id="256" r:id="rId2"/>
    <p:sldId id="257" r:id="rId3"/>
    <p:sldId id="260" r:id="rId4"/>
    <p:sldId id="261" r:id="rId5"/>
    <p:sldId id="266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90" d="100"/>
          <a:sy n="90" d="100"/>
        </p:scale>
        <p:origin x="-1320" y="-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5674E-635B-421E-AD09-E66538C330E3}" type="datetimeFigureOut">
              <a:rPr lang="ru-RU" smtClean="0"/>
              <a:pPr/>
              <a:t>12.05.2021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9D076-784C-4AF5-A0F1-F9E9F0C64AA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607454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5674E-635B-421E-AD09-E66538C330E3}" type="datetimeFigureOut">
              <a:rPr lang="ru-RU" smtClean="0"/>
              <a:pPr/>
              <a:t>12.05.2021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9D076-784C-4AF5-A0F1-F9E9F0C64AA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61587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5674E-635B-421E-AD09-E66538C330E3}" type="datetimeFigureOut">
              <a:rPr lang="ru-RU" smtClean="0"/>
              <a:pPr/>
              <a:t>12.05.2021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9D076-784C-4AF5-A0F1-F9E9F0C64AA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875277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5674E-635B-421E-AD09-E66538C330E3}" type="datetimeFigureOut">
              <a:rPr lang="ru-RU" smtClean="0"/>
              <a:pPr/>
              <a:t>12.05.2021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9D076-784C-4AF5-A0F1-F9E9F0C64AA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010061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5674E-635B-421E-AD09-E66538C330E3}" type="datetimeFigureOut">
              <a:rPr lang="ru-RU" smtClean="0"/>
              <a:pPr/>
              <a:t>12.05.2021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9D076-784C-4AF5-A0F1-F9E9F0C64AA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908204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5674E-635B-421E-AD09-E66538C330E3}" type="datetimeFigureOut">
              <a:rPr lang="ru-RU" smtClean="0"/>
              <a:pPr/>
              <a:t>12.05.2021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9D076-784C-4AF5-A0F1-F9E9F0C64AA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877773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5674E-635B-421E-AD09-E66538C330E3}" type="datetimeFigureOut">
              <a:rPr lang="ru-RU" smtClean="0"/>
              <a:pPr/>
              <a:t>12.05.2021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9D076-784C-4AF5-A0F1-F9E9F0C64AA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736893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5674E-635B-421E-AD09-E66538C330E3}" type="datetimeFigureOut">
              <a:rPr lang="ru-RU" smtClean="0"/>
              <a:pPr/>
              <a:t>12.05.2021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9D076-784C-4AF5-A0F1-F9E9F0C64AA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074504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5674E-635B-421E-AD09-E66538C330E3}" type="datetimeFigureOut">
              <a:rPr lang="ru-RU" smtClean="0"/>
              <a:pPr/>
              <a:t>12.05.2021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9D076-784C-4AF5-A0F1-F9E9F0C64AA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812843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5674E-635B-421E-AD09-E66538C330E3}" type="datetimeFigureOut">
              <a:rPr lang="ru-RU" smtClean="0"/>
              <a:pPr/>
              <a:t>12.05.2021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9D076-784C-4AF5-A0F1-F9E9F0C64AA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587809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5674E-635B-421E-AD09-E66538C330E3}" type="datetimeFigureOut">
              <a:rPr lang="ru-RU" smtClean="0"/>
              <a:pPr/>
              <a:t>12.05.2021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9D076-784C-4AF5-A0F1-F9E9F0C64AA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926267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F5674E-635B-421E-AD09-E66538C330E3}" type="datetimeFigureOut">
              <a:rPr lang="ru-RU" smtClean="0"/>
              <a:pPr/>
              <a:t>12.05.2021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89D076-784C-4AF5-A0F1-F9E9F0C64AA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823472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17" r:id="rId1"/>
    <p:sldLayoutId id="2147483818" r:id="rId2"/>
    <p:sldLayoutId id="2147483819" r:id="rId3"/>
    <p:sldLayoutId id="2147483820" r:id="rId4"/>
    <p:sldLayoutId id="2147483821" r:id="rId5"/>
    <p:sldLayoutId id="2147483822" r:id="rId6"/>
    <p:sldLayoutId id="2147483823" r:id="rId7"/>
    <p:sldLayoutId id="2147483824" r:id="rId8"/>
    <p:sldLayoutId id="2147483825" r:id="rId9"/>
    <p:sldLayoutId id="2147483826" r:id="rId10"/>
    <p:sldLayoutId id="214748382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0" y="2132856"/>
            <a:ext cx="9144000" cy="1728192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51520" y="2261939"/>
            <a:ext cx="8458200" cy="1470025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>
                <a:solidFill>
                  <a:schemeClr val="bg1"/>
                </a:solidFill>
                <a:latin typeface="Arial Narrow" pitchFamily="34" charset="0"/>
                <a:cs typeface="Times New Roman" panose="02020603050405020304" pitchFamily="18" charset="0"/>
              </a:rPr>
              <a:t>Организация и проведение </a:t>
            </a:r>
            <a:r>
              <a:rPr lang="ru-RU" dirty="0">
                <a:solidFill>
                  <a:schemeClr val="bg1"/>
                </a:solidFill>
                <a:latin typeface="Arial Narrow" pitchFamily="34" charset="0"/>
                <a:ea typeface="Times New Roman"/>
                <a:cs typeface="Times New Roman" panose="02020603050405020304" pitchFamily="18" charset="0"/>
              </a:rPr>
              <a:t>онлайн </a:t>
            </a:r>
            <a:r>
              <a:rPr lang="ru-RU" dirty="0" err="1">
                <a:solidFill>
                  <a:schemeClr val="bg1"/>
                </a:solidFill>
                <a:latin typeface="Arial Narrow" pitchFamily="34" charset="0"/>
                <a:ea typeface="Times New Roman"/>
                <a:cs typeface="Times New Roman" panose="02020603050405020304" pitchFamily="18" charset="0"/>
              </a:rPr>
              <a:t>вебинаров</a:t>
            </a:r>
            <a:r>
              <a:rPr lang="ru-RU" dirty="0">
                <a:solidFill>
                  <a:schemeClr val="bg1"/>
                </a:solidFill>
                <a:latin typeface="Arial Narrow" pitchFamily="34" charset="0"/>
                <a:ea typeface="Times New Roman"/>
                <a:cs typeface="Times New Roman" panose="02020603050405020304" pitchFamily="18" charset="0"/>
              </a:rPr>
              <a:t> </a:t>
            </a:r>
            <a:r>
              <a:rPr lang="ru-RU" dirty="0" smtClean="0">
                <a:solidFill>
                  <a:schemeClr val="bg1"/>
                </a:solidFill>
                <a:latin typeface="Arial Narrow" pitchFamily="34" charset="0"/>
                <a:ea typeface="Times New Roman"/>
                <a:cs typeface="Times New Roman" panose="02020603050405020304" pitchFamily="18" charset="0"/>
              </a:rPr>
              <a:t/>
            </a:r>
            <a:br>
              <a:rPr lang="ru-RU" dirty="0" smtClean="0">
                <a:solidFill>
                  <a:schemeClr val="bg1"/>
                </a:solidFill>
                <a:latin typeface="Arial Narrow" pitchFamily="34" charset="0"/>
                <a:ea typeface="Times New Roman"/>
                <a:cs typeface="Times New Roman" panose="02020603050405020304" pitchFamily="18" charset="0"/>
              </a:rPr>
            </a:br>
            <a:r>
              <a:rPr lang="ru-RU" b="1" dirty="0" smtClean="0">
                <a:solidFill>
                  <a:schemeClr val="bg1"/>
                </a:solidFill>
                <a:latin typeface="Arial Narrow" pitchFamily="34" charset="0"/>
                <a:cs typeface="Times New Roman" panose="02020603050405020304" pitchFamily="18" charset="0"/>
              </a:rPr>
              <a:t>«Час </a:t>
            </a:r>
            <a:r>
              <a:rPr lang="ru-RU" b="1" dirty="0">
                <a:solidFill>
                  <a:schemeClr val="bg1"/>
                </a:solidFill>
                <a:latin typeface="Arial Narrow" pitchFamily="34" charset="0"/>
                <a:cs typeface="Times New Roman" panose="02020603050405020304" pitchFamily="18" charset="0"/>
              </a:rPr>
              <a:t>профориентации 2021»</a:t>
            </a:r>
          </a:p>
        </p:txBody>
      </p:sp>
    </p:spTree>
    <p:extLst>
      <p:ext uri="{BB962C8B-B14F-4D97-AF65-F5344CB8AC3E}">
        <p14:creationId xmlns:p14="http://schemas.microsoft.com/office/powerpoint/2010/main" val="11497652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6388" y="485800"/>
            <a:ext cx="7931224" cy="1143000"/>
          </a:xfrm>
        </p:spPr>
        <p:txBody>
          <a:bodyPr>
            <a:noAutofit/>
          </a:bodyPr>
          <a:lstStyle/>
          <a:p>
            <a:pPr algn="just"/>
            <a:r>
              <a:rPr lang="ru-RU" sz="2400" dirty="0" smtClean="0">
                <a:solidFill>
                  <a:srgbClr val="002060"/>
                </a:solidFill>
                <a:latin typeface="Arial Narrow" pitchFamily="34" charset="0"/>
              </a:rPr>
              <a:t>Цель:</a:t>
            </a:r>
            <a:r>
              <a:rPr lang="ru-RU" sz="2400" dirty="0">
                <a:solidFill>
                  <a:srgbClr val="002060"/>
                </a:solidFill>
                <a:latin typeface="Arial Narrow" pitchFamily="34" charset="0"/>
                <a:ea typeface="Times New Roman"/>
                <a:cs typeface="+mn-cs"/>
              </a:rPr>
              <a:t> </a:t>
            </a:r>
            <a:r>
              <a:rPr lang="ru-RU" sz="2400" dirty="0" smtClean="0">
                <a:solidFill>
                  <a:srgbClr val="002060"/>
                </a:solidFill>
                <a:latin typeface="Arial Narrow" pitchFamily="34" charset="0"/>
                <a:ea typeface="Times New Roman"/>
                <a:cs typeface="+mn-cs"/>
              </a:rPr>
              <a:t>оказание </a:t>
            </a:r>
            <a:r>
              <a:rPr lang="ru-RU" sz="2400" dirty="0">
                <a:solidFill>
                  <a:srgbClr val="002060"/>
                </a:solidFill>
                <a:latin typeface="Arial Narrow" pitchFamily="34" charset="0"/>
                <a:ea typeface="Times New Roman"/>
                <a:cs typeface="+mn-cs"/>
              </a:rPr>
              <a:t>помощи обучающимся общеобразовательных </a:t>
            </a:r>
            <a:r>
              <a:rPr lang="ru-RU" sz="2400" dirty="0" smtClean="0">
                <a:solidFill>
                  <a:srgbClr val="002060"/>
                </a:solidFill>
                <a:latin typeface="Arial Narrow" pitchFamily="34" charset="0"/>
                <a:ea typeface="Times New Roman"/>
                <a:cs typeface="+mn-cs"/>
              </a:rPr>
              <a:t>организаций образования </a:t>
            </a:r>
            <a:r>
              <a:rPr lang="ru-RU" sz="2400" dirty="0">
                <a:solidFill>
                  <a:srgbClr val="002060"/>
                </a:solidFill>
                <a:latin typeface="Arial Narrow" pitchFamily="34" charset="0"/>
                <a:ea typeface="Times New Roman"/>
                <a:cs typeface="+mn-cs"/>
              </a:rPr>
              <a:t>области в выборе профессии, специальности, места </a:t>
            </a:r>
            <a:r>
              <a:rPr lang="ru-RU" sz="2400" dirty="0" smtClean="0">
                <a:solidFill>
                  <a:srgbClr val="002060"/>
                </a:solidFill>
                <a:latin typeface="Arial Narrow" pitchFamily="34" charset="0"/>
                <a:ea typeface="Times New Roman"/>
                <a:cs typeface="+mn-cs"/>
              </a:rPr>
              <a:t>учебы</a:t>
            </a:r>
            <a:endParaRPr lang="ru-RU" sz="2400" dirty="0">
              <a:solidFill>
                <a:srgbClr val="002060"/>
              </a:solidFill>
              <a:latin typeface="Arial Narrow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6444208" y="1628800"/>
            <a:ext cx="32733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000" dirty="0" smtClean="0">
                <a:solidFill>
                  <a:schemeClr val="bg1"/>
                </a:solidFill>
                <a:effectLst/>
                <a:latin typeface="Arial"/>
                <a:ea typeface="Times New Roman"/>
              </a:rPr>
              <a:t>«</a:t>
            </a:r>
            <a:endParaRPr lang="ru-RU" sz="2000" dirty="0">
              <a:solidFill>
                <a:schemeClr val="bg1"/>
              </a:solidFill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1763688" y="4149080"/>
            <a:ext cx="2376264" cy="914400"/>
          </a:xfrm>
          <a:prstGeom prst="roundRect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effectLst/>
                <a:latin typeface="Arial Narrow" pitchFamily="34" charset="0"/>
                <a:ea typeface="Times New Roman"/>
              </a:rPr>
              <a:t>Y</a:t>
            </a:r>
            <a:r>
              <a:rPr lang="ru-RU" dirty="0" err="1" smtClean="0">
                <a:effectLst/>
                <a:latin typeface="Arial Narrow" pitchFamily="34" charset="0"/>
                <a:ea typeface="Times New Roman"/>
              </a:rPr>
              <a:t>ou</a:t>
            </a:r>
            <a:r>
              <a:rPr lang="en-US" dirty="0" smtClean="0">
                <a:effectLst/>
                <a:latin typeface="Arial Narrow" pitchFamily="34" charset="0"/>
                <a:ea typeface="Times New Roman"/>
              </a:rPr>
              <a:t>T</a:t>
            </a:r>
            <a:r>
              <a:rPr lang="ru-RU" dirty="0" err="1" smtClean="0">
                <a:effectLst/>
                <a:latin typeface="Arial Narrow" pitchFamily="34" charset="0"/>
                <a:ea typeface="Times New Roman"/>
              </a:rPr>
              <a:t>ube</a:t>
            </a:r>
            <a:r>
              <a:rPr lang="ru-RU" dirty="0" smtClean="0">
                <a:effectLst/>
                <a:latin typeface="Arial Narrow" pitchFamily="34" charset="0"/>
                <a:ea typeface="Times New Roman"/>
              </a:rPr>
              <a:t>- канал «Профессиональная ориентация»</a:t>
            </a:r>
            <a:endParaRPr lang="ru-RU" dirty="0">
              <a:latin typeface="Arial Narrow" pitchFamily="34" charset="0"/>
            </a:endParaRPr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5148064" y="4149080"/>
            <a:ext cx="2232248" cy="914400"/>
          </a:xfrm>
          <a:prstGeom prst="roundRect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err="1" smtClean="0">
                <a:latin typeface="Arial Narrow" pitchFamily="34" charset="0"/>
                <a:ea typeface="Times New Roman"/>
              </a:rPr>
              <a:t>В</a:t>
            </a:r>
            <a:r>
              <a:rPr lang="ru-RU" dirty="0" err="1" smtClean="0">
                <a:effectLst/>
                <a:latin typeface="Arial Narrow" pitchFamily="34" charset="0"/>
                <a:ea typeface="Times New Roman"/>
              </a:rPr>
              <a:t>ебинары</a:t>
            </a:r>
            <a:r>
              <a:rPr lang="ru-RU" dirty="0" smtClean="0">
                <a:effectLst/>
                <a:latin typeface="Arial Narrow" pitchFamily="34" charset="0"/>
                <a:ea typeface="Times New Roman"/>
              </a:rPr>
              <a:t> «Час профориентации»</a:t>
            </a:r>
            <a:endParaRPr lang="ru-RU" dirty="0">
              <a:latin typeface="Arial Narrow" pitchFamily="34" charset="0"/>
            </a:endParaRPr>
          </a:p>
        </p:txBody>
      </p:sp>
      <p:sp>
        <p:nvSpPr>
          <p:cNvPr id="12" name="Кольцо 11"/>
          <p:cNvSpPr/>
          <p:nvPr/>
        </p:nvSpPr>
        <p:spPr>
          <a:xfrm>
            <a:off x="3193853" y="5116827"/>
            <a:ext cx="457200" cy="432048"/>
          </a:xfrm>
          <a:prstGeom prst="donut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7" name="Кольцо 16"/>
          <p:cNvSpPr/>
          <p:nvPr/>
        </p:nvSpPr>
        <p:spPr>
          <a:xfrm>
            <a:off x="2119910" y="5116827"/>
            <a:ext cx="457200" cy="432048"/>
          </a:xfrm>
          <a:prstGeom prst="donut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8" name="Кольцо 17"/>
          <p:cNvSpPr/>
          <p:nvPr/>
        </p:nvSpPr>
        <p:spPr>
          <a:xfrm>
            <a:off x="6718735" y="5116827"/>
            <a:ext cx="457200" cy="432048"/>
          </a:xfrm>
          <a:prstGeom prst="donut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9" name="Кольцо 18"/>
          <p:cNvSpPr/>
          <p:nvPr/>
        </p:nvSpPr>
        <p:spPr>
          <a:xfrm>
            <a:off x="5652120" y="5116827"/>
            <a:ext cx="457200" cy="432048"/>
          </a:xfrm>
          <a:prstGeom prst="donut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24" name="Стрелка вниз 23"/>
          <p:cNvSpPr/>
          <p:nvPr/>
        </p:nvSpPr>
        <p:spPr>
          <a:xfrm>
            <a:off x="2717260" y="3512818"/>
            <a:ext cx="484632" cy="489204"/>
          </a:xfrm>
          <a:prstGeom prst="downArrow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Стрелка вниз 25"/>
          <p:cNvSpPr/>
          <p:nvPr/>
        </p:nvSpPr>
        <p:spPr>
          <a:xfrm>
            <a:off x="6012160" y="3548368"/>
            <a:ext cx="484632" cy="489204"/>
          </a:xfrm>
          <a:prstGeom prst="downArrow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Скругленный прямоугольник 26"/>
          <p:cNvSpPr/>
          <p:nvPr/>
        </p:nvSpPr>
        <p:spPr>
          <a:xfrm>
            <a:off x="1763688" y="2506373"/>
            <a:ext cx="5616624" cy="914400"/>
          </a:xfrm>
          <a:prstGeom prst="roundRect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sz="2000" dirty="0" smtClean="0">
                <a:solidFill>
                  <a:prstClr val="white"/>
                </a:solidFill>
                <a:latin typeface="Arial Narrow" pitchFamily="34" charset="0"/>
                <a:ea typeface="Times New Roman"/>
              </a:rPr>
              <a:t>   </a:t>
            </a:r>
            <a:r>
              <a:rPr lang="ru-RU" sz="2000" b="1" dirty="0" smtClean="0">
                <a:solidFill>
                  <a:prstClr val="white"/>
                </a:solidFill>
                <a:latin typeface="Arial Narrow" pitchFamily="34" charset="0"/>
                <a:ea typeface="Times New Roman"/>
              </a:rPr>
              <a:t>Онлайн-профориентация </a:t>
            </a:r>
            <a:r>
              <a:rPr lang="ru-RU" sz="2000" b="1" dirty="0">
                <a:solidFill>
                  <a:prstClr val="white"/>
                </a:solidFill>
                <a:latin typeface="Arial Narrow" pitchFamily="34" charset="0"/>
                <a:ea typeface="Times New Roman"/>
              </a:rPr>
              <a:t>-</a:t>
            </a:r>
            <a:r>
              <a:rPr lang="ru-RU" sz="2000" b="1" dirty="0" smtClean="0">
                <a:solidFill>
                  <a:prstClr val="white"/>
                </a:solidFill>
                <a:latin typeface="Arial Narrow" pitchFamily="34" charset="0"/>
                <a:ea typeface="Times New Roman"/>
              </a:rPr>
              <a:t>2021»</a:t>
            </a:r>
            <a:endParaRPr lang="ru-RU" sz="2000" b="1" dirty="0">
              <a:solidFill>
                <a:prstClr val="white"/>
              </a:solidFill>
              <a:latin typeface="Arial Narrow" pitchFamily="34" charset="0"/>
            </a:endParaRPr>
          </a:p>
        </p:txBody>
      </p:sp>
      <p:sp>
        <p:nvSpPr>
          <p:cNvPr id="13" name="Двойная стрелка влево/вверх 12"/>
          <p:cNvSpPr/>
          <p:nvPr/>
        </p:nvSpPr>
        <p:spPr>
          <a:xfrm rot="2465601">
            <a:off x="4318098" y="5175361"/>
            <a:ext cx="850392" cy="850392"/>
          </a:xfrm>
          <a:prstGeom prst="leftUpArrow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Прямоугольник 13"/>
          <p:cNvSpPr/>
          <p:nvPr/>
        </p:nvSpPr>
        <p:spPr>
          <a:xfrm>
            <a:off x="323528" y="264447"/>
            <a:ext cx="179512" cy="1467544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716899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476672"/>
            <a:ext cx="8229600" cy="1066800"/>
          </a:xfrm>
        </p:spPr>
        <p:txBody>
          <a:bodyPr>
            <a:noAutofit/>
          </a:bodyPr>
          <a:lstStyle/>
          <a:p>
            <a:pPr algn="ctr">
              <a:spcAft>
                <a:spcPts val="0"/>
              </a:spcAft>
            </a:pPr>
            <a:r>
              <a:rPr lang="ru-RU" sz="2400" b="1" dirty="0">
                <a:solidFill>
                  <a:srgbClr val="000000"/>
                </a:solidFill>
                <a:latin typeface="Arial Narrow" pitchFamily="34" charset="0"/>
                <a:ea typeface="Times New Roman"/>
                <a:cs typeface="Times New Roman"/>
              </a:rPr>
              <a:t>График участия колледжей в </a:t>
            </a:r>
            <a:r>
              <a:rPr lang="ru-RU" sz="2400" b="1" dirty="0" err="1">
                <a:solidFill>
                  <a:srgbClr val="000000"/>
                </a:solidFill>
                <a:latin typeface="Arial Narrow" pitchFamily="34" charset="0"/>
                <a:ea typeface="Times New Roman"/>
                <a:cs typeface="Times New Roman"/>
              </a:rPr>
              <a:t>вебинарах</a:t>
            </a:r>
            <a:r>
              <a:rPr lang="ru-RU" sz="1800" dirty="0">
                <a:latin typeface="Arial Narrow" pitchFamily="34" charset="0"/>
                <a:ea typeface="Calibri"/>
                <a:cs typeface="Times New Roman"/>
              </a:rPr>
              <a:t/>
            </a:r>
            <a:br>
              <a:rPr lang="ru-RU" sz="1800" dirty="0">
                <a:latin typeface="Arial Narrow" pitchFamily="34" charset="0"/>
                <a:ea typeface="Calibri"/>
                <a:cs typeface="Times New Roman"/>
              </a:rPr>
            </a:br>
            <a:r>
              <a:rPr lang="ru-RU" sz="2400" b="1" dirty="0">
                <a:solidFill>
                  <a:srgbClr val="000000"/>
                </a:solidFill>
                <a:latin typeface="Arial Narrow" pitchFamily="34" charset="0"/>
                <a:ea typeface="Times New Roman"/>
              </a:rPr>
              <a:t> </a:t>
            </a:r>
            <a:r>
              <a:rPr lang="ru-RU" sz="2400" b="1" dirty="0" smtClean="0">
                <a:solidFill>
                  <a:srgbClr val="000000"/>
                </a:solidFill>
                <a:latin typeface="Arial Narrow" pitchFamily="34" charset="0"/>
                <a:ea typeface="Times New Roman"/>
              </a:rPr>
              <a:t>«</a:t>
            </a:r>
            <a:r>
              <a:rPr lang="ru-RU" sz="2400" b="1" dirty="0" smtClean="0">
                <a:solidFill>
                  <a:srgbClr val="000000"/>
                </a:solidFill>
                <a:latin typeface="Arial Narrow" pitchFamily="34" charset="0"/>
                <a:ea typeface="Times New Roman"/>
              </a:rPr>
              <a:t>Час </a:t>
            </a:r>
            <a:r>
              <a:rPr lang="ru-RU" sz="2400" b="1" dirty="0" smtClean="0">
                <a:solidFill>
                  <a:srgbClr val="000000"/>
                </a:solidFill>
                <a:latin typeface="Arial Narrow" pitchFamily="34" charset="0"/>
                <a:ea typeface="Times New Roman"/>
              </a:rPr>
              <a:t>профориентации </a:t>
            </a:r>
            <a:r>
              <a:rPr lang="ru-RU" sz="2400" b="1" dirty="0" smtClean="0">
                <a:solidFill>
                  <a:srgbClr val="000000"/>
                </a:solidFill>
                <a:latin typeface="Arial Narrow" pitchFamily="34" charset="0"/>
                <a:ea typeface="Times New Roman"/>
              </a:rPr>
              <a:t>2021»</a:t>
            </a:r>
            <a:endParaRPr lang="ru-RU" sz="2400" dirty="0">
              <a:latin typeface="Arial Narrow" pitchFamily="34" charset="0"/>
            </a:endParaRPr>
          </a:p>
        </p:txBody>
      </p:sp>
      <p:graphicFrame>
        <p:nvGraphicFramePr>
          <p:cNvPr id="7" name="Объект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23424929"/>
              </p:ext>
            </p:extLst>
          </p:nvPr>
        </p:nvGraphicFramePr>
        <p:xfrm>
          <a:off x="611560" y="1484784"/>
          <a:ext cx="7992690" cy="4820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91890"/>
                <a:gridCol w="5472608"/>
                <a:gridCol w="1728192"/>
              </a:tblGrid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bg1"/>
                          </a:solidFill>
                          <a:effectLst/>
                          <a:latin typeface="Arial Narrow" pitchFamily="34" charset="0"/>
                          <a:ea typeface="Times New Roman"/>
                          <a:cs typeface="Times New Roman"/>
                        </a:rPr>
                        <a:t>№</a:t>
                      </a:r>
                      <a:endParaRPr lang="ru-RU" sz="1100" dirty="0">
                        <a:solidFill>
                          <a:schemeClr val="bg1"/>
                        </a:solidFill>
                        <a:effectLst/>
                        <a:latin typeface="Arial Narrow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bg1"/>
                          </a:solidFill>
                          <a:effectLst/>
                          <a:latin typeface="Arial Narrow" pitchFamily="34" charset="0"/>
                          <a:ea typeface="Times New Roman"/>
                          <a:cs typeface="Times New Roman"/>
                        </a:rPr>
                        <a:t>   Название колледжа</a:t>
                      </a:r>
                      <a:endParaRPr lang="ru-RU" sz="1100" dirty="0">
                        <a:solidFill>
                          <a:schemeClr val="bg1"/>
                        </a:solidFill>
                        <a:effectLst/>
                        <a:latin typeface="Arial Narrow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bg1"/>
                          </a:solidFill>
                          <a:effectLst/>
                          <a:latin typeface="Arial Narrow" pitchFamily="34" charset="0"/>
                          <a:ea typeface="Times New Roman"/>
                          <a:cs typeface="Times New Roman"/>
                        </a:rPr>
                        <a:t>Дата проведения</a:t>
                      </a:r>
                      <a:endParaRPr lang="ru-RU" sz="1100" dirty="0">
                        <a:solidFill>
                          <a:schemeClr val="bg1"/>
                        </a:solidFill>
                        <a:effectLst/>
                        <a:latin typeface="Arial Narrow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solidFill>
                      <a:schemeClr val="tx2">
                        <a:lumMod val="75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Arial Narrow" pitchFamily="34" charset="0"/>
                          <a:ea typeface="Times New Roman"/>
                          <a:cs typeface="Times New Roman"/>
                        </a:rPr>
                        <a:t>1</a:t>
                      </a:r>
                      <a:endParaRPr lang="ru-RU" sz="1100">
                        <a:effectLst/>
                        <a:latin typeface="Arial Narrow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Arial Narrow" pitchFamily="34" charset="0"/>
                          <a:ea typeface="Times New Roman"/>
                          <a:cs typeface="Times New Roman"/>
                        </a:rPr>
                        <a:t>КГКП «Карагандинский высший политехнический колледж»</a:t>
                      </a:r>
                      <a:endParaRPr lang="ru-RU" sz="1100" dirty="0">
                        <a:effectLst/>
                        <a:latin typeface="Arial Narrow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effectLst/>
                          <a:latin typeface="Arial Narrow" pitchFamily="34" charset="0"/>
                          <a:ea typeface="Times New Roman"/>
                          <a:cs typeface="Times New Roman"/>
                        </a:rPr>
                        <a:t>26.04.2021</a:t>
                      </a:r>
                      <a:endParaRPr lang="ru-RU" sz="1100" dirty="0">
                        <a:effectLst/>
                        <a:latin typeface="Arial Narrow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Arial Narrow" pitchFamily="34" charset="0"/>
                          <a:ea typeface="Times New Roman"/>
                          <a:cs typeface="Times New Roman"/>
                        </a:rPr>
                        <a:t>2</a:t>
                      </a:r>
                      <a:endParaRPr lang="ru-RU" sz="1100">
                        <a:effectLst/>
                        <a:latin typeface="Arial Narrow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Arial Narrow" pitchFamily="34" charset="0"/>
                          <a:ea typeface="Times New Roman"/>
                          <a:cs typeface="Times New Roman"/>
                        </a:rPr>
                        <a:t>КГКП «</a:t>
                      </a:r>
                      <a:r>
                        <a:rPr lang="ru-RU" sz="1200" dirty="0" err="1">
                          <a:effectLst/>
                          <a:latin typeface="Arial Narrow" pitchFamily="34" charset="0"/>
                          <a:ea typeface="Times New Roman"/>
                          <a:cs typeface="Times New Roman"/>
                        </a:rPr>
                        <a:t>Темиртауский</a:t>
                      </a:r>
                      <a:r>
                        <a:rPr lang="ru-RU" sz="1200" dirty="0">
                          <a:effectLst/>
                          <a:latin typeface="Arial Narrow" pitchFamily="34" charset="0"/>
                          <a:ea typeface="Times New Roman"/>
                          <a:cs typeface="Times New Roman"/>
                        </a:rPr>
                        <a:t> высший политехнический колледж»</a:t>
                      </a:r>
                      <a:endParaRPr lang="ru-RU" sz="1100" dirty="0">
                        <a:effectLst/>
                        <a:latin typeface="Arial Narrow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effectLst/>
                          <a:latin typeface="Arial Narrow" pitchFamily="34" charset="0"/>
                          <a:ea typeface="Times New Roman"/>
                          <a:cs typeface="Times New Roman"/>
                        </a:rPr>
                        <a:t>26.04.2021</a:t>
                      </a:r>
                      <a:endParaRPr lang="ru-RU" sz="1100" dirty="0">
                        <a:effectLst/>
                        <a:latin typeface="Arial Narrow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Arial Narrow" pitchFamily="34" charset="0"/>
                          <a:ea typeface="Times New Roman"/>
                          <a:cs typeface="Times New Roman"/>
                        </a:rPr>
                        <a:t>3</a:t>
                      </a:r>
                      <a:endParaRPr lang="ru-RU" sz="1100">
                        <a:effectLst/>
                        <a:latin typeface="Arial Narrow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Arial Narrow" pitchFamily="34" charset="0"/>
                          <a:ea typeface="Times New Roman"/>
                          <a:cs typeface="Times New Roman"/>
                        </a:rPr>
                        <a:t>КГКП «Абайский многопрофильный колледж»</a:t>
                      </a:r>
                      <a:endParaRPr lang="ru-RU" sz="1100">
                        <a:effectLst/>
                        <a:latin typeface="Arial Narrow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effectLst/>
                          <a:latin typeface="Arial Narrow" pitchFamily="34" charset="0"/>
                          <a:ea typeface="Times New Roman"/>
                          <a:cs typeface="Times New Roman"/>
                        </a:rPr>
                        <a:t>26.04.2021</a:t>
                      </a:r>
                      <a:endParaRPr lang="ru-RU" sz="1100" dirty="0">
                        <a:effectLst/>
                        <a:latin typeface="Arial Narrow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Arial Narrow" pitchFamily="34" charset="0"/>
                          <a:ea typeface="Times New Roman"/>
                          <a:cs typeface="Times New Roman"/>
                        </a:rPr>
                        <a:t>4</a:t>
                      </a:r>
                      <a:endParaRPr lang="ru-RU" sz="1100">
                        <a:effectLst/>
                        <a:latin typeface="Arial Narrow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Arial Narrow" pitchFamily="34" charset="0"/>
                          <a:ea typeface="Times New Roman"/>
                          <a:cs typeface="Times New Roman"/>
                        </a:rPr>
                        <a:t>КГКП «</a:t>
                      </a:r>
                      <a:r>
                        <a:rPr lang="ru-RU" sz="1200" dirty="0" err="1">
                          <a:effectLst/>
                          <a:latin typeface="Arial Narrow" pitchFamily="34" charset="0"/>
                          <a:ea typeface="Times New Roman"/>
                          <a:cs typeface="Times New Roman"/>
                        </a:rPr>
                        <a:t>Балхашский</a:t>
                      </a:r>
                      <a:r>
                        <a:rPr lang="ru-RU" sz="1200" dirty="0">
                          <a:effectLst/>
                          <a:latin typeface="Arial Narrow" pitchFamily="34" charset="0"/>
                          <a:ea typeface="Times New Roman"/>
                          <a:cs typeface="Times New Roman"/>
                        </a:rPr>
                        <a:t> гуманитарно-технический колледж имени </a:t>
                      </a:r>
                      <a:r>
                        <a:rPr lang="ru-RU" sz="1200" dirty="0" err="1">
                          <a:effectLst/>
                          <a:latin typeface="Arial Narrow" pitchFamily="34" charset="0"/>
                          <a:ea typeface="Times New Roman"/>
                          <a:cs typeface="Times New Roman"/>
                        </a:rPr>
                        <a:t>Алихана</a:t>
                      </a:r>
                      <a:r>
                        <a:rPr lang="ru-RU" sz="1200" dirty="0">
                          <a:effectLst/>
                          <a:latin typeface="Arial Narrow" pitchFamily="34" charset="0"/>
                          <a:ea typeface="Times New Roman"/>
                          <a:cs typeface="Times New Roman"/>
                        </a:rPr>
                        <a:t> Мусина»</a:t>
                      </a:r>
                      <a:endParaRPr lang="ru-RU" sz="1100" dirty="0">
                        <a:effectLst/>
                        <a:latin typeface="Arial Narrow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effectLst/>
                          <a:latin typeface="Arial Narrow" pitchFamily="34" charset="0"/>
                          <a:ea typeface="Times New Roman"/>
                          <a:cs typeface="Times New Roman"/>
                        </a:rPr>
                        <a:t>27.04.2021</a:t>
                      </a:r>
                      <a:endParaRPr lang="ru-RU" sz="1100" dirty="0">
                        <a:effectLst/>
                        <a:latin typeface="Arial Narrow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Arial Narrow" pitchFamily="34" charset="0"/>
                          <a:ea typeface="Times New Roman"/>
                          <a:cs typeface="Times New Roman"/>
                        </a:rPr>
                        <a:t>5</a:t>
                      </a:r>
                      <a:endParaRPr lang="ru-RU" sz="1100">
                        <a:effectLst/>
                        <a:latin typeface="Arial Narrow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Arial Narrow" pitchFamily="34" charset="0"/>
                          <a:ea typeface="Times New Roman"/>
                          <a:cs typeface="Times New Roman"/>
                        </a:rPr>
                        <a:t>КГКП «Жезказганский гуманитарный колледж»</a:t>
                      </a:r>
                      <a:endParaRPr lang="ru-RU" sz="1100">
                        <a:effectLst/>
                        <a:latin typeface="Arial Narrow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effectLst/>
                          <a:latin typeface="Arial Narrow" pitchFamily="34" charset="0"/>
                          <a:ea typeface="Times New Roman"/>
                          <a:cs typeface="Times New Roman"/>
                        </a:rPr>
                        <a:t>27.04.2021</a:t>
                      </a:r>
                      <a:endParaRPr lang="ru-RU" sz="1100" dirty="0">
                        <a:effectLst/>
                        <a:latin typeface="Arial Narrow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Arial Narrow" pitchFamily="34" charset="0"/>
                          <a:ea typeface="Times New Roman"/>
                          <a:cs typeface="Times New Roman"/>
                        </a:rPr>
                        <a:t>6</a:t>
                      </a:r>
                      <a:endParaRPr lang="ru-RU" sz="1100">
                        <a:effectLst/>
                        <a:latin typeface="Arial Narrow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Arial Narrow" pitchFamily="34" charset="0"/>
                          <a:ea typeface="Times New Roman"/>
                          <a:cs typeface="Times New Roman"/>
                        </a:rPr>
                        <a:t>КГКП «Карагандинский высший гуманитарный колледж»</a:t>
                      </a:r>
                      <a:endParaRPr lang="ru-RU" sz="1100">
                        <a:effectLst/>
                        <a:latin typeface="Arial Narrow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effectLst/>
                          <a:latin typeface="Arial Narrow" pitchFamily="34" charset="0"/>
                          <a:ea typeface="Times New Roman"/>
                          <a:cs typeface="Times New Roman"/>
                        </a:rPr>
                        <a:t>27.04.2021</a:t>
                      </a:r>
                      <a:endParaRPr lang="ru-RU" sz="1100" dirty="0">
                        <a:effectLst/>
                        <a:latin typeface="Arial Narrow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Arial Narrow" pitchFamily="34" charset="0"/>
                          <a:ea typeface="Times New Roman"/>
                          <a:cs typeface="Times New Roman"/>
                        </a:rPr>
                        <a:t>7</a:t>
                      </a:r>
                      <a:endParaRPr lang="ru-RU" sz="1100" dirty="0">
                        <a:effectLst/>
                        <a:latin typeface="Arial Narrow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Arial Narrow" pitchFamily="34" charset="0"/>
                          <a:ea typeface="Times New Roman"/>
                          <a:cs typeface="Times New Roman"/>
                        </a:rPr>
                        <a:t>КГКП «</a:t>
                      </a:r>
                      <a:r>
                        <a:rPr lang="ru-RU" sz="1200" dirty="0" err="1">
                          <a:effectLst/>
                          <a:latin typeface="Arial Narrow" pitchFamily="34" charset="0"/>
                          <a:ea typeface="Times New Roman"/>
                          <a:cs typeface="Times New Roman"/>
                        </a:rPr>
                        <a:t>Жезказганский</a:t>
                      </a:r>
                      <a:r>
                        <a:rPr lang="ru-RU" sz="1200" dirty="0">
                          <a:effectLst/>
                          <a:latin typeface="Arial Narrow" pitchFamily="34" charset="0"/>
                          <a:ea typeface="Times New Roman"/>
                          <a:cs typeface="Times New Roman"/>
                        </a:rPr>
                        <a:t> высший политехнический колледж»</a:t>
                      </a:r>
                      <a:endParaRPr lang="ru-RU" sz="1100" dirty="0">
                        <a:effectLst/>
                        <a:latin typeface="Arial Narrow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effectLst/>
                          <a:latin typeface="Arial Narrow" pitchFamily="34" charset="0"/>
                          <a:ea typeface="Times New Roman"/>
                          <a:cs typeface="Times New Roman"/>
                        </a:rPr>
                        <a:t>28.04.2021</a:t>
                      </a:r>
                      <a:endParaRPr lang="ru-RU" sz="1100" dirty="0">
                        <a:effectLst/>
                        <a:latin typeface="Arial Narrow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Arial Narrow" pitchFamily="34" charset="0"/>
                          <a:ea typeface="Times New Roman"/>
                          <a:cs typeface="Times New Roman"/>
                        </a:rPr>
                        <a:t>8</a:t>
                      </a:r>
                      <a:endParaRPr lang="ru-RU" sz="1100">
                        <a:effectLst/>
                        <a:latin typeface="Arial Narrow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Arial Narrow" pitchFamily="34" charset="0"/>
                          <a:ea typeface="Times New Roman"/>
                          <a:cs typeface="Times New Roman"/>
                        </a:rPr>
                        <a:t>КГКП «Саранский высший гуманитарно-технический колледж им. </a:t>
                      </a:r>
                      <a:r>
                        <a:rPr lang="ru-RU" sz="1200" dirty="0" err="1">
                          <a:effectLst/>
                          <a:latin typeface="Arial Narrow" pitchFamily="34" charset="0"/>
                          <a:ea typeface="Times New Roman"/>
                          <a:cs typeface="Times New Roman"/>
                        </a:rPr>
                        <a:t>А.Кунанбаева</a:t>
                      </a:r>
                      <a:r>
                        <a:rPr lang="ru-RU" sz="1200" dirty="0">
                          <a:effectLst/>
                          <a:latin typeface="Arial Narrow" pitchFamily="34" charset="0"/>
                          <a:ea typeface="Times New Roman"/>
                          <a:cs typeface="Times New Roman"/>
                        </a:rPr>
                        <a:t>»</a:t>
                      </a:r>
                      <a:endParaRPr lang="ru-RU" sz="1100" dirty="0">
                        <a:effectLst/>
                        <a:latin typeface="Arial Narrow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effectLst/>
                          <a:latin typeface="Arial Narrow" pitchFamily="34" charset="0"/>
                          <a:ea typeface="Times New Roman"/>
                          <a:cs typeface="Times New Roman"/>
                        </a:rPr>
                        <a:t>28.04.2021</a:t>
                      </a:r>
                      <a:endParaRPr lang="ru-RU" sz="1100" dirty="0">
                        <a:effectLst/>
                        <a:latin typeface="Arial Narrow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Arial Narrow" pitchFamily="34" charset="0"/>
                          <a:ea typeface="Times New Roman"/>
                          <a:cs typeface="Times New Roman"/>
                        </a:rPr>
                        <a:t>9</a:t>
                      </a:r>
                      <a:endParaRPr lang="ru-RU" sz="1100">
                        <a:effectLst/>
                        <a:latin typeface="Arial Narrow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Arial Narrow" pitchFamily="34" charset="0"/>
                          <a:ea typeface="Times New Roman"/>
                          <a:cs typeface="Times New Roman"/>
                        </a:rPr>
                        <a:t>КГКП «Жезказганский музыкальный колледж»</a:t>
                      </a:r>
                      <a:endParaRPr lang="ru-RU" sz="1100">
                        <a:effectLst/>
                        <a:latin typeface="Arial Narrow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effectLst/>
                          <a:latin typeface="Arial Narrow" pitchFamily="34" charset="0"/>
                          <a:ea typeface="Times New Roman"/>
                          <a:cs typeface="Times New Roman"/>
                        </a:rPr>
                        <a:t>28.04.2021</a:t>
                      </a:r>
                      <a:endParaRPr lang="ru-RU" sz="1100" dirty="0">
                        <a:effectLst/>
                        <a:latin typeface="Arial Narrow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Arial Narrow" pitchFamily="34" charset="0"/>
                          <a:ea typeface="Times New Roman"/>
                          <a:cs typeface="Times New Roman"/>
                        </a:rPr>
                        <a:t>10</a:t>
                      </a:r>
                      <a:endParaRPr lang="ru-RU" sz="1100">
                        <a:effectLst/>
                        <a:latin typeface="Arial Narrow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Arial Narrow" pitchFamily="34" charset="0"/>
                          <a:ea typeface="Times New Roman"/>
                          <a:cs typeface="Times New Roman"/>
                        </a:rPr>
                        <a:t>КГКП «Каркаралинский сельскохозяйственный колледж имени Мынжасара Адекенова»</a:t>
                      </a:r>
                      <a:endParaRPr lang="ru-RU" sz="1100">
                        <a:effectLst/>
                        <a:latin typeface="Arial Narrow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effectLst/>
                          <a:latin typeface="Arial Narrow" pitchFamily="34" charset="0"/>
                          <a:ea typeface="Times New Roman"/>
                          <a:cs typeface="Times New Roman"/>
                        </a:rPr>
                        <a:t>29.04.2021</a:t>
                      </a:r>
                      <a:endParaRPr lang="ru-RU" sz="1100" dirty="0">
                        <a:effectLst/>
                        <a:latin typeface="Arial Narrow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Arial Narrow" pitchFamily="34" charset="0"/>
                          <a:ea typeface="Times New Roman"/>
                          <a:cs typeface="Times New Roman"/>
                        </a:rPr>
                        <a:t>11</a:t>
                      </a:r>
                      <a:endParaRPr lang="ru-RU" sz="1100">
                        <a:effectLst/>
                        <a:latin typeface="Arial Narrow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Arial Narrow" pitchFamily="34" charset="0"/>
                          <a:ea typeface="Times New Roman"/>
                          <a:cs typeface="Times New Roman"/>
                        </a:rPr>
                        <a:t>КГКП «Шахтинский технологический колледж»</a:t>
                      </a:r>
                      <a:endParaRPr lang="ru-RU" sz="1100">
                        <a:effectLst/>
                        <a:latin typeface="Arial Narrow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effectLst/>
                          <a:latin typeface="Arial Narrow" pitchFamily="34" charset="0"/>
                          <a:ea typeface="Times New Roman"/>
                          <a:cs typeface="Times New Roman"/>
                        </a:rPr>
                        <a:t>29.04.2021</a:t>
                      </a:r>
                      <a:endParaRPr lang="ru-RU" sz="1100" dirty="0">
                        <a:effectLst/>
                        <a:latin typeface="Arial Narrow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Arial Narrow" pitchFamily="34" charset="0"/>
                          <a:ea typeface="Times New Roman"/>
                          <a:cs typeface="Times New Roman"/>
                        </a:rPr>
                        <a:t>12</a:t>
                      </a:r>
                      <a:endParaRPr lang="ru-RU" sz="1100">
                        <a:effectLst/>
                        <a:latin typeface="Arial Narrow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Arial Narrow" pitchFamily="34" charset="0"/>
                          <a:ea typeface="Times New Roman"/>
                          <a:cs typeface="Times New Roman"/>
                        </a:rPr>
                        <a:t>КГКП «Карагандинский колледж искусств им. Таттимбета»</a:t>
                      </a:r>
                      <a:endParaRPr lang="ru-RU" sz="1100">
                        <a:effectLst/>
                        <a:latin typeface="Arial Narrow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effectLst/>
                          <a:latin typeface="Arial Narrow" pitchFamily="34" charset="0"/>
                          <a:ea typeface="Times New Roman"/>
                          <a:cs typeface="Times New Roman"/>
                        </a:rPr>
                        <a:t>29.04.2021</a:t>
                      </a:r>
                      <a:endParaRPr lang="ru-RU" sz="1100" dirty="0">
                        <a:effectLst/>
                        <a:latin typeface="Arial Narrow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8045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23065907"/>
              </p:ext>
            </p:extLst>
          </p:nvPr>
        </p:nvGraphicFramePr>
        <p:xfrm>
          <a:off x="611560" y="692696"/>
          <a:ext cx="8229600" cy="5562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20080"/>
                <a:gridCol w="6408712"/>
                <a:gridCol w="1100808"/>
              </a:tblGrid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Arial Narrow" pitchFamily="34" charset="0"/>
                          <a:ea typeface="Times New Roman"/>
                          <a:cs typeface="Times New Roman"/>
                        </a:rPr>
                        <a:t>13</a:t>
                      </a:r>
                      <a:endParaRPr lang="ru-RU" sz="1100" dirty="0">
                        <a:effectLst/>
                        <a:latin typeface="Arial Narrow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Arial Narrow" pitchFamily="34" charset="0"/>
                          <a:ea typeface="Times New Roman"/>
                          <a:cs typeface="Times New Roman"/>
                        </a:rPr>
                        <a:t>КГКП «</a:t>
                      </a:r>
                      <a:r>
                        <a:rPr lang="ru-RU" sz="1200" dirty="0" err="1">
                          <a:effectLst/>
                          <a:latin typeface="Arial Narrow" pitchFamily="34" charset="0"/>
                          <a:ea typeface="Times New Roman"/>
                          <a:cs typeface="Times New Roman"/>
                        </a:rPr>
                        <a:t>Нуринский</a:t>
                      </a:r>
                      <a:r>
                        <a:rPr lang="ru-RU" sz="1200" dirty="0">
                          <a:effectLst/>
                          <a:latin typeface="Arial Narrow" pitchFamily="34" charset="0"/>
                          <a:ea typeface="Times New Roman"/>
                          <a:cs typeface="Times New Roman"/>
                        </a:rPr>
                        <a:t> многопрофильный колледж»</a:t>
                      </a:r>
                      <a:endParaRPr lang="ru-RU" sz="1100" dirty="0">
                        <a:effectLst/>
                        <a:latin typeface="Arial Narrow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effectLst/>
                          <a:latin typeface="Arial Narrow" pitchFamily="34" charset="0"/>
                          <a:ea typeface="Times New Roman"/>
                          <a:cs typeface="Times New Roman"/>
                        </a:rPr>
                        <a:t>30.04.2021</a:t>
                      </a:r>
                      <a:endParaRPr lang="ru-RU" sz="1100" dirty="0">
                        <a:effectLst/>
                        <a:latin typeface="Arial Narrow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75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Arial Narrow" pitchFamily="34" charset="0"/>
                          <a:ea typeface="Times New Roman"/>
                          <a:cs typeface="Times New Roman"/>
                        </a:rPr>
                        <a:t>14</a:t>
                      </a:r>
                      <a:endParaRPr lang="ru-RU" sz="1100" dirty="0">
                        <a:effectLst/>
                        <a:latin typeface="Arial Narrow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Arial Narrow" pitchFamily="34" charset="0"/>
                          <a:ea typeface="Times New Roman"/>
                          <a:cs typeface="Times New Roman"/>
                        </a:rPr>
                        <a:t>КГУ «Карагандинский профессионально-</a:t>
                      </a:r>
                      <a:r>
                        <a:rPr lang="ru-RU" sz="1200" dirty="0" err="1">
                          <a:effectLst/>
                          <a:latin typeface="Arial Narrow" pitchFamily="34" charset="0"/>
                          <a:ea typeface="Times New Roman"/>
                          <a:cs typeface="Times New Roman"/>
                        </a:rPr>
                        <a:t>техническкий</a:t>
                      </a:r>
                      <a:r>
                        <a:rPr lang="ru-RU" sz="1200" dirty="0">
                          <a:effectLst/>
                          <a:latin typeface="Arial Narrow" pitchFamily="34" charset="0"/>
                          <a:ea typeface="Times New Roman"/>
                          <a:cs typeface="Times New Roman"/>
                        </a:rPr>
                        <a:t> колледж»</a:t>
                      </a:r>
                      <a:endParaRPr lang="ru-RU" sz="1100" dirty="0">
                        <a:effectLst/>
                        <a:latin typeface="Arial Narrow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effectLst/>
                          <a:latin typeface="Arial Narrow" pitchFamily="34" charset="0"/>
                          <a:ea typeface="Times New Roman"/>
                          <a:cs typeface="Times New Roman"/>
                        </a:rPr>
                        <a:t>30.04.2021</a:t>
                      </a:r>
                      <a:endParaRPr lang="ru-RU" sz="1100" dirty="0">
                        <a:effectLst/>
                        <a:latin typeface="Arial Narrow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Arial Narrow" pitchFamily="34" charset="0"/>
                          <a:ea typeface="Times New Roman"/>
                          <a:cs typeface="Times New Roman"/>
                        </a:rPr>
                        <a:t>15</a:t>
                      </a:r>
                      <a:endParaRPr lang="ru-RU" sz="1100">
                        <a:effectLst/>
                        <a:latin typeface="Arial Narrow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Arial Narrow" pitchFamily="34" charset="0"/>
                          <a:ea typeface="Times New Roman"/>
                          <a:cs typeface="Times New Roman"/>
                        </a:rPr>
                        <a:t>КГУ «Карагандинский транспортно-технологический колледж»</a:t>
                      </a:r>
                      <a:endParaRPr lang="ru-RU" sz="1100">
                        <a:effectLst/>
                        <a:latin typeface="Arial Narrow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effectLst/>
                          <a:latin typeface="Arial Narrow" pitchFamily="34" charset="0"/>
                          <a:ea typeface="Times New Roman"/>
                          <a:cs typeface="Times New Roman"/>
                        </a:rPr>
                        <a:t>30.04.2021</a:t>
                      </a:r>
                      <a:endParaRPr lang="ru-RU" sz="1100" dirty="0">
                        <a:effectLst/>
                        <a:latin typeface="Arial Narrow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Arial Narrow" pitchFamily="34" charset="0"/>
                          <a:ea typeface="Times New Roman"/>
                          <a:cs typeface="Times New Roman"/>
                        </a:rPr>
                        <a:t>16</a:t>
                      </a:r>
                      <a:endParaRPr lang="ru-RU" sz="1100">
                        <a:effectLst/>
                        <a:latin typeface="Arial Narrow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Arial Narrow" pitchFamily="34" charset="0"/>
                          <a:ea typeface="Times New Roman"/>
                          <a:cs typeface="Times New Roman"/>
                        </a:rPr>
                        <a:t>КГУ «Карагандинский горно-индустриальный колледж»</a:t>
                      </a:r>
                      <a:endParaRPr lang="ru-RU" sz="1100">
                        <a:effectLst/>
                        <a:latin typeface="Arial Narrow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effectLst/>
                          <a:latin typeface="Arial Narrow" pitchFamily="34" charset="0"/>
                          <a:ea typeface="Times New Roman"/>
                          <a:cs typeface="Times New Roman"/>
                        </a:rPr>
                        <a:t>04.05.2021</a:t>
                      </a:r>
                      <a:endParaRPr lang="ru-RU" sz="1100" dirty="0">
                        <a:effectLst/>
                        <a:latin typeface="Arial Narrow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Arial Narrow" pitchFamily="34" charset="0"/>
                          <a:ea typeface="Times New Roman"/>
                          <a:cs typeface="Times New Roman"/>
                        </a:rPr>
                        <a:t>17</a:t>
                      </a:r>
                      <a:endParaRPr lang="ru-RU" sz="1100">
                        <a:effectLst/>
                        <a:latin typeface="Arial Narrow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Arial Narrow" pitchFamily="34" charset="0"/>
                          <a:ea typeface="Times New Roman"/>
                          <a:cs typeface="Times New Roman"/>
                        </a:rPr>
                        <a:t>КГУ «Темиртауский профессионально-технический коледж»</a:t>
                      </a:r>
                      <a:endParaRPr lang="ru-RU" sz="1100">
                        <a:effectLst/>
                        <a:latin typeface="Arial Narrow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effectLst/>
                          <a:latin typeface="Arial Narrow" pitchFamily="34" charset="0"/>
                          <a:ea typeface="Times New Roman"/>
                          <a:cs typeface="Times New Roman"/>
                        </a:rPr>
                        <a:t>04.05.2021</a:t>
                      </a:r>
                      <a:endParaRPr lang="ru-RU" sz="1100" dirty="0">
                        <a:effectLst/>
                        <a:latin typeface="Arial Narrow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Arial Narrow" pitchFamily="34" charset="0"/>
                          <a:ea typeface="Times New Roman"/>
                          <a:cs typeface="Times New Roman"/>
                        </a:rPr>
                        <a:t>18</a:t>
                      </a:r>
                      <a:endParaRPr lang="ru-RU" sz="1100">
                        <a:effectLst/>
                        <a:latin typeface="Arial Narrow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Arial Narrow" pitchFamily="34" charset="0"/>
                          <a:ea typeface="Times New Roman"/>
                          <a:cs typeface="Times New Roman"/>
                        </a:rPr>
                        <a:t>КГУ «Балхашский технический колледж имени «Халық қаһарманы» РК  Р.Кошкарбаева»</a:t>
                      </a:r>
                      <a:endParaRPr lang="ru-RU" sz="1100">
                        <a:effectLst/>
                        <a:latin typeface="Arial Narrow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effectLst/>
                          <a:latin typeface="Arial Narrow" pitchFamily="34" charset="0"/>
                          <a:ea typeface="Times New Roman"/>
                          <a:cs typeface="Times New Roman"/>
                        </a:rPr>
                        <a:t>04.05.2021</a:t>
                      </a:r>
                      <a:endParaRPr lang="ru-RU" sz="1100" dirty="0">
                        <a:effectLst/>
                        <a:latin typeface="Arial Narrow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Arial Narrow" pitchFamily="34" charset="0"/>
                          <a:ea typeface="Times New Roman"/>
                          <a:cs typeface="Times New Roman"/>
                        </a:rPr>
                        <a:t>19</a:t>
                      </a:r>
                      <a:endParaRPr lang="ru-RU" sz="1100">
                        <a:effectLst/>
                        <a:latin typeface="Arial Narrow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Arial Narrow" pitchFamily="34" charset="0"/>
                          <a:ea typeface="Times New Roman"/>
                          <a:cs typeface="Times New Roman"/>
                        </a:rPr>
                        <a:t>КГУ </a:t>
                      </a:r>
                      <a:r>
                        <a:rPr lang="ru-RU" sz="1200" dirty="0">
                          <a:effectLst/>
                          <a:latin typeface="Arial Narrow" pitchFamily="34" charset="0"/>
                          <a:ea typeface="Times New Roman"/>
                          <a:cs typeface="Times New Roman"/>
                        </a:rPr>
                        <a:t>«Карагандинский агротехнический колледж»</a:t>
                      </a:r>
                      <a:endParaRPr lang="ru-RU" sz="1100" dirty="0">
                        <a:effectLst/>
                        <a:latin typeface="Arial Narrow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effectLst/>
                          <a:latin typeface="Arial Narrow" pitchFamily="34" charset="0"/>
                          <a:ea typeface="Times New Roman"/>
                          <a:cs typeface="Times New Roman"/>
                        </a:rPr>
                        <a:t>05.05.2021</a:t>
                      </a:r>
                      <a:endParaRPr lang="ru-RU" sz="1100" dirty="0">
                        <a:effectLst/>
                        <a:latin typeface="Arial Narrow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Arial Narrow" pitchFamily="34" charset="0"/>
                          <a:ea typeface="Times New Roman"/>
                          <a:cs typeface="Times New Roman"/>
                        </a:rPr>
                        <a:t>20</a:t>
                      </a:r>
                      <a:endParaRPr lang="ru-RU" sz="1100">
                        <a:effectLst/>
                        <a:latin typeface="Arial Narrow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Arial Narrow" pitchFamily="34" charset="0"/>
                          <a:ea typeface="Times New Roman"/>
                          <a:cs typeface="Times New Roman"/>
                        </a:rPr>
                        <a:t>КГУ «Балхашский колледж сервиса»</a:t>
                      </a:r>
                      <a:endParaRPr lang="ru-RU" sz="1100">
                        <a:effectLst/>
                        <a:latin typeface="Arial Narrow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effectLst/>
                          <a:latin typeface="Arial Narrow" pitchFamily="34" charset="0"/>
                          <a:ea typeface="Times New Roman"/>
                          <a:cs typeface="Times New Roman"/>
                        </a:rPr>
                        <a:t>05.05.2021</a:t>
                      </a:r>
                      <a:endParaRPr lang="ru-RU" sz="1100" dirty="0">
                        <a:effectLst/>
                        <a:latin typeface="Arial Narrow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Arial Narrow" pitchFamily="34" charset="0"/>
                          <a:ea typeface="Times New Roman"/>
                          <a:cs typeface="Times New Roman"/>
                        </a:rPr>
                        <a:t>21</a:t>
                      </a:r>
                      <a:endParaRPr lang="ru-RU" sz="1100">
                        <a:effectLst/>
                        <a:latin typeface="Arial Narrow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Arial Narrow" pitchFamily="34" charset="0"/>
                          <a:ea typeface="Times New Roman"/>
                          <a:cs typeface="Times New Roman"/>
                        </a:rPr>
                        <a:t>КГУ «Карагандинский технико-строительный колледж»</a:t>
                      </a:r>
                      <a:endParaRPr lang="ru-RU" sz="1100">
                        <a:effectLst/>
                        <a:latin typeface="Arial Narrow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effectLst/>
                          <a:latin typeface="Arial Narrow" pitchFamily="34" charset="0"/>
                          <a:ea typeface="Times New Roman"/>
                          <a:cs typeface="Times New Roman"/>
                        </a:rPr>
                        <a:t>05.05.2021</a:t>
                      </a:r>
                      <a:endParaRPr lang="ru-RU" sz="1100" dirty="0">
                        <a:effectLst/>
                        <a:latin typeface="Arial Narrow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Arial Narrow" pitchFamily="34" charset="0"/>
                          <a:ea typeface="Times New Roman"/>
                          <a:cs typeface="Times New Roman"/>
                        </a:rPr>
                        <a:t>22</a:t>
                      </a:r>
                      <a:endParaRPr lang="ru-RU" sz="1100">
                        <a:effectLst/>
                        <a:latin typeface="Arial Narrow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Arial Narrow" pitchFamily="34" charset="0"/>
                          <a:ea typeface="Times New Roman"/>
                          <a:cs typeface="Times New Roman"/>
                        </a:rPr>
                        <a:t>КГУ «Горно-металлургический колледж»</a:t>
                      </a:r>
                      <a:endParaRPr lang="ru-RU" sz="1100">
                        <a:effectLst/>
                        <a:latin typeface="Arial Narrow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effectLst/>
                          <a:latin typeface="Arial Narrow" pitchFamily="34" charset="0"/>
                          <a:ea typeface="Times New Roman"/>
                          <a:cs typeface="Times New Roman"/>
                        </a:rPr>
                        <a:t>06.05.2021</a:t>
                      </a:r>
                      <a:endParaRPr lang="ru-RU" sz="1100" dirty="0">
                        <a:effectLst/>
                        <a:latin typeface="Arial Narrow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Arial Narrow" pitchFamily="34" charset="0"/>
                          <a:ea typeface="Times New Roman"/>
                          <a:cs typeface="Times New Roman"/>
                        </a:rPr>
                        <a:t>23</a:t>
                      </a:r>
                      <a:endParaRPr lang="ru-RU" sz="1100">
                        <a:effectLst/>
                        <a:latin typeface="Arial Narrow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Arial Narrow" pitchFamily="34" charset="0"/>
                          <a:ea typeface="Times New Roman"/>
                          <a:cs typeface="Times New Roman"/>
                        </a:rPr>
                        <a:t>КГУ «Актогайский аграрно – технический колледж»</a:t>
                      </a:r>
                      <a:endParaRPr lang="ru-RU" sz="1100">
                        <a:effectLst/>
                        <a:latin typeface="Arial Narrow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effectLst/>
                          <a:latin typeface="Arial Narrow" pitchFamily="34" charset="0"/>
                          <a:ea typeface="Times New Roman"/>
                          <a:cs typeface="Times New Roman"/>
                        </a:rPr>
                        <a:t>06.05.2021</a:t>
                      </a:r>
                      <a:endParaRPr lang="ru-RU" sz="1100" dirty="0">
                        <a:effectLst/>
                        <a:latin typeface="Arial Narrow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Arial Narrow" pitchFamily="34" charset="0"/>
                          <a:ea typeface="Times New Roman"/>
                          <a:cs typeface="Times New Roman"/>
                        </a:rPr>
                        <a:t>24</a:t>
                      </a:r>
                      <a:endParaRPr lang="ru-RU" sz="1100">
                        <a:effectLst/>
                        <a:latin typeface="Arial Narrow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Arial Narrow" pitchFamily="34" charset="0"/>
                          <a:ea typeface="Times New Roman"/>
                          <a:cs typeface="Times New Roman"/>
                        </a:rPr>
                        <a:t>КГУ «Бухар-Жырауский агротехнический колледж»</a:t>
                      </a:r>
                      <a:endParaRPr lang="ru-RU" sz="1100">
                        <a:effectLst/>
                        <a:latin typeface="Arial Narrow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effectLst/>
                          <a:latin typeface="Arial Narrow" pitchFamily="34" charset="0"/>
                          <a:ea typeface="Times New Roman"/>
                          <a:cs typeface="Times New Roman"/>
                        </a:rPr>
                        <a:t>06.05.2021</a:t>
                      </a:r>
                      <a:endParaRPr lang="ru-RU" sz="1100" dirty="0">
                        <a:effectLst/>
                        <a:latin typeface="Arial Narrow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Arial Narrow" pitchFamily="34" charset="0"/>
                          <a:ea typeface="Times New Roman"/>
                          <a:cs typeface="Times New Roman"/>
                        </a:rPr>
                        <a:t>25</a:t>
                      </a:r>
                      <a:endParaRPr lang="ru-RU" sz="1100">
                        <a:effectLst/>
                        <a:latin typeface="Arial Narrow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Arial Narrow" pitchFamily="34" charset="0"/>
                          <a:ea typeface="Times New Roman"/>
                          <a:cs typeface="Times New Roman"/>
                        </a:rPr>
                        <a:t>КГУ «Егиндыбулакский агротехнический колледж»</a:t>
                      </a:r>
                      <a:endParaRPr lang="ru-RU" sz="1100">
                        <a:effectLst/>
                        <a:latin typeface="Arial Narrow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effectLst/>
                          <a:latin typeface="Arial Narrow" pitchFamily="34" charset="0"/>
                          <a:ea typeface="Times New Roman"/>
                          <a:cs typeface="Times New Roman"/>
                        </a:rPr>
                        <a:t>11.05.2021</a:t>
                      </a:r>
                      <a:endParaRPr lang="ru-RU" sz="1100" dirty="0">
                        <a:effectLst/>
                        <a:latin typeface="Arial Narrow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Arial Narrow" pitchFamily="34" charset="0"/>
                          <a:ea typeface="Times New Roman"/>
                          <a:cs typeface="Times New Roman"/>
                        </a:rPr>
                        <a:t>26</a:t>
                      </a:r>
                      <a:endParaRPr lang="ru-RU" sz="1100">
                        <a:effectLst/>
                        <a:latin typeface="Arial Narrow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Arial Narrow" pitchFamily="34" charset="0"/>
                          <a:ea typeface="Times New Roman"/>
                          <a:cs typeface="Times New Roman"/>
                        </a:rPr>
                        <a:t>КГУ «Аграрный колледж имени Галыма Жарылгапова»</a:t>
                      </a:r>
                      <a:endParaRPr lang="ru-RU" sz="1100">
                        <a:effectLst/>
                        <a:latin typeface="Arial Narrow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effectLst/>
                          <a:latin typeface="Arial Narrow" pitchFamily="34" charset="0"/>
                          <a:ea typeface="Times New Roman"/>
                          <a:cs typeface="Times New Roman"/>
                        </a:rPr>
                        <a:t>11.05.2021</a:t>
                      </a:r>
                      <a:endParaRPr lang="ru-RU" sz="1100" dirty="0">
                        <a:effectLst/>
                        <a:latin typeface="Arial Narrow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Arial Narrow" pitchFamily="34" charset="0"/>
                          <a:ea typeface="Times New Roman"/>
                          <a:cs typeface="Times New Roman"/>
                        </a:rPr>
                        <a:t>27</a:t>
                      </a:r>
                      <a:endParaRPr lang="ru-RU" sz="1100">
                        <a:effectLst/>
                        <a:latin typeface="Arial Narrow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Arial Narrow" pitchFamily="34" charset="0"/>
                          <a:ea typeface="Times New Roman"/>
                          <a:cs typeface="Times New Roman"/>
                        </a:rPr>
                        <a:t>КГУ «Карсакпайский агротехнический колледж»</a:t>
                      </a:r>
                      <a:endParaRPr lang="ru-RU" sz="1100">
                        <a:effectLst/>
                        <a:latin typeface="Arial Narrow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effectLst/>
                          <a:latin typeface="Arial Narrow" pitchFamily="34" charset="0"/>
                          <a:ea typeface="Times New Roman"/>
                          <a:cs typeface="Times New Roman"/>
                        </a:rPr>
                        <a:t>11.05.2021</a:t>
                      </a:r>
                      <a:endParaRPr lang="ru-RU" sz="1100" dirty="0">
                        <a:effectLst/>
                        <a:latin typeface="Arial Narrow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187076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620688"/>
            <a:ext cx="8229600" cy="1066800"/>
          </a:xfrm>
          <a:ln w="57150">
            <a:solidFill>
              <a:srgbClr val="002060"/>
            </a:solidFill>
            <a:prstDash val="dash"/>
          </a:ln>
        </p:spPr>
        <p:txBody>
          <a:bodyPr>
            <a:noAutofit/>
          </a:bodyPr>
          <a:lstStyle/>
          <a:p>
            <a:r>
              <a:rPr lang="en-US" sz="3600" b="1" i="1" dirty="0">
                <a:latin typeface="Arial Narrow" pitchFamily="34" charset="0"/>
              </a:rPr>
              <a:t>https://www.youtube.com/channel/UCGnzZVuNM635pX-i8yjtDiA/videos</a:t>
            </a:r>
            <a:endParaRPr lang="ru-RU" sz="3600" b="1" i="1" dirty="0">
              <a:latin typeface="Arial Narrow" pitchFamily="34" charset="0"/>
            </a:endParaRPr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2060848"/>
            <a:ext cx="8208912" cy="4324350"/>
          </a:xfrm>
          <a:prstGeom prst="rect">
            <a:avLst/>
          </a:prstGeom>
          <a:noFill/>
          <a:ln w="19050">
            <a:solidFill>
              <a:srgbClr val="002060"/>
            </a:solidFill>
            <a:prstDash val="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9130338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172</TotalTime>
  <Words>299</Words>
  <Application>Microsoft Office PowerPoint</Application>
  <PresentationFormat>Экран (4:3)</PresentationFormat>
  <Paragraphs>92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Тема Office</vt:lpstr>
      <vt:lpstr>Организация и проведение онлайн вебинаров  «Час профориентации 2021»</vt:lpstr>
      <vt:lpstr>Цель: оказание помощи обучающимся общеобразовательных организаций образования области в выборе профессии, специальности, места учебы</vt:lpstr>
      <vt:lpstr>График участия колледжей в вебинарах  «Час профориентации 2021»</vt:lpstr>
      <vt:lpstr>Презентация PowerPoint</vt:lpstr>
      <vt:lpstr>https://www.youtube.com/channel/UCGnzZVuNM635pX-i8yjtDiA/videos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Абишева</dc:creator>
  <cp:lastModifiedBy>Айганым</cp:lastModifiedBy>
  <cp:revision>48</cp:revision>
  <dcterms:created xsi:type="dcterms:W3CDTF">2021-04-14T08:38:02Z</dcterms:created>
  <dcterms:modified xsi:type="dcterms:W3CDTF">2021-05-12T03:12:01Z</dcterms:modified>
</cp:coreProperties>
</file>