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"/>
  </p:notesMasterIdLst>
  <p:sldIdLst>
    <p:sldId id="263" r:id="rId2"/>
    <p:sldId id="26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1246"/>
    <a:srgbClr val="800000"/>
    <a:srgbClr val="660066"/>
    <a:srgbClr val="006600"/>
    <a:srgbClr val="333300"/>
    <a:srgbClr val="000066"/>
    <a:srgbClr val="660033"/>
    <a:srgbClr val="1B849D"/>
    <a:srgbClr val="5A2781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94" y="38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BBB68-24F6-450C-B4F0-15FF355E33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E3B6C-65C9-47E9-9BEC-F122A5A51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90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4" y="69756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3" y="1449304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3" y="1396721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3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1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4" y="69756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1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9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1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3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7" y="2341476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7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1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9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10" y="4650475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1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9" y="66676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1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9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1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3"/>
          <p:cNvSpPr txBox="1">
            <a:spLocks/>
          </p:cNvSpPr>
          <p:nvPr/>
        </p:nvSpPr>
        <p:spPr>
          <a:xfrm>
            <a:off x="1238651" y="1101624"/>
            <a:ext cx="5075821" cy="429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US" sz="1200" b="1" i="1" dirty="0" err="1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Gazet</a:t>
            </a:r>
            <a:r>
              <a:rPr lang="en-US" sz="1200" b="1" i="1" dirty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 </a:t>
            </a:r>
            <a:r>
              <a:rPr lang="en-US" sz="1200" b="1" i="1" dirty="0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2005</a:t>
            </a:r>
            <a:r>
              <a:rPr lang="ru-RU" sz="1200" b="1" i="1" dirty="0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-</a:t>
            </a:r>
            <a:r>
              <a:rPr lang="en-US" sz="1200" b="1" i="1" dirty="0" err="1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jyldan</a:t>
            </a:r>
            <a:r>
              <a:rPr lang="en-US" sz="1200" b="1" i="1" dirty="0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 </a:t>
            </a:r>
            <a:r>
              <a:rPr lang="en-US" sz="1200" b="1" i="1" dirty="0" err="1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bastap</a:t>
            </a:r>
            <a:r>
              <a:rPr lang="en-US" sz="1200" b="1" i="1" dirty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 </a:t>
            </a:r>
            <a:r>
              <a:rPr lang="en-US" sz="1200" b="1" i="1" dirty="0" err="1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shyǵady</a:t>
            </a:r>
            <a:endParaRPr lang="en-US" sz="1200" b="1" i="1" dirty="0">
              <a:solidFill>
                <a:srgbClr val="0070C0"/>
              </a:solidFill>
              <a:latin typeface="+mn-lt"/>
              <a:ea typeface="MS Mincho" pitchFamily="49" charset="-128"/>
              <a:cs typeface="Microsoft Sans Serif" pitchFamily="34" charset="0"/>
            </a:endParaRPr>
          </a:p>
          <a:p>
            <a:r>
              <a:rPr lang="en-US" sz="1200" b="1" i="1" dirty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№ </a:t>
            </a:r>
            <a:r>
              <a:rPr lang="en-US" sz="1200" b="1" i="1" dirty="0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26 </a:t>
            </a:r>
            <a:r>
              <a:rPr lang="en-US" sz="1200" b="1" i="1" dirty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(</a:t>
            </a:r>
            <a:r>
              <a:rPr lang="en-US" sz="1200" b="1" i="1" dirty="0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53)  </a:t>
            </a:r>
            <a:r>
              <a:rPr lang="en-US" sz="1200" b="1" i="1" dirty="0" err="1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A</a:t>
            </a:r>
            <a:r>
              <a:rPr lang="en-US" sz="1200" b="1" i="1" dirty="0" err="1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qpan</a:t>
            </a:r>
            <a:r>
              <a:rPr lang="en-US" sz="1200" b="1" i="1" dirty="0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, 20</a:t>
            </a:r>
            <a:r>
              <a:rPr lang="ru-RU" sz="1200" b="1" i="1" dirty="0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21 </a:t>
            </a:r>
            <a:r>
              <a:rPr lang="en-US" sz="1200" b="1" i="1" dirty="0" err="1" smtClean="0">
                <a:solidFill>
                  <a:srgbClr val="0070C0"/>
                </a:solidFill>
                <a:latin typeface="+mn-lt"/>
                <a:ea typeface="MS Mincho" pitchFamily="49" charset="-128"/>
                <a:cs typeface="Microsoft Sans Serif" pitchFamily="34" charset="0"/>
              </a:rPr>
              <a:t>jyl</a:t>
            </a:r>
            <a:endParaRPr lang="ru-RU" sz="1200" b="1" i="1" dirty="0">
              <a:solidFill>
                <a:srgbClr val="0070C0"/>
              </a:solidFill>
              <a:latin typeface="+mn-lt"/>
              <a:ea typeface="MS Mincho" pitchFamily="49" charset="-128"/>
              <a:cs typeface="Microsoft Sans Serif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5336" y="1772816"/>
            <a:ext cx="84451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Júrgen</a:t>
            </a:r>
            <a:r>
              <a:rPr lang="en-US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jannyń</a:t>
            </a:r>
            <a:r>
              <a:rPr lang="en-US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artynda</a:t>
            </a:r>
            <a:r>
              <a:rPr lang="en-US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kk-KZ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en-US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qalar</a:t>
            </a:r>
            <a:r>
              <a:rPr lang="en-US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Júır</a:t>
            </a:r>
            <a:r>
              <a:rPr lang="kk-KZ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ólse</a:t>
            </a:r>
            <a:r>
              <a:rPr lang="en-US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artynda</a:t>
            </a:r>
            <a:r>
              <a:rPr lang="en-US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sóz</a:t>
            </a:r>
            <a:r>
              <a:rPr lang="kk-KZ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en-US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qalar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  </a:t>
            </a:r>
            <a:endParaRPr lang="en-US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MAGJAN JUMABAEV</a:t>
            </a:r>
            <a:endParaRPr lang="ru-RU" sz="1400" i="1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-2694343" y="3208330"/>
            <a:ext cx="612068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M.Jumabaev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atyndaǵy</a:t>
            </a:r>
            <a:r>
              <a:rPr lang="en-US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№39 </a:t>
            </a:r>
            <a:r>
              <a:rPr lang="en-US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gımnazıa</a:t>
            </a:r>
            <a:r>
              <a:rPr lang="en-US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49077"/>
            <a:ext cx="1452930" cy="1623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244" y="178294"/>
            <a:ext cx="69520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en-US" sz="5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EKTEP</a:t>
            </a:r>
            <a:r>
              <a:rPr lang="ru-RU" sz="5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TYNYSY</a:t>
            </a:r>
            <a:endParaRPr lang="ru-RU" sz="54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88876" y="2689240"/>
            <a:ext cx="77307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kk-KZ" dirty="0" smtClean="0">
                <a:solidFill>
                  <a:srgbClr val="002060"/>
                </a:solidFill>
                <a:ea typeface="Calibri"/>
                <a:cs typeface="Times New Roman"/>
              </a:rPr>
              <a:t>	</a:t>
            </a:r>
            <a:endParaRPr lang="ru-RU" sz="105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63277" y="1643985"/>
            <a:ext cx="242692" cy="16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44621" y="1643985"/>
            <a:ext cx="242692" cy="16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12537" y="1643985"/>
            <a:ext cx="242692" cy="16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80991" y="1643985"/>
            <a:ext cx="242692" cy="16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47020" y="1635908"/>
            <a:ext cx="242692" cy="166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5225357" y="3208069"/>
            <a:ext cx="36769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Мұхамедназхаров Жаннұр –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11 «Б» сынып оқушысы.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ІІІ «Жасын ғұмыр – Қасым ғұмыр» байқауының 1-орын жүлдегері,  қалалық «Асыл сөз» байқауының «Ақындар мүшәйрасы» бағыты бойынша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 1-орын жүлдегері,  «</a:t>
            </a:r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Күншығыстан </a:t>
            </a:r>
            <a:r>
              <a:rPr lang="ru-RU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та</a:t>
            </a:r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ң келеді, мен келем...» </a:t>
            </a:r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атты Мағжан оқуы байқауының 2-орын жүлдегері.</a:t>
            </a:r>
            <a:endParaRPr lang="ru-RU" sz="105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2269" y="5637686"/>
            <a:ext cx="60415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Шахзада Алуа –  6 «Б» сынып оқушысы. </a:t>
            </a:r>
          </a:p>
          <a:p>
            <a:pPr algn="ctr"/>
            <a:r>
              <a:rPr lang="en-US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V</a:t>
            </a:r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 «Жасын ғұмыр – Қасым ғұмыр» атты онлайн байқауының «Жүйріктен жүйрік озар жарысқанда» бағыты бойынша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3-орын жүлдегері.</a:t>
            </a:r>
            <a:endParaRPr lang="ru-RU" sz="105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81092" y="4736058"/>
            <a:ext cx="273846" cy="13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47700" y="4743184"/>
            <a:ext cx="273846" cy="13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02702" y="4736058"/>
            <a:ext cx="273846" cy="13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57765" y="4732237"/>
            <a:ext cx="273846" cy="13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63506" y="4732237"/>
            <a:ext cx="273846" cy="13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41896" y="4715512"/>
            <a:ext cx="273846" cy="132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04922" y="2626365"/>
            <a:ext cx="699101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2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ЖЫР </a:t>
            </a:r>
            <a:r>
              <a:rPr lang="kk-KZ" sz="32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ЖАЗДЫМ ЖҮРЕГІММЕН... </a:t>
            </a:r>
            <a:endParaRPr lang="ru-RU" sz="32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819" y="5565067"/>
            <a:ext cx="1034388" cy="102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6" t="35358" r="41428" b="41401"/>
          <a:stretch/>
        </p:blipFill>
        <p:spPr bwMode="auto">
          <a:xfrm>
            <a:off x="2173338" y="3248301"/>
            <a:ext cx="1785257" cy="18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966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Мектеп тынысы 2019-2020\razrabotka-uroka-po-prikladnoi-kompozitsii-kazakhskiie-natsional-nyie-uzory-i-ornamienty_17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1006" b="69121"/>
          <a:stretch/>
        </p:blipFill>
        <p:spPr bwMode="auto">
          <a:xfrm rot="16200000">
            <a:off x="7572553" y="1008156"/>
            <a:ext cx="2165237" cy="533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Мектеп тынысы 2019-2020\razrabotka-uroka-po-prikladnoi-kompozitsii-kazakhskiie-natsional-nyie-uzory-i-ornamienty_17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2743" b="69121"/>
          <a:stretch/>
        </p:blipFill>
        <p:spPr bwMode="auto">
          <a:xfrm rot="16200000">
            <a:off x="7591539" y="3155278"/>
            <a:ext cx="2127262" cy="533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Мектеп тынысы 2019-2020\razrabotka-uroka-po-prikladnoi-kompozitsii-kazakhskiie-natsional-nyie-uzory-i-ornamienty_17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" t="16632" r="2978" b="69121"/>
          <a:stretch/>
        </p:blipFill>
        <p:spPr bwMode="auto">
          <a:xfrm rot="16200000">
            <a:off x="7648312" y="5206667"/>
            <a:ext cx="2068085" cy="5334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93499"/>
            <a:ext cx="4041951" cy="246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644008" y="5468661"/>
            <a:ext cx="368559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Елемесов Алмас –  </a:t>
            </a:r>
            <a:r>
              <a:rPr lang="kk-KZ" sz="1400" b="1" dirty="0">
                <a:solidFill>
                  <a:srgbClr val="002060"/>
                </a:solidFill>
                <a:ea typeface="Calibri"/>
                <a:cs typeface="Times New Roman"/>
              </a:rPr>
              <a:t>9</a:t>
            </a:r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 «А» сынып оқушысы.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І</a:t>
            </a:r>
            <a:r>
              <a:rPr lang="en-US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V</a:t>
            </a:r>
            <a:r>
              <a:rPr lang="kk-KZ" sz="1400" b="1" dirty="0">
                <a:solidFill>
                  <a:srgbClr val="002060"/>
                </a:solidFill>
                <a:ea typeface="Calibri"/>
                <a:cs typeface="Times New Roman"/>
              </a:rPr>
              <a:t>,</a:t>
            </a:r>
            <a:r>
              <a:rPr lang="en-US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V</a:t>
            </a:r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 «Жасын ғұмыр – Қасым ғұмыр» атты байқаудың «Өзге емес, өзім айтам өз жайымды» бағыты  бойынша 2 мәрте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3-орын жүлдегері.</a:t>
            </a:r>
            <a:endParaRPr lang="ru-RU" sz="105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1520" y="5468661"/>
            <a:ext cx="4115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Тұрсынбай Арсанат –  </a:t>
            </a:r>
            <a:r>
              <a:rPr lang="kk-KZ" sz="1400" b="1" dirty="0">
                <a:solidFill>
                  <a:srgbClr val="002060"/>
                </a:solidFill>
                <a:ea typeface="Calibri"/>
                <a:cs typeface="Times New Roman"/>
              </a:rPr>
              <a:t>9</a:t>
            </a:r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 «Б» сынып оқушысы.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Қазақстан Жазушылар одағының мүшесі, ақын Бағдат Мүбәрак оқуының 3-орын жүлдегері.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ea typeface="Calibri"/>
                <a:cs typeface="Times New Roman"/>
              </a:rPr>
              <a:t> 35 мың теңгелік сертификат иегері.</a:t>
            </a:r>
            <a:endParaRPr lang="ru-RU" sz="105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651" y="2593499"/>
            <a:ext cx="4041951" cy="246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056\Desktop\IMG-20210222-WA00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834" y="2958678"/>
            <a:ext cx="3088550" cy="2500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056\Desktop\IMG-20201224-WA01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26" y="2987652"/>
            <a:ext cx="3302492" cy="247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23528" y="445748"/>
            <a:ext cx="585700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Мөлдір Альжанова – қазақ тілі мен әдебиет пәні мұғалімі, қалалық «Жас журналист блогер» жобасының жетекшісі, қалалық шығармашылық топ мүшесі. Ұстаз ақындар  арасында өткен «Жыр жаздым жүрегімнен» мүшайрасының  жүлдегері, өлеңдері бірнеше мәрте</a:t>
            </a:r>
            <a:r>
              <a:rPr lang="kk-KZ" sz="14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облыстық</a:t>
            </a:r>
            <a:r>
              <a:rPr lang="kk-KZ" sz="14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«Орталық Қазақстан» газетінде жарық көрген, қалалық ұстаздар шығармашылығының жинағына, Республикалық  «Жастық – жыр жалын» кітабына енген. </a:t>
            </a:r>
            <a:endParaRPr lang="kk-KZ" sz="1400" b="1" dirty="0" smtClean="0">
              <a:solidFill>
                <a:srgbClr val="0070C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kk-KZ" sz="14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Өмірімді өлеңмен өрнектедім» атты жыр жинағының авторы. </a:t>
            </a:r>
            <a:endParaRPr lang="ru-RU" sz="1050" dirty="0">
              <a:solidFill>
                <a:srgbClr val="0070C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9" name="Picture 5" descr="C:\Users\056\Desktop\Жетістік Мөлдір\WhatsApp Image 2020-12-07 at 19.33.39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26" t="6544" r="14766" b="17025"/>
          <a:stretch/>
        </p:blipFill>
        <p:spPr bwMode="auto">
          <a:xfrm>
            <a:off x="6193810" y="411530"/>
            <a:ext cx="1842797" cy="201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13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2223</TotalTime>
  <Words>278</Words>
  <Application>Microsoft Office PowerPoint</Application>
  <PresentationFormat>Экран (4:3)</PresentationFormat>
  <Paragraphs>23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Справедливость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056</cp:lastModifiedBy>
  <cp:revision>289</cp:revision>
  <dcterms:created xsi:type="dcterms:W3CDTF">2011-11-27T17:22:13Z</dcterms:created>
  <dcterms:modified xsi:type="dcterms:W3CDTF">2021-02-24T04:23:08Z</dcterms:modified>
</cp:coreProperties>
</file>