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"/>
  </p:notesMasterIdLst>
  <p:sldIdLst>
    <p:sldId id="263" r:id="rId2"/>
    <p:sldId id="26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46"/>
    <a:srgbClr val="800000"/>
    <a:srgbClr val="660066"/>
    <a:srgbClr val="006600"/>
    <a:srgbClr val="333300"/>
    <a:srgbClr val="000066"/>
    <a:srgbClr val="660033"/>
    <a:srgbClr val="1B849D"/>
    <a:srgbClr val="5A278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BBB68-24F6-450C-B4F0-15FF355E33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3B6C-65C9-47E9-9BEC-F122A5A51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 txBox="1">
            <a:spLocks/>
          </p:cNvSpPr>
          <p:nvPr/>
        </p:nvSpPr>
        <p:spPr>
          <a:xfrm>
            <a:off x="1238651" y="1101624"/>
            <a:ext cx="5075821" cy="429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200" b="1" i="1" dirty="0" err="1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Gazet</a:t>
            </a:r>
            <a:r>
              <a:rPr lang="en-US" sz="1200" b="1" i="1" dirty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 </a:t>
            </a:r>
            <a:r>
              <a:rPr lang="en-US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2005</a:t>
            </a:r>
            <a:r>
              <a:rPr lang="ru-RU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-</a:t>
            </a:r>
            <a:r>
              <a:rPr lang="en-US" sz="1200" b="1" i="1" dirty="0" err="1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jyldan</a:t>
            </a:r>
            <a:r>
              <a:rPr lang="en-US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 </a:t>
            </a:r>
            <a:r>
              <a:rPr lang="en-US" sz="1200" b="1" i="1" dirty="0" err="1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bastap</a:t>
            </a:r>
            <a:r>
              <a:rPr lang="en-US" sz="1200" b="1" i="1" dirty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 </a:t>
            </a:r>
            <a:r>
              <a:rPr lang="en-US" sz="1200" b="1" i="1" dirty="0" err="1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shyǵady</a:t>
            </a:r>
            <a:endParaRPr lang="en-US" sz="1200" b="1" i="1" dirty="0">
              <a:solidFill>
                <a:srgbClr val="0070C0"/>
              </a:solidFill>
              <a:latin typeface="+mn-lt"/>
              <a:ea typeface="MS Mincho" pitchFamily="49" charset="-128"/>
              <a:cs typeface="Microsoft Sans Serif" pitchFamily="34" charset="0"/>
            </a:endParaRPr>
          </a:p>
          <a:p>
            <a:r>
              <a:rPr lang="en-US" sz="1200" b="1" i="1" dirty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№ </a:t>
            </a:r>
            <a:r>
              <a:rPr lang="en-US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26 </a:t>
            </a:r>
            <a:r>
              <a:rPr lang="en-US" sz="1200" b="1" i="1" dirty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(</a:t>
            </a:r>
            <a:r>
              <a:rPr lang="en-US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53)  </a:t>
            </a:r>
            <a:r>
              <a:rPr lang="en-US" sz="1200" b="1" i="1" dirty="0" err="1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A</a:t>
            </a:r>
            <a:r>
              <a:rPr lang="en-US" sz="1200" b="1" i="1" dirty="0" err="1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qpan</a:t>
            </a:r>
            <a:r>
              <a:rPr lang="en-US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, 20</a:t>
            </a:r>
            <a:r>
              <a:rPr lang="ru-RU" sz="1200" b="1" i="1" dirty="0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21 </a:t>
            </a:r>
            <a:r>
              <a:rPr lang="en-US" sz="1200" b="1" i="1" dirty="0" err="1" smtClean="0">
                <a:solidFill>
                  <a:srgbClr val="0070C0"/>
                </a:solidFill>
                <a:latin typeface="+mn-lt"/>
                <a:ea typeface="MS Mincho" pitchFamily="49" charset="-128"/>
                <a:cs typeface="Microsoft Sans Serif" pitchFamily="34" charset="0"/>
              </a:rPr>
              <a:t>jyl</a:t>
            </a:r>
            <a:endParaRPr lang="ru-RU" sz="1200" b="1" i="1" dirty="0">
              <a:solidFill>
                <a:srgbClr val="0070C0"/>
              </a:solidFill>
              <a:latin typeface="+mn-lt"/>
              <a:ea typeface="MS Mincho" pitchFamily="49" charset="-128"/>
              <a:cs typeface="Microsoft Sans Serif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336" y="1772816"/>
            <a:ext cx="844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Júrgen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jannyń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artynda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qalar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Júır</a:t>
            </a: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ólse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artynda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sóz</a:t>
            </a:r>
            <a:r>
              <a:rPr lang="kk-K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qalar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MAGJAN JUMABAEV</a:t>
            </a:r>
            <a:endParaRPr lang="ru-RU" sz="1400" i="1" dirty="0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2694343" y="3208330"/>
            <a:ext cx="6120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M.Jumabaev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atyndaǵy</a:t>
            </a:r>
            <a:r>
              <a:rPr 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№39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gımnazıa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9077"/>
            <a:ext cx="1452930" cy="162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244" y="178294"/>
            <a:ext cx="6952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EKTEP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TYNYSY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876" y="2689240"/>
            <a:ext cx="7730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kk-KZ" dirty="0" smtClean="0">
                <a:solidFill>
                  <a:srgbClr val="002060"/>
                </a:solidFill>
                <a:ea typeface="Calibri"/>
                <a:cs typeface="Times New Roman"/>
              </a:rPr>
              <a:t>	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3277" y="1643985"/>
            <a:ext cx="242692" cy="1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4621" y="1643985"/>
            <a:ext cx="242692" cy="1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2537" y="1643985"/>
            <a:ext cx="242692" cy="1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0991" y="1643985"/>
            <a:ext cx="242692" cy="1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7020" y="1635908"/>
            <a:ext cx="242692" cy="16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225357" y="3208069"/>
            <a:ext cx="3676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Мұхамедназхаров Жаннұр –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11 «Б» сынып оқушысы.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ІІІ «Жасын ғұмыр – Қасым ғұмыр» байқауының 1-орын жүлдегері,  қалалық «Асыл сөз» байқауының «Ақындар мүшәйрасы» бағыты бойынша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1-орын жүлдегері,  «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Күншығыстан 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та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ң келеді, мен келем...» 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атты Мағжан оқуы байқауының 2-орын жүлдегері.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2269" y="5637686"/>
            <a:ext cx="6041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Шахзада Алуа –  6 «Б» сынып оқушысы.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V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«Жасын ғұмыр – Қасым ғұмыр» атты онлайн байқауының «Жүйріктен жүйрік озар жарысқанда» бағыты бойынша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3-орын жүлдегері.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1092" y="4736058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7700" y="4743184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2702" y="4736058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7765" y="4732237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3506" y="4732237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1896" y="4715512"/>
            <a:ext cx="273846" cy="13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4922" y="2626365"/>
            <a:ext cx="6991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ЖЫР </a:t>
            </a:r>
            <a:r>
              <a:rPr lang="kk-KZ" sz="32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ЖАЗДЫМ ЖҮРЕГІММЕН... 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19" y="5565067"/>
            <a:ext cx="1034388" cy="10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35358" r="41428" b="41401"/>
          <a:stretch/>
        </p:blipFill>
        <p:spPr bwMode="auto">
          <a:xfrm>
            <a:off x="2173338" y="3248301"/>
            <a:ext cx="1785257" cy="18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ектеп тынысы 2019-2020\razrabotka-uroka-po-prikladnoi-kompozitsii-kazakhskiie-natsional-nyie-uzory-i-ornamienty_1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1006" b="69121"/>
          <a:stretch/>
        </p:blipFill>
        <p:spPr bwMode="auto">
          <a:xfrm rot="16200000">
            <a:off x="7572553" y="1008156"/>
            <a:ext cx="2165237" cy="533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ектеп тынысы 2019-2020\razrabotka-uroka-po-prikladnoi-kompozitsii-kazakhskiie-natsional-nyie-uzory-i-ornamienty_1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2743" b="69121"/>
          <a:stretch/>
        </p:blipFill>
        <p:spPr bwMode="auto">
          <a:xfrm rot="16200000">
            <a:off x="7591539" y="3155278"/>
            <a:ext cx="2127262" cy="53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ектеп тынысы 2019-2020\razrabotka-uroka-po-prikladnoi-kompozitsii-kazakhskiie-natsional-nyie-uzory-i-ornamienty_1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16632" r="2978" b="69121"/>
          <a:stretch/>
        </p:blipFill>
        <p:spPr bwMode="auto">
          <a:xfrm rot="16200000">
            <a:off x="7648312" y="5206667"/>
            <a:ext cx="2068085" cy="53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3499"/>
            <a:ext cx="4041951" cy="2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44008" y="5468661"/>
            <a:ext cx="3685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Елемесов Алмас –  </a:t>
            </a:r>
            <a:r>
              <a:rPr lang="kk-KZ" sz="1400" b="1" dirty="0">
                <a:solidFill>
                  <a:srgbClr val="002060"/>
                </a:solidFill>
                <a:ea typeface="Calibri"/>
                <a:cs typeface="Times New Roman"/>
              </a:rPr>
              <a:t>9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«А» сынып оқушысы.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І</a:t>
            </a:r>
            <a:r>
              <a:rPr lang="en-US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V</a:t>
            </a:r>
            <a:r>
              <a:rPr lang="kk-KZ" sz="1400" b="1" dirty="0">
                <a:solidFill>
                  <a:srgbClr val="002060"/>
                </a:solidFill>
                <a:ea typeface="Calibri"/>
                <a:cs typeface="Times New Roman"/>
              </a:rPr>
              <a:t>,</a:t>
            </a:r>
            <a:r>
              <a:rPr lang="en-US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V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«Жасын ғұмыр – Қасым ғұмыр» атты байқаудың «Өзге емес, өзім айтам өз жайымды» бағыты  бойынша 2 мәрте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3-орын жүлдегері.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468661"/>
            <a:ext cx="4115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Тұрсынбай Арсанат –  </a:t>
            </a:r>
            <a:r>
              <a:rPr lang="kk-KZ" sz="1400" b="1" dirty="0">
                <a:solidFill>
                  <a:srgbClr val="002060"/>
                </a:solidFill>
                <a:ea typeface="Calibri"/>
                <a:cs typeface="Times New Roman"/>
              </a:rPr>
              <a:t>9</a:t>
            </a:r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«Б» сынып оқушысы.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Қазақстан Жазушылар одағының мүшесі, ақын Бағдат Мүбәрак оқуының 3-орын жүлдегері.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 35 мың теңгелік сертификат иегері.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1" y="2593499"/>
            <a:ext cx="4041951" cy="2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056\Desktop\IMG-20210222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34" y="2958678"/>
            <a:ext cx="3088550" cy="250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56\Desktop\IMG-20201224-WA0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6" y="2987652"/>
            <a:ext cx="3302492" cy="24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45748"/>
            <a:ext cx="5857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Мөлдір Альжанова – қазақ тілі мен әдебиет пәні мұғалімі, қалалық «Жас журналист блогер» жобасының жетекшісі, қалалық шығармашылық топ мүшесі. Ұстаз ақындар  арасында өткен «Жыр жаздым жүрегімнен» мүшайрасының  жүлдегері, өлеңдері бірнеше мәрте</a:t>
            </a:r>
            <a:r>
              <a:rPr lang="kk-KZ" sz="1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облыстық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«Орталық Қазақстан» газетінде жарық көрген, қалалық ұстаздар шығармашылығының жинағына, Республикалық  «Жастық – жыр жалын» кітабына енген. </a:t>
            </a:r>
            <a:endParaRPr lang="kk-KZ" sz="1400" b="1" dirty="0" smtClean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Өмірімді өлеңмен өрнектедім» атты жыр жинағының авторы. </a:t>
            </a:r>
            <a:endParaRPr lang="ru-RU" sz="105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9" name="Picture 5" descr="C:\Users\056\Desktop\Жетістік Мөлдір\WhatsApp Image 2020-12-07 at 19.33.39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6" t="6544" r="14766" b="17025"/>
          <a:stretch/>
        </p:blipFill>
        <p:spPr bwMode="auto">
          <a:xfrm>
            <a:off x="6193810" y="411530"/>
            <a:ext cx="1842797" cy="20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278</Words>
  <Application>Microsoft Office PowerPoint</Application>
  <PresentationFormat>Экран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Справедливость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056</cp:lastModifiedBy>
  <cp:revision>289</cp:revision>
  <dcterms:created xsi:type="dcterms:W3CDTF">2011-11-27T17:22:13Z</dcterms:created>
  <dcterms:modified xsi:type="dcterms:W3CDTF">2021-02-24T04:23:08Z</dcterms:modified>
</cp:coreProperties>
</file>