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3" r:id="rId4"/>
    <p:sldId id="266" r:id="rId5"/>
    <p:sldId id="259" r:id="rId6"/>
    <p:sldId id="260" r:id="rId7"/>
    <p:sldId id="270" r:id="rId8"/>
    <p:sldId id="261" r:id="rId9"/>
    <p:sldId id="267" r:id="rId10"/>
    <p:sldId id="268" r:id="rId11"/>
    <p:sldId id="285" r:id="rId12"/>
    <p:sldId id="272" r:id="rId13"/>
    <p:sldId id="269" r:id="rId14"/>
    <p:sldId id="274" r:id="rId15"/>
    <p:sldId id="276" r:id="rId16"/>
    <p:sldId id="277" r:id="rId17"/>
    <p:sldId id="278" r:id="rId18"/>
    <p:sldId id="279" r:id="rId19"/>
    <p:sldId id="280" r:id="rId20"/>
    <p:sldId id="281" r:id="rId21"/>
    <p:sldId id="287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46A02-98EF-438A-A36D-12E472C80E7B}" type="datetimeFigureOut">
              <a:rPr lang="ru-RU" smtClean="0"/>
              <a:pPr/>
              <a:t>12.05.2021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0675F-3F1F-47CA-BF3A-3A7C92B8B1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8;&#1072;&#1088;%20&#1079;&#1072;&#1084;&#1072;&#1085;.mp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7-11\Desktop\фоны\1579255753_8-13.jpg"/>
          <p:cNvPicPr>
            <a:picLocks noChangeAspect="1" noChangeArrowheads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 bwMode="auto">
          <a:xfrm>
            <a:off x="3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2" y="2636912"/>
            <a:ext cx="7286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ҰЛТТЫҢ ҰЛЫЛЫҒЫ ҰЛЫЛАРЫН ҰЛЫҚТАУЫНДА</a:t>
            </a:r>
            <a:endParaRPr lang="kk-KZ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355976" y="4941168"/>
            <a:ext cx="4071967" cy="571480"/>
          </a:xfrm>
        </p:spPr>
        <p:txBody>
          <a:bodyPr>
            <a:normAutofit fontScale="77500" lnSpcReduction="20000"/>
          </a:bodyPr>
          <a:lstStyle/>
          <a:p>
            <a:r>
              <a:rPr lang="kk-KZ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Жакулаев Әділ Мұратұлы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043608" y="711861"/>
            <a:ext cx="72728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Саран қаласының білім бөлімі» мемлекеттік мекемесінің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№4 жалпы білім беретін мектебі» КММ</a:t>
            </a: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17-11\Desktop\hello_html_m4a698613.png"/>
          <p:cNvPicPr>
            <a:picLocks noChangeAspect="1" noChangeArrowheads="1"/>
          </p:cNvPicPr>
          <p:nvPr/>
        </p:nvPicPr>
        <p:blipFill>
          <a:blip r:embed="rId3" cstate="print"/>
          <a:srcRect l="3791" t="17114" r="2744" b="19450"/>
          <a:stretch>
            <a:fillRect/>
          </a:stretch>
        </p:blipFill>
        <p:spPr bwMode="auto">
          <a:xfrm rot="16200000">
            <a:off x="-2798972" y="2987618"/>
            <a:ext cx="6425536" cy="827585"/>
          </a:xfrm>
          <a:prstGeom prst="rect">
            <a:avLst/>
          </a:prstGeom>
          <a:noFill/>
        </p:spPr>
      </p:pic>
      <p:pic>
        <p:nvPicPr>
          <p:cNvPr id="9" name="Picture 3" descr="C:\Users\17-11\Desktop\hello_html_m4a698613.png"/>
          <p:cNvPicPr>
            <a:picLocks noChangeAspect="1" noChangeArrowheads="1"/>
          </p:cNvPicPr>
          <p:nvPr/>
        </p:nvPicPr>
        <p:blipFill>
          <a:blip r:embed="rId3" cstate="print"/>
          <a:srcRect l="4036" t="19519" r="3791" b="17045"/>
          <a:stretch>
            <a:fillRect/>
          </a:stretch>
        </p:blipFill>
        <p:spPr bwMode="auto">
          <a:xfrm rot="16200000">
            <a:off x="5561857" y="3015208"/>
            <a:ext cx="6336704" cy="827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\3.jpeg"/>
          <p:cNvPicPr>
            <a:picLocks noChangeAspect="1" noChangeArrowheads="1"/>
          </p:cNvPicPr>
          <p:nvPr/>
        </p:nvPicPr>
        <p:blipFill>
          <a:blip r:embed="rId2" cstate="print"/>
          <a:srcRect l="1867" r="48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2996952"/>
            <a:ext cx="9144000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«Мәңгілік Ел» </a:t>
            </a:r>
          </a:p>
          <a:p>
            <a:pPr algn="ctr"/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жалпыұлттық идеясы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37112" y="764704"/>
            <a:ext cx="5306888" cy="6862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«Ұлы даланың жеті қыры»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63280" y="1700808"/>
            <a:ext cx="6480720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«Рухани жаңғыру: болашаққа бағдар жол»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95736" y="5157192"/>
            <a:ext cx="6948264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ҚР Президенті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Қ.Тоқаевтың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«Абай және ХХІ ғасырдағы Қазақстан» 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атты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мақаласы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ФОН\12.jpg"/>
          <p:cNvPicPr>
            <a:picLocks noChangeAspect="1" noChangeArrowheads="1"/>
          </p:cNvPicPr>
          <p:nvPr/>
        </p:nvPicPr>
        <p:blipFill>
          <a:blip r:embed="rId2" cstate="print"/>
          <a:srcRect l="1777" r="824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User\Desktop\ФОН\8 Аль-фараб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16632"/>
            <a:ext cx="1152128" cy="15975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 descr="C:\Users\User\Desktop\ФОН\15 Жүсіп Баласұғұн.jpg"/>
          <p:cNvPicPr>
            <a:picLocks noChangeAspect="1" noChangeArrowheads="1"/>
          </p:cNvPicPr>
          <p:nvPr/>
        </p:nvPicPr>
        <p:blipFill>
          <a:blip r:embed="rId4" cstate="print"/>
          <a:srcRect l="28029" r="20706" b="357"/>
          <a:stretch>
            <a:fillRect/>
          </a:stretch>
        </p:blipFill>
        <p:spPr bwMode="auto">
          <a:xfrm>
            <a:off x="1691680" y="116632"/>
            <a:ext cx="1224136" cy="15852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 descr="C:\Users\User\Desktop\ФОН\16 Қазтуға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9852" y="116632"/>
            <a:ext cx="1188132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9" name="Picture 7" descr="C:\Users\User\Desktop\ФОН\16 Бұхар жырау.png"/>
          <p:cNvPicPr>
            <a:picLocks noChangeAspect="1" noChangeArrowheads="1"/>
          </p:cNvPicPr>
          <p:nvPr/>
        </p:nvPicPr>
        <p:blipFill>
          <a:blip r:embed="rId6" cstate="print"/>
          <a:srcRect l="3456" r="9085"/>
          <a:stretch>
            <a:fillRect/>
          </a:stretch>
        </p:blipFill>
        <p:spPr bwMode="auto">
          <a:xfrm>
            <a:off x="4788024" y="116632"/>
            <a:ext cx="1205258" cy="1556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0" name="Picture 8" descr="C:\Users\User\Desktop\ФОН\17 Дулат Бабатайу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2276872"/>
            <a:ext cx="1152128" cy="15242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1" name="Picture 9" descr="C:\Users\User\Desktop\ФОН\18 Шортанбай.jpg"/>
          <p:cNvPicPr>
            <a:picLocks noChangeAspect="1" noChangeArrowheads="1"/>
          </p:cNvPicPr>
          <p:nvPr/>
        </p:nvPicPr>
        <p:blipFill>
          <a:blip r:embed="rId8" cstate="print"/>
          <a:srcRect l="6667" t="4437" r="6667" b="11251"/>
          <a:stretch>
            <a:fillRect/>
          </a:stretch>
        </p:blipFill>
        <p:spPr bwMode="auto">
          <a:xfrm>
            <a:off x="3275856" y="2276872"/>
            <a:ext cx="1083910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2" name="Picture 10" descr="C:\Users\User\Desktop\ФОН\18 Мурат Мөңкеулы.jpg"/>
          <p:cNvPicPr>
            <a:picLocks noChangeAspect="1" noChangeArrowheads="1"/>
          </p:cNvPicPr>
          <p:nvPr/>
        </p:nvPicPr>
        <p:blipFill>
          <a:blip r:embed="rId9" cstate="print"/>
          <a:srcRect l="23175" r="23174"/>
          <a:stretch>
            <a:fillRect/>
          </a:stretch>
        </p:blipFill>
        <p:spPr bwMode="auto">
          <a:xfrm>
            <a:off x="4788024" y="2276872"/>
            <a:ext cx="1224136" cy="15677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3" name="Picture 11" descr="C:\Users\User\Desktop\ФОН\19 Шокан Уаликанов.jpg"/>
          <p:cNvPicPr>
            <a:picLocks noChangeAspect="1" noChangeArrowheads="1"/>
          </p:cNvPicPr>
          <p:nvPr/>
        </p:nvPicPr>
        <p:blipFill>
          <a:blip r:embed="rId10" cstate="print"/>
          <a:srcRect l="26775" r="27551"/>
          <a:stretch>
            <a:fillRect/>
          </a:stretch>
        </p:blipFill>
        <p:spPr bwMode="auto">
          <a:xfrm>
            <a:off x="6372200" y="2276872"/>
            <a:ext cx="1184011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ФОН\22.jpg"/>
          <p:cNvPicPr>
            <a:picLocks noChangeAspect="1" noChangeArrowheads="1"/>
          </p:cNvPicPr>
          <p:nvPr/>
        </p:nvPicPr>
        <p:blipFill>
          <a:blip r:embed="rId2" cstate="print"/>
          <a:srcRect l="2744" t="3796" b="6013"/>
          <a:stretch>
            <a:fillRect/>
          </a:stretch>
        </p:blipFill>
        <p:spPr bwMode="auto">
          <a:xfrm>
            <a:off x="-1" y="0"/>
            <a:ext cx="9267411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>
            <a:hlinkClick r:id="rId3" action="ppaction://hlinkfile"/>
          </p:cNvPr>
          <p:cNvSpPr/>
          <p:nvPr/>
        </p:nvSpPr>
        <p:spPr>
          <a:xfrm>
            <a:off x="7956376" y="6021288"/>
            <a:ext cx="1187624" cy="62068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7171" name="Picture 3" descr="C:\Users\User\Desktop\ФОН\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610860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C:\Users\User\Desktop\ФОН\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647218" y="1913622"/>
            <a:ext cx="2736305" cy="41828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95536" y="537321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Қазақ ақыны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Құнанбайұлы өлеңдерінің құны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5000 рубль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тұратын қолжазбасын сақтауды талап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еткен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Ә.Н.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Бөкейханның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судьяға жазған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арызы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 descr="C:\Users\User\Desktop\ФОН\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88640"/>
            <a:ext cx="2884139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8194" name="Picture 2" descr="C:\Users\User\Desktop\ФОН\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628879" cy="3355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5" name="Picture 3" descr="C:\Users\User\Desktop\ФОН\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62696"/>
            <a:ext cx="4788024" cy="3194296"/>
          </a:xfrm>
          <a:prstGeom prst="rect">
            <a:avLst/>
          </a:prstGeom>
          <a:noFill/>
        </p:spPr>
      </p:pic>
      <p:pic>
        <p:nvPicPr>
          <p:cNvPr id="8196" name="Picture 4" descr="C:\Users\User\Desktop\ФОН\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7" y="3573016"/>
            <a:ext cx="4752529" cy="30687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4869160"/>
            <a:ext cx="2843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үрсейіт Бікеұлы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ФОН\33.jpg"/>
          <p:cNvPicPr>
            <a:picLocks noChangeAspect="1" noChangeArrowheads="1"/>
          </p:cNvPicPr>
          <p:nvPr/>
        </p:nvPicPr>
        <p:blipFill>
          <a:blip r:embed="rId2" cstate="print"/>
          <a:srcRect l="8710" r="163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3" descr="C:\Users\User\Desktop\ФОН\34 Міржақып_Дулат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60648"/>
            <a:ext cx="2803358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C:\Users\User\Desktop\ФОН\35Нәзір_Төреқұлұлы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0"/>
            <a:ext cx="1918082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9220" name="Picture 4" descr="C:\Users\User\Desktop\ФОН\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293096"/>
            <a:ext cx="5472608" cy="2437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C:\Users\User\Desktop\ФОН\38.jpg"/>
          <p:cNvPicPr>
            <a:picLocks noChangeAspect="1" noChangeArrowheads="1"/>
          </p:cNvPicPr>
          <p:nvPr/>
        </p:nvPicPr>
        <p:blipFill>
          <a:blip r:embed="rId4" cstate="print"/>
          <a:srcRect l="22680" r="23456" b="5455"/>
          <a:stretch>
            <a:fillRect/>
          </a:stretch>
        </p:blipFill>
        <p:spPr bwMode="auto">
          <a:xfrm>
            <a:off x="4427984" y="188640"/>
            <a:ext cx="3172136" cy="37444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2" name="Picture 6" descr="C:\Users\User\Desktop\ФОН\37.jpg"/>
          <p:cNvPicPr>
            <a:picLocks noChangeAspect="1" noChangeArrowheads="1"/>
          </p:cNvPicPr>
          <p:nvPr/>
        </p:nvPicPr>
        <p:blipFill>
          <a:blip r:embed="rId5" cstate="print"/>
          <a:srcRect l="10006" r="14395"/>
          <a:stretch>
            <a:fillRect/>
          </a:stretch>
        </p:blipFill>
        <p:spPr bwMode="auto">
          <a:xfrm>
            <a:off x="899592" y="188640"/>
            <a:ext cx="3000878" cy="37890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11266" name="Picture 2" descr="C:\Users\User\Desktop\ФОН\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948" y="1638595"/>
            <a:ext cx="3231428" cy="3806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-108520" y="2375009"/>
            <a:ext cx="50760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Асыл сөзді іздесең,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Абайды оқы ерінбе.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Адамдықты көздесең,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Жаттап, тоқы көңілге.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5877272"/>
            <a:ext cx="4683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Сұлтанмахмұт Торайғыров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504" y="2780928"/>
            <a:ext cx="324036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Абайтану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764704"/>
            <a:ext cx="418807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Революцияға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дейін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924944"/>
            <a:ext cx="3876382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1920-30 жылдары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5013176"/>
            <a:ext cx="419345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Тәуелсіздікке дейін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7854016">
            <a:off x="2195736" y="1628800"/>
            <a:ext cx="648072" cy="93610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2464567">
            <a:off x="2207485" y="3958742"/>
            <a:ext cx="648072" cy="93610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503630" y="2734607"/>
            <a:ext cx="648072" cy="93610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33794" name="Picture 2" descr="C:\Users\User\Desktop\ФОН\53 Ілияс_жансүгіров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2232248" cy="2874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5" name="Picture 3" descr="C:\Users\User\Desktop\ФОН\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88640"/>
            <a:ext cx="2304256" cy="2960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6" name="Picture 4" descr="C:\Users\User\Desktop\ФОН\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60648"/>
            <a:ext cx="2232248" cy="2895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7" name="Picture 5" descr="C:\Users\User\Desktop\ФОН\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382094"/>
            <a:ext cx="2736304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8" name="Picture 6" descr="C:\Users\User\Desktop\ФОН\57.png"/>
          <p:cNvPicPr>
            <a:picLocks noChangeAspect="1" noChangeArrowheads="1"/>
          </p:cNvPicPr>
          <p:nvPr/>
        </p:nvPicPr>
        <p:blipFill>
          <a:blip r:embed="rId7" cstate="print"/>
          <a:srcRect l="26653" r="26653"/>
          <a:stretch>
            <a:fillRect/>
          </a:stretch>
        </p:blipFill>
        <p:spPr bwMode="auto">
          <a:xfrm rot="20544092">
            <a:off x="4941829" y="3604687"/>
            <a:ext cx="2066710" cy="2766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27650" name="Picture 2" descr="C:\Users\User\Desktop\ФОН\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3162300" cy="4762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876984" y="5232102"/>
            <a:ext cx="217700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Бейсембай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Кенжебаев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489446"/>
            <a:ext cx="45720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«Қазақ реалистік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дебиетінің негізін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салушы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(Абайдың өмірі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творчествосы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1954)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16424" y="1785590"/>
            <a:ext cx="45720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Ташкентте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басылған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«Абай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шығармаларының жинағына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сын» («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Еңбекші қазақ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1925, 28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16424" y="2998693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«Абай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пікірлер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(«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дебиет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майданы», 1935, №1, 2, 153-158-бб.)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79912" y="4006805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«Абай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(«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Лениншіл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1945 ж. 15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79912" y="5014917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«Қазақ əдебиетінің данышпан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(«Коммунист», 1949, №7)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5951021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«Абай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өлеңдерінің ұйқасы 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(«Вестник 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1954, №9)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11960" y="260648"/>
            <a:ext cx="374441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жолы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 descr="C:\Users\User\Desktop\ФОН\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4004183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 descr="C:\Users\User\Desktop\ФОН\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196752"/>
            <a:ext cx="2878233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1" name="Picture 3" descr="C:\Users\User\Desktop\ФОН\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33005" y="3140968"/>
            <a:ext cx="2271044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15510" y="0"/>
            <a:ext cx="912849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260648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1947 жылғы 21 қаңтардағы Қазақстан К(б)П ОК-нің «Қазақ КСР Ғылым академиясының Тіл және әдебиет институтының жұмысындағы өрескел саяси қателері туралы» №39-ыншы қаулысы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User\Desktop\ФОН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472117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675" name="Picture 3" descr="C:\Users\User\Desktop\ФОН\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7" y="1988840"/>
            <a:ext cx="2264007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11560" y="5589240"/>
            <a:ext cx="727280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Әуезовті айыптау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Сталинге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30722" name="Picture 2" descr="C:\Users\User\Desktop\ФОН\47 Қайым Мұхамедхан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32656"/>
            <a:ext cx="3024336" cy="4164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228406" y="4725144"/>
            <a:ext cx="4348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Қайым Мұхамедханов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ФОН\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7"/>
            <a:ext cx="9144000" cy="5143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User\Desktop\ФОН\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1308"/>
            <a:ext cx="9144000" cy="508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ФОН\48.jpg"/>
          <p:cNvPicPr>
            <a:picLocks noChangeAspect="1" noChangeArrowheads="1"/>
          </p:cNvPicPr>
          <p:nvPr/>
        </p:nvPicPr>
        <p:blipFill>
          <a:blip r:embed="rId2" cstate="print"/>
          <a:srcRect l="16961" r="74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User\Desktop\ФОН\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97" y="764704"/>
            <a:ext cx="9087207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User\Desktop\ФОН\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764704"/>
            <a:ext cx="9114991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45058" name="Picture 2" descr="C:\Users\User\Desktop\ФОН\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41" y="1772816"/>
            <a:ext cx="9090763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123728" y="548680"/>
            <a:ext cx="526669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Қайым Мұхамедхановтың еңбектері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Н\2.png"/>
          <p:cNvPicPr>
            <a:picLocks noChangeAspect="1" noChangeArrowheads="1"/>
          </p:cNvPicPr>
          <p:nvPr/>
        </p:nvPicPr>
        <p:blipFill>
          <a:blip r:embed="rId2" cstate="print"/>
          <a:srcRect l="6289" b="8273"/>
          <a:stretch>
            <a:fillRect/>
          </a:stretch>
        </p:blipFill>
        <p:spPr bwMode="auto">
          <a:xfrm>
            <a:off x="0" y="0"/>
            <a:ext cx="9128490" cy="6858000"/>
          </a:xfrm>
          <a:prstGeom prst="rect">
            <a:avLst/>
          </a:prstGeom>
          <a:noFill/>
        </p:spPr>
      </p:pic>
      <p:pic>
        <p:nvPicPr>
          <p:cNvPr id="34818" name="Picture 2" descr="C:\Users\User\Desktop\ФОН\58.jpg"/>
          <p:cNvPicPr>
            <a:picLocks noChangeAspect="1" noChangeArrowheads="1"/>
          </p:cNvPicPr>
          <p:nvPr/>
        </p:nvPicPr>
        <p:blipFill>
          <a:blip r:embed="rId3" cstate="print"/>
          <a:srcRect l="27793" r="21066" b="-337"/>
          <a:stretch>
            <a:fillRect/>
          </a:stretch>
        </p:blipFill>
        <p:spPr bwMode="auto">
          <a:xfrm>
            <a:off x="179512" y="260647"/>
            <a:ext cx="2376264" cy="2996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9" name="Picture 3" descr="C:\Users\User\Desktop\ФОН\59.jpg"/>
          <p:cNvPicPr>
            <a:picLocks noChangeAspect="1" noChangeArrowheads="1"/>
          </p:cNvPicPr>
          <p:nvPr/>
        </p:nvPicPr>
        <p:blipFill>
          <a:blip r:embed="rId4" cstate="print"/>
          <a:srcRect t="4819"/>
          <a:stretch>
            <a:fillRect/>
          </a:stretch>
        </p:blipFill>
        <p:spPr bwMode="auto">
          <a:xfrm>
            <a:off x="2843808" y="260648"/>
            <a:ext cx="2160240" cy="3031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0" name="Picture 4" descr="C:\Users\User\Desktop\ФОН\60.jpg"/>
          <p:cNvPicPr>
            <a:picLocks noChangeAspect="1" noChangeArrowheads="1"/>
          </p:cNvPicPr>
          <p:nvPr/>
        </p:nvPicPr>
        <p:blipFill>
          <a:blip r:embed="rId5" cstate="print"/>
          <a:srcRect l="27942" r="23640"/>
          <a:stretch>
            <a:fillRect/>
          </a:stretch>
        </p:blipFill>
        <p:spPr bwMode="auto">
          <a:xfrm>
            <a:off x="5364088" y="260648"/>
            <a:ext cx="2376264" cy="2944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1" name="Picture 5" descr="C:\Users\User\Desktop\ФОН\61.jpg"/>
          <p:cNvPicPr>
            <a:picLocks noChangeAspect="1" noChangeArrowheads="1"/>
          </p:cNvPicPr>
          <p:nvPr/>
        </p:nvPicPr>
        <p:blipFill>
          <a:blip r:embed="rId6" cstate="print"/>
          <a:srcRect l="11336" r="2771"/>
          <a:stretch>
            <a:fillRect/>
          </a:stretch>
        </p:blipFill>
        <p:spPr bwMode="auto">
          <a:xfrm>
            <a:off x="2843808" y="3573016"/>
            <a:ext cx="2180335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3" name="Picture 7" descr="C:\Users\User\Desktop\ФОН\6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501008"/>
            <a:ext cx="2376264" cy="3166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User\Desktop\ФОН\4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3511418"/>
            <a:ext cx="2448272" cy="3229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241</Words>
  <Application>Microsoft Office PowerPoint</Application>
  <PresentationFormat>Экран (4:3)</PresentationFormat>
  <Paragraphs>34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umc</cp:lastModifiedBy>
  <cp:revision>50</cp:revision>
  <dcterms:created xsi:type="dcterms:W3CDTF">2020-11-09T05:13:45Z</dcterms:created>
  <dcterms:modified xsi:type="dcterms:W3CDTF">2021-05-12T09:43:04Z</dcterms:modified>
</cp:coreProperties>
</file>