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9.xml" ContentType="application/vnd.openxmlformats-officedocument.theme+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20.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21.xml" ContentType="application/vnd.openxmlformats-officedocument.theme+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theme/theme22.xml" ContentType="application/vnd.openxmlformats-officedocument.theme+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theme/theme23.xml" ContentType="application/vnd.openxmlformats-officedocument.theme+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theme/theme24.xml" ContentType="application/vnd.openxmlformats-officedocument.theme+xml"/>
  <Override PartName="/ppt/theme/theme2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708" r:id="rId4"/>
    <p:sldMasterId id="2147483720" r:id="rId5"/>
    <p:sldMasterId id="2147483732" r:id="rId6"/>
    <p:sldMasterId id="2147483756" r:id="rId7"/>
    <p:sldMasterId id="2147483768" r:id="rId8"/>
    <p:sldMasterId id="2147483780" r:id="rId9"/>
    <p:sldMasterId id="2147483792" r:id="rId10"/>
    <p:sldMasterId id="2147483804" r:id="rId11"/>
    <p:sldMasterId id="2147483816" r:id="rId12"/>
    <p:sldMasterId id="2147483828" r:id="rId13"/>
    <p:sldMasterId id="2147483840" r:id="rId14"/>
    <p:sldMasterId id="2147483852" r:id="rId15"/>
    <p:sldMasterId id="2147483864" r:id="rId16"/>
    <p:sldMasterId id="2147483876" r:id="rId17"/>
    <p:sldMasterId id="2147483888" r:id="rId18"/>
    <p:sldMasterId id="2147483900" r:id="rId19"/>
    <p:sldMasterId id="2147483912" r:id="rId20"/>
    <p:sldMasterId id="2147483924" r:id="rId21"/>
    <p:sldMasterId id="2147483936" r:id="rId22"/>
    <p:sldMasterId id="2147483948" r:id="rId23"/>
    <p:sldMasterId id="2147483960" r:id="rId24"/>
  </p:sldMasterIdLst>
  <p:notesMasterIdLst>
    <p:notesMasterId r:id="rId50"/>
  </p:notesMasterIdLst>
  <p:sldIdLst>
    <p:sldId id="257" r:id="rId25"/>
    <p:sldId id="262" r:id="rId26"/>
    <p:sldId id="263" r:id="rId27"/>
    <p:sldId id="272" r:id="rId28"/>
    <p:sldId id="295" r:id="rId29"/>
    <p:sldId id="273" r:id="rId30"/>
    <p:sldId id="274" r:id="rId31"/>
    <p:sldId id="276" r:id="rId32"/>
    <p:sldId id="277" r:id="rId33"/>
    <p:sldId id="278" r:id="rId34"/>
    <p:sldId id="279" r:id="rId35"/>
    <p:sldId id="280" r:id="rId36"/>
    <p:sldId id="281" r:id="rId37"/>
    <p:sldId id="282" r:id="rId38"/>
    <p:sldId id="283" r:id="rId39"/>
    <p:sldId id="284" r:id="rId40"/>
    <p:sldId id="285" r:id="rId41"/>
    <p:sldId id="286" r:id="rId42"/>
    <p:sldId id="287" r:id="rId43"/>
    <p:sldId id="288" r:id="rId44"/>
    <p:sldId id="290" r:id="rId45"/>
    <p:sldId id="291" r:id="rId46"/>
    <p:sldId id="292" r:id="rId47"/>
    <p:sldId id="293" r:id="rId48"/>
    <p:sldId id="294" r:id="rId4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4" d="100"/>
          <a:sy n="74" d="100"/>
        </p:scale>
        <p:origin x="-1230" y="1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2.xml"/><Relationship Id="rId39"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slideMaster" Target="slideMasters/slideMaster21.xml"/><Relationship Id="rId34" Type="http://schemas.openxmlformats.org/officeDocument/2006/relationships/slide" Target="slides/slide10.xml"/><Relationship Id="rId42" Type="http://schemas.openxmlformats.org/officeDocument/2006/relationships/slide" Target="slides/slide18.xml"/><Relationship Id="rId47" Type="http://schemas.openxmlformats.org/officeDocument/2006/relationships/slide" Target="slides/slide23.xml"/><Relationship Id="rId50" Type="http://schemas.openxmlformats.org/officeDocument/2006/relationships/notesMaster" Target="notesMasters/notesMaster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1.xml"/><Relationship Id="rId33" Type="http://schemas.openxmlformats.org/officeDocument/2006/relationships/slide" Target="slides/slide9.xml"/><Relationship Id="rId38" Type="http://schemas.openxmlformats.org/officeDocument/2006/relationships/slide" Target="slides/slide14.xml"/><Relationship Id="rId46"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Master" Target="slideMasters/slideMaster20.xml"/><Relationship Id="rId29" Type="http://schemas.openxmlformats.org/officeDocument/2006/relationships/slide" Target="slides/slide5.xml"/><Relationship Id="rId41" Type="http://schemas.openxmlformats.org/officeDocument/2006/relationships/slide" Target="slides/slide17.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 Target="slides/slide8.xml"/><Relationship Id="rId37" Type="http://schemas.openxmlformats.org/officeDocument/2006/relationships/slide" Target="slides/slide13.xml"/><Relationship Id="rId40" Type="http://schemas.openxmlformats.org/officeDocument/2006/relationships/slide" Target="slides/slide16.xml"/><Relationship Id="rId45" Type="http://schemas.openxmlformats.org/officeDocument/2006/relationships/slide" Target="slides/slide21.xml"/><Relationship Id="rId53"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 Target="slides/slide4.xml"/><Relationship Id="rId36" Type="http://schemas.openxmlformats.org/officeDocument/2006/relationships/slide" Target="slides/slide12.xml"/><Relationship Id="rId49" Type="http://schemas.openxmlformats.org/officeDocument/2006/relationships/slide" Target="slides/slide25.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 Target="slides/slide7.xml"/><Relationship Id="rId44" Type="http://schemas.openxmlformats.org/officeDocument/2006/relationships/slide" Target="slides/slide20.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 Target="slides/slide3.xml"/><Relationship Id="rId30" Type="http://schemas.openxmlformats.org/officeDocument/2006/relationships/slide" Target="slides/slide6.xml"/><Relationship Id="rId35" Type="http://schemas.openxmlformats.org/officeDocument/2006/relationships/slide" Target="slides/slide11.xml"/><Relationship Id="rId43" Type="http://schemas.openxmlformats.org/officeDocument/2006/relationships/slide" Target="slides/slide19.xml"/><Relationship Id="rId48" Type="http://schemas.openxmlformats.org/officeDocument/2006/relationships/slide" Target="slides/slide24.xml"/><Relationship Id="rId8" Type="http://schemas.openxmlformats.org/officeDocument/2006/relationships/slideMaster" Target="slideMasters/slideMaster8.xml"/><Relationship Id="rId51" Type="http://schemas.openxmlformats.org/officeDocument/2006/relationships/presProps" Target="presProps.xml"/></Relationships>
</file>

<file path=ppt/diagrams/_rels/data3.xml.rels><?xml version="1.0" encoding="UTF-8" standalone="yes"?>
<Relationships xmlns="http://schemas.openxmlformats.org/package/2006/relationships"><Relationship Id="rId1" Type="http://schemas.openxmlformats.org/officeDocument/2006/relationships/image" Target="../media/image16.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19FA583-0437-49D6-819E-560C1EFA5123}" type="doc">
      <dgm:prSet loTypeId="urn:microsoft.com/office/officeart/2005/8/layout/pyramid2" loCatId="list" qsTypeId="urn:microsoft.com/office/officeart/2005/8/quickstyle/simple1" qsCatId="simple" csTypeId="urn:microsoft.com/office/officeart/2005/8/colors/accent1_2" csCatId="accent1" phldr="1"/>
      <dgm:spPr/>
      <dgm:t>
        <a:bodyPr/>
        <a:lstStyle/>
        <a:p>
          <a:endParaRPr lang="ru-RU"/>
        </a:p>
      </dgm:t>
    </dgm:pt>
    <dgm:pt modelId="{C706CC92-B1F8-4D53-B8E0-32C9CF8E75D8}">
      <dgm:prSet custT="1"/>
      <dgm:spPr>
        <a:ln>
          <a:solidFill>
            <a:srgbClr val="00B0F0"/>
          </a:solidFill>
        </a:ln>
      </dgm:spPr>
      <dgm:t>
        <a:bodyPr/>
        <a:lstStyle/>
        <a:p>
          <a:pPr algn="l"/>
          <a:r>
            <a:rPr lang="kk-KZ" sz="1800" dirty="0" smtClean="0">
              <a:solidFill>
                <a:srgbClr val="7030A0"/>
              </a:solidFill>
              <a:latin typeface="Times New Roman"/>
              <a:ea typeface="Calibri"/>
              <a:cs typeface="Times New Roman"/>
            </a:rPr>
            <a:t>1.Мектепке дейінгі жастағы ерекше білім беруге қажеттілігі бар балаларға түзету- педагогикалық көмек көрсету </a:t>
          </a:r>
          <a:endParaRPr lang="ru-RU" sz="1800" dirty="0">
            <a:solidFill>
              <a:srgbClr val="7030A0"/>
            </a:solidFill>
          </a:endParaRPr>
        </a:p>
      </dgm:t>
    </dgm:pt>
    <dgm:pt modelId="{DD171B42-3959-4F0B-8663-F5BB5E5901D8}" type="parTrans" cxnId="{4A77C337-4D03-4BE6-A887-9106A7E596B1}">
      <dgm:prSet/>
      <dgm:spPr/>
      <dgm:t>
        <a:bodyPr/>
        <a:lstStyle/>
        <a:p>
          <a:endParaRPr lang="ru-RU"/>
        </a:p>
      </dgm:t>
    </dgm:pt>
    <dgm:pt modelId="{96D4AD40-1ADA-4992-A241-07D872C21F27}" type="sibTrans" cxnId="{4A77C337-4D03-4BE6-A887-9106A7E596B1}">
      <dgm:prSet/>
      <dgm:spPr/>
      <dgm:t>
        <a:bodyPr/>
        <a:lstStyle/>
        <a:p>
          <a:endParaRPr lang="ru-RU"/>
        </a:p>
      </dgm:t>
    </dgm:pt>
    <dgm:pt modelId="{781712C5-AD69-4844-ABB9-9B730F727DBB}">
      <dgm:prSet custT="1"/>
      <dgm:spPr>
        <a:ln>
          <a:solidFill>
            <a:srgbClr val="00B0F0"/>
          </a:solidFill>
        </a:ln>
      </dgm:spPr>
      <dgm:t>
        <a:bodyPr/>
        <a:lstStyle/>
        <a:p>
          <a:pPr algn="l"/>
          <a:r>
            <a:rPr lang="kk-KZ" sz="1800" dirty="0" smtClean="0">
              <a:solidFill>
                <a:srgbClr val="7030A0"/>
              </a:solidFill>
              <a:latin typeface="Times New Roman"/>
              <a:ea typeface="Times New Roman"/>
              <a:cs typeface="Times New Roman"/>
            </a:rPr>
            <a:t>2.Ауа ағынын дамыту жаттығуларын қолдану</a:t>
          </a:r>
          <a:endParaRPr lang="ru-RU" sz="1800" dirty="0">
            <a:solidFill>
              <a:srgbClr val="7030A0"/>
            </a:solidFill>
          </a:endParaRPr>
        </a:p>
      </dgm:t>
    </dgm:pt>
    <dgm:pt modelId="{750A1DE0-DF16-416B-B811-ED5401B9257C}" type="parTrans" cxnId="{245219C4-C3EC-4BBE-B228-40BBB80099F6}">
      <dgm:prSet/>
      <dgm:spPr/>
      <dgm:t>
        <a:bodyPr/>
        <a:lstStyle/>
        <a:p>
          <a:endParaRPr lang="ru-RU"/>
        </a:p>
      </dgm:t>
    </dgm:pt>
    <dgm:pt modelId="{AE3C21E8-8C4B-4A61-9C08-7629BC4E485A}" type="sibTrans" cxnId="{245219C4-C3EC-4BBE-B228-40BBB80099F6}">
      <dgm:prSet/>
      <dgm:spPr/>
      <dgm:t>
        <a:bodyPr/>
        <a:lstStyle/>
        <a:p>
          <a:endParaRPr lang="ru-RU"/>
        </a:p>
      </dgm:t>
    </dgm:pt>
    <dgm:pt modelId="{D8E059C2-9852-44FD-AE85-B226BBEB1DD1}">
      <dgm:prSet custT="1"/>
      <dgm:spPr>
        <a:ln>
          <a:solidFill>
            <a:srgbClr val="00B0F0"/>
          </a:solidFill>
        </a:ln>
      </dgm:spPr>
      <dgm:t>
        <a:bodyPr/>
        <a:lstStyle/>
        <a:p>
          <a:pPr algn="l"/>
          <a:r>
            <a:rPr lang="kk-KZ" sz="1800" dirty="0" smtClean="0">
              <a:solidFill>
                <a:srgbClr val="7030A0"/>
              </a:solidFill>
              <a:latin typeface="Times New Roman"/>
              <a:ea typeface="Times New Roman"/>
              <a:cs typeface="Times New Roman"/>
            </a:rPr>
            <a:t>3.Мектеп жасына дейінгі балаларға жүргізілетін тыныс алу жаттығуларының  жас ерекшеліктеріне сай құрылған жоспары</a:t>
          </a:r>
          <a:endParaRPr lang="ru-RU" sz="1800" dirty="0">
            <a:solidFill>
              <a:srgbClr val="7030A0"/>
            </a:solidFill>
          </a:endParaRPr>
        </a:p>
      </dgm:t>
    </dgm:pt>
    <dgm:pt modelId="{AE5B3234-6460-40CB-83D0-DFD55F195176}" type="parTrans" cxnId="{5B93EE7C-9A5F-4040-B4BE-9C7050EF6492}">
      <dgm:prSet/>
      <dgm:spPr/>
      <dgm:t>
        <a:bodyPr/>
        <a:lstStyle/>
        <a:p>
          <a:endParaRPr lang="ru-RU"/>
        </a:p>
      </dgm:t>
    </dgm:pt>
    <dgm:pt modelId="{24668B1C-E680-4155-BDA9-611C896DE7A6}" type="sibTrans" cxnId="{5B93EE7C-9A5F-4040-B4BE-9C7050EF6492}">
      <dgm:prSet/>
      <dgm:spPr/>
      <dgm:t>
        <a:bodyPr/>
        <a:lstStyle/>
        <a:p>
          <a:endParaRPr lang="ru-RU"/>
        </a:p>
      </dgm:t>
    </dgm:pt>
    <dgm:pt modelId="{4603E655-CE68-4A99-8DC1-3CC8E636C316}">
      <dgm:prSet custT="1"/>
      <dgm:spPr>
        <a:ln>
          <a:solidFill>
            <a:srgbClr val="00B0F0"/>
          </a:solidFill>
        </a:ln>
      </dgm:spPr>
      <dgm:t>
        <a:bodyPr/>
        <a:lstStyle/>
        <a:p>
          <a:pPr algn="l"/>
          <a:r>
            <a:rPr lang="kk-KZ" sz="1800" dirty="0" smtClean="0">
              <a:solidFill>
                <a:srgbClr val="7030A0"/>
              </a:solidFill>
              <a:latin typeface="Times New Roman"/>
              <a:ea typeface="Times New Roman"/>
            </a:rPr>
            <a:t>4.Ойын түрлерінің қыр-сырларын меңгеру, тәжірибеге жүзеге асыру </a:t>
          </a:r>
          <a:endParaRPr lang="ru-RU" sz="1800" dirty="0">
            <a:solidFill>
              <a:srgbClr val="7030A0"/>
            </a:solidFill>
          </a:endParaRPr>
        </a:p>
      </dgm:t>
    </dgm:pt>
    <dgm:pt modelId="{A8257628-DCDA-4C20-AEB5-3CB641CF2041}" type="parTrans" cxnId="{CF0F3438-08AB-4CAC-BE02-005365813474}">
      <dgm:prSet/>
      <dgm:spPr/>
      <dgm:t>
        <a:bodyPr/>
        <a:lstStyle/>
        <a:p>
          <a:endParaRPr lang="ru-RU"/>
        </a:p>
      </dgm:t>
    </dgm:pt>
    <dgm:pt modelId="{37DC4672-13AA-4C44-9A7B-1208FD6088C0}" type="sibTrans" cxnId="{CF0F3438-08AB-4CAC-BE02-005365813474}">
      <dgm:prSet/>
      <dgm:spPr/>
      <dgm:t>
        <a:bodyPr/>
        <a:lstStyle/>
        <a:p>
          <a:endParaRPr lang="ru-RU"/>
        </a:p>
      </dgm:t>
    </dgm:pt>
    <dgm:pt modelId="{375930EB-3138-4A5C-8F80-4188F6988639}" type="pres">
      <dgm:prSet presAssocID="{A19FA583-0437-49D6-819E-560C1EFA5123}" presName="compositeShape" presStyleCnt="0">
        <dgm:presLayoutVars>
          <dgm:dir/>
          <dgm:resizeHandles/>
        </dgm:presLayoutVars>
      </dgm:prSet>
      <dgm:spPr/>
      <dgm:t>
        <a:bodyPr/>
        <a:lstStyle/>
        <a:p>
          <a:endParaRPr lang="ru-RU"/>
        </a:p>
      </dgm:t>
    </dgm:pt>
    <dgm:pt modelId="{1FE2B9EA-40A2-488F-9B97-DFD31ACC8697}" type="pres">
      <dgm:prSet presAssocID="{A19FA583-0437-49D6-819E-560C1EFA5123}" presName="pyramid" presStyleLbl="node1" presStyleIdx="0" presStyleCnt="1" custLinFactNeighborX="982" custLinFactNeighborY="-328"/>
      <dgm:spPr>
        <a:solidFill>
          <a:srgbClr val="00B0F0"/>
        </a:solidFill>
      </dgm:spPr>
    </dgm:pt>
    <dgm:pt modelId="{EE612828-6B34-469D-BAD2-65A26FAC0B87}" type="pres">
      <dgm:prSet presAssocID="{A19FA583-0437-49D6-819E-560C1EFA5123}" presName="theList" presStyleCnt="0"/>
      <dgm:spPr/>
    </dgm:pt>
    <dgm:pt modelId="{413B0949-8BE0-4B61-A6B8-CAA8EE030A17}" type="pres">
      <dgm:prSet presAssocID="{C706CC92-B1F8-4D53-B8E0-32C9CF8E75D8}" presName="aNode" presStyleLbl="fgAcc1" presStyleIdx="0" presStyleCnt="4" custScaleX="113760" custScaleY="115525" custLinFactNeighborX="-10371" custLinFactNeighborY="-11586">
        <dgm:presLayoutVars>
          <dgm:bulletEnabled val="1"/>
        </dgm:presLayoutVars>
      </dgm:prSet>
      <dgm:spPr/>
      <dgm:t>
        <a:bodyPr/>
        <a:lstStyle/>
        <a:p>
          <a:endParaRPr lang="ru-RU"/>
        </a:p>
      </dgm:t>
    </dgm:pt>
    <dgm:pt modelId="{D735A1B9-7218-4547-9411-D1147997D5E7}" type="pres">
      <dgm:prSet presAssocID="{C706CC92-B1F8-4D53-B8E0-32C9CF8E75D8}" presName="aSpace" presStyleCnt="0"/>
      <dgm:spPr/>
    </dgm:pt>
    <dgm:pt modelId="{4E1718DC-7892-4357-AD1B-499FBF0D308E}" type="pres">
      <dgm:prSet presAssocID="{781712C5-AD69-4844-ABB9-9B730F727DBB}" presName="aNode" presStyleLbl="fgAcc1" presStyleIdx="1" presStyleCnt="4" custScaleX="119926" custScaleY="93314" custLinFactNeighborX="2093" custLinFactNeighborY="-47739">
        <dgm:presLayoutVars>
          <dgm:bulletEnabled val="1"/>
        </dgm:presLayoutVars>
      </dgm:prSet>
      <dgm:spPr/>
      <dgm:t>
        <a:bodyPr/>
        <a:lstStyle/>
        <a:p>
          <a:endParaRPr lang="ru-RU"/>
        </a:p>
      </dgm:t>
    </dgm:pt>
    <dgm:pt modelId="{2C1FC638-27C2-4828-BA3F-7568E3A7927A}" type="pres">
      <dgm:prSet presAssocID="{781712C5-AD69-4844-ABB9-9B730F727DBB}" presName="aSpace" presStyleCnt="0"/>
      <dgm:spPr/>
    </dgm:pt>
    <dgm:pt modelId="{AF978532-8DDB-45C9-B4C5-7EBF8B73EC86}" type="pres">
      <dgm:prSet presAssocID="{D8E059C2-9852-44FD-AE85-B226BBEB1DD1}" presName="aNode" presStyleLbl="fgAcc1" presStyleIdx="2" presStyleCnt="4" custScaleX="119060" custScaleY="91028" custLinFactNeighborX="8366" custLinFactNeighborY="-18222">
        <dgm:presLayoutVars>
          <dgm:bulletEnabled val="1"/>
        </dgm:presLayoutVars>
      </dgm:prSet>
      <dgm:spPr/>
      <dgm:t>
        <a:bodyPr/>
        <a:lstStyle/>
        <a:p>
          <a:endParaRPr lang="ru-RU"/>
        </a:p>
      </dgm:t>
    </dgm:pt>
    <dgm:pt modelId="{902F9055-12F9-480A-A065-7CA6F7A60B06}" type="pres">
      <dgm:prSet presAssocID="{D8E059C2-9852-44FD-AE85-B226BBEB1DD1}" presName="aSpace" presStyleCnt="0"/>
      <dgm:spPr/>
    </dgm:pt>
    <dgm:pt modelId="{7ACE353B-FB5F-4B78-903A-BD462EC5AF77}" type="pres">
      <dgm:prSet presAssocID="{4603E655-CE68-4A99-8DC1-3CC8E636C316}" presName="aNode" presStyleLbl="fgAcc1" presStyleIdx="3" presStyleCnt="4" custScaleX="117902" custScaleY="100091" custLinFactNeighborX="17966" custLinFactNeighborY="-20841">
        <dgm:presLayoutVars>
          <dgm:bulletEnabled val="1"/>
        </dgm:presLayoutVars>
      </dgm:prSet>
      <dgm:spPr/>
      <dgm:t>
        <a:bodyPr/>
        <a:lstStyle/>
        <a:p>
          <a:endParaRPr lang="ru-RU"/>
        </a:p>
      </dgm:t>
    </dgm:pt>
    <dgm:pt modelId="{EEC65216-71B4-4E05-96AB-8221EFD7AC88}" type="pres">
      <dgm:prSet presAssocID="{4603E655-CE68-4A99-8DC1-3CC8E636C316}" presName="aSpace" presStyleCnt="0"/>
      <dgm:spPr/>
    </dgm:pt>
  </dgm:ptLst>
  <dgm:cxnLst>
    <dgm:cxn modelId="{E6B2E0FD-D3A6-4D21-BBEB-E740CE83A332}" type="presOf" srcId="{C706CC92-B1F8-4D53-B8E0-32C9CF8E75D8}" destId="{413B0949-8BE0-4B61-A6B8-CAA8EE030A17}" srcOrd="0" destOrd="0" presId="urn:microsoft.com/office/officeart/2005/8/layout/pyramid2"/>
    <dgm:cxn modelId="{76EAF21E-F0CA-40BC-9231-B214E1B2F3AB}" type="presOf" srcId="{781712C5-AD69-4844-ABB9-9B730F727DBB}" destId="{4E1718DC-7892-4357-AD1B-499FBF0D308E}" srcOrd="0" destOrd="0" presId="urn:microsoft.com/office/officeart/2005/8/layout/pyramid2"/>
    <dgm:cxn modelId="{245219C4-C3EC-4BBE-B228-40BBB80099F6}" srcId="{A19FA583-0437-49D6-819E-560C1EFA5123}" destId="{781712C5-AD69-4844-ABB9-9B730F727DBB}" srcOrd="1" destOrd="0" parTransId="{750A1DE0-DF16-416B-B811-ED5401B9257C}" sibTransId="{AE3C21E8-8C4B-4A61-9C08-7629BC4E485A}"/>
    <dgm:cxn modelId="{4A77C337-4D03-4BE6-A887-9106A7E596B1}" srcId="{A19FA583-0437-49D6-819E-560C1EFA5123}" destId="{C706CC92-B1F8-4D53-B8E0-32C9CF8E75D8}" srcOrd="0" destOrd="0" parTransId="{DD171B42-3959-4F0B-8663-F5BB5E5901D8}" sibTransId="{96D4AD40-1ADA-4992-A241-07D872C21F27}"/>
    <dgm:cxn modelId="{5B93EE7C-9A5F-4040-B4BE-9C7050EF6492}" srcId="{A19FA583-0437-49D6-819E-560C1EFA5123}" destId="{D8E059C2-9852-44FD-AE85-B226BBEB1DD1}" srcOrd="2" destOrd="0" parTransId="{AE5B3234-6460-40CB-83D0-DFD55F195176}" sibTransId="{24668B1C-E680-4155-BDA9-611C896DE7A6}"/>
    <dgm:cxn modelId="{4372D9C2-C09B-41C5-88CE-AF48727D0079}" type="presOf" srcId="{4603E655-CE68-4A99-8DC1-3CC8E636C316}" destId="{7ACE353B-FB5F-4B78-903A-BD462EC5AF77}" srcOrd="0" destOrd="0" presId="urn:microsoft.com/office/officeart/2005/8/layout/pyramid2"/>
    <dgm:cxn modelId="{9A6F022B-6411-4558-9019-BFC3A6C352E5}" type="presOf" srcId="{D8E059C2-9852-44FD-AE85-B226BBEB1DD1}" destId="{AF978532-8DDB-45C9-B4C5-7EBF8B73EC86}" srcOrd="0" destOrd="0" presId="urn:microsoft.com/office/officeart/2005/8/layout/pyramid2"/>
    <dgm:cxn modelId="{CF0F3438-08AB-4CAC-BE02-005365813474}" srcId="{A19FA583-0437-49D6-819E-560C1EFA5123}" destId="{4603E655-CE68-4A99-8DC1-3CC8E636C316}" srcOrd="3" destOrd="0" parTransId="{A8257628-DCDA-4C20-AEB5-3CB641CF2041}" sibTransId="{37DC4672-13AA-4C44-9A7B-1208FD6088C0}"/>
    <dgm:cxn modelId="{A6BD87E7-A476-43D8-9B77-E90CD42C10A0}" type="presOf" srcId="{A19FA583-0437-49D6-819E-560C1EFA5123}" destId="{375930EB-3138-4A5C-8F80-4188F6988639}" srcOrd="0" destOrd="0" presId="urn:microsoft.com/office/officeart/2005/8/layout/pyramid2"/>
    <dgm:cxn modelId="{41A80F05-66BE-433E-8301-EEB831A458D2}" type="presParOf" srcId="{375930EB-3138-4A5C-8F80-4188F6988639}" destId="{1FE2B9EA-40A2-488F-9B97-DFD31ACC8697}" srcOrd="0" destOrd="0" presId="urn:microsoft.com/office/officeart/2005/8/layout/pyramid2"/>
    <dgm:cxn modelId="{F01B6F6D-4772-4BB2-9270-321535511A12}" type="presParOf" srcId="{375930EB-3138-4A5C-8F80-4188F6988639}" destId="{EE612828-6B34-469D-BAD2-65A26FAC0B87}" srcOrd="1" destOrd="0" presId="urn:microsoft.com/office/officeart/2005/8/layout/pyramid2"/>
    <dgm:cxn modelId="{CE0F1E60-1E6E-4936-A629-B2E1D0D16AD2}" type="presParOf" srcId="{EE612828-6B34-469D-BAD2-65A26FAC0B87}" destId="{413B0949-8BE0-4B61-A6B8-CAA8EE030A17}" srcOrd="0" destOrd="0" presId="urn:microsoft.com/office/officeart/2005/8/layout/pyramid2"/>
    <dgm:cxn modelId="{B93CFE16-99D9-4C98-BB19-28D2AE69F3AF}" type="presParOf" srcId="{EE612828-6B34-469D-BAD2-65A26FAC0B87}" destId="{D735A1B9-7218-4547-9411-D1147997D5E7}" srcOrd="1" destOrd="0" presId="urn:microsoft.com/office/officeart/2005/8/layout/pyramid2"/>
    <dgm:cxn modelId="{635A70F0-5968-413C-81A3-BAD6A4E1EEF3}" type="presParOf" srcId="{EE612828-6B34-469D-BAD2-65A26FAC0B87}" destId="{4E1718DC-7892-4357-AD1B-499FBF0D308E}" srcOrd="2" destOrd="0" presId="urn:microsoft.com/office/officeart/2005/8/layout/pyramid2"/>
    <dgm:cxn modelId="{D1E5F03D-D03D-4FB8-8DF6-BDAE2176AFBA}" type="presParOf" srcId="{EE612828-6B34-469D-BAD2-65A26FAC0B87}" destId="{2C1FC638-27C2-4828-BA3F-7568E3A7927A}" srcOrd="3" destOrd="0" presId="urn:microsoft.com/office/officeart/2005/8/layout/pyramid2"/>
    <dgm:cxn modelId="{4607FC34-EA92-4E14-98FF-75BB664CE10E}" type="presParOf" srcId="{EE612828-6B34-469D-BAD2-65A26FAC0B87}" destId="{AF978532-8DDB-45C9-B4C5-7EBF8B73EC86}" srcOrd="4" destOrd="0" presId="urn:microsoft.com/office/officeart/2005/8/layout/pyramid2"/>
    <dgm:cxn modelId="{82274ECA-2ADA-4B5C-B0E4-DCD72B4F10B9}" type="presParOf" srcId="{EE612828-6B34-469D-BAD2-65A26FAC0B87}" destId="{902F9055-12F9-480A-A065-7CA6F7A60B06}" srcOrd="5" destOrd="0" presId="urn:microsoft.com/office/officeart/2005/8/layout/pyramid2"/>
    <dgm:cxn modelId="{6B51F4EF-C5FD-41A1-9636-8F5635B143FF}" type="presParOf" srcId="{EE612828-6B34-469D-BAD2-65A26FAC0B87}" destId="{7ACE353B-FB5F-4B78-903A-BD462EC5AF77}" srcOrd="6" destOrd="0" presId="urn:microsoft.com/office/officeart/2005/8/layout/pyramid2"/>
    <dgm:cxn modelId="{12918522-B6AE-49FE-87D7-722E98612EB6}" type="presParOf" srcId="{EE612828-6B34-469D-BAD2-65A26FAC0B87}" destId="{EEC65216-71B4-4E05-96AB-8221EFD7AC88}" srcOrd="7"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D84141F-43CA-4333-97D5-D04CC47AFB78}"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ru-RU"/>
        </a:p>
      </dgm:t>
    </dgm:pt>
    <dgm:pt modelId="{ABA57EC7-515A-4D66-8B0E-BC86AA46A1B1}">
      <dgm:prSet phldrT="[Текст]" custT="1"/>
      <dgm:spPr>
        <a:solidFill>
          <a:srgbClr val="FF0000"/>
        </a:solidFill>
        <a:ln>
          <a:solidFill>
            <a:schemeClr val="bg1"/>
          </a:solidFill>
        </a:ln>
      </dgm:spPr>
      <dgm:t>
        <a:bodyPr/>
        <a:lstStyle/>
        <a:p>
          <a:r>
            <a:rPr lang="kk-KZ" sz="1800" dirty="0" smtClean="0">
              <a:latin typeface="Times New Roman"/>
              <a:ea typeface="Times New Roman"/>
              <a:cs typeface="Times New Roman"/>
            </a:rPr>
            <a:t>Сөйлеу аппараты негізінен үш бөліктен тұрады: </a:t>
          </a:r>
          <a:endParaRPr lang="ru-RU" sz="1800" dirty="0"/>
        </a:p>
      </dgm:t>
    </dgm:pt>
    <dgm:pt modelId="{733D5AF6-EDAC-440E-9B0B-481C3632D3A5}" type="parTrans" cxnId="{06DB53A5-508D-4F02-B12D-279B1C2D848F}">
      <dgm:prSet/>
      <dgm:spPr/>
      <dgm:t>
        <a:bodyPr/>
        <a:lstStyle/>
        <a:p>
          <a:endParaRPr lang="ru-RU"/>
        </a:p>
      </dgm:t>
    </dgm:pt>
    <dgm:pt modelId="{AF6A0645-2BC7-400E-8B10-009E431E6D2A}" type="sibTrans" cxnId="{06DB53A5-508D-4F02-B12D-279B1C2D848F}">
      <dgm:prSet/>
      <dgm:spPr/>
      <dgm:t>
        <a:bodyPr/>
        <a:lstStyle/>
        <a:p>
          <a:endParaRPr lang="ru-RU"/>
        </a:p>
      </dgm:t>
    </dgm:pt>
    <dgm:pt modelId="{38E164E4-E93F-4C68-9641-FE221C6309DF}">
      <dgm:prSet phldrT="[Текст]" custT="1"/>
      <dgm:spPr>
        <a:ln>
          <a:solidFill>
            <a:srgbClr val="C00000"/>
          </a:solidFill>
        </a:ln>
      </dgm:spPr>
      <dgm:t>
        <a:bodyPr/>
        <a:lstStyle/>
        <a:p>
          <a:r>
            <a:rPr lang="kk-KZ" sz="1800" i="1" dirty="0" smtClean="0">
              <a:solidFill>
                <a:srgbClr val="7030A0"/>
              </a:solidFill>
              <a:latin typeface="Times New Roman"/>
              <a:ea typeface="Times New Roman"/>
              <a:cs typeface="Times New Roman"/>
            </a:rPr>
            <a:t>демалу бөлігі</a:t>
          </a:r>
          <a:endParaRPr lang="ru-RU" sz="1800" dirty="0">
            <a:solidFill>
              <a:srgbClr val="7030A0"/>
            </a:solidFill>
          </a:endParaRPr>
        </a:p>
      </dgm:t>
    </dgm:pt>
    <dgm:pt modelId="{7A2B0F2F-B78C-4B71-AC13-5E2986433FA8}" type="parTrans" cxnId="{16689A7F-3A6B-4028-AFB1-65A09B51C4F9}">
      <dgm:prSet/>
      <dgm:spPr>
        <a:ln>
          <a:solidFill>
            <a:srgbClr val="FF0000"/>
          </a:solidFill>
        </a:ln>
      </dgm:spPr>
      <dgm:t>
        <a:bodyPr/>
        <a:lstStyle/>
        <a:p>
          <a:endParaRPr lang="ru-RU"/>
        </a:p>
      </dgm:t>
    </dgm:pt>
    <dgm:pt modelId="{86140F74-7B30-4962-961E-DA71CC122437}" type="sibTrans" cxnId="{16689A7F-3A6B-4028-AFB1-65A09B51C4F9}">
      <dgm:prSet/>
      <dgm:spPr/>
      <dgm:t>
        <a:bodyPr/>
        <a:lstStyle/>
        <a:p>
          <a:endParaRPr lang="ru-RU"/>
        </a:p>
      </dgm:t>
    </dgm:pt>
    <dgm:pt modelId="{31B125ED-3F21-40B3-B0BB-8396B5E555C2}">
      <dgm:prSet phldrT="[Текст]" custT="1"/>
      <dgm:spPr>
        <a:ln>
          <a:solidFill>
            <a:srgbClr val="C00000"/>
          </a:solidFill>
        </a:ln>
      </dgm:spPr>
      <dgm:t>
        <a:bodyPr/>
        <a:lstStyle/>
        <a:p>
          <a:r>
            <a:rPr lang="kk-KZ" sz="1800" i="1" dirty="0" smtClean="0">
              <a:solidFill>
                <a:srgbClr val="7030A0"/>
              </a:solidFill>
              <a:latin typeface="Times New Roman"/>
              <a:ea typeface="Times New Roman"/>
              <a:cs typeface="Times New Roman"/>
            </a:rPr>
            <a:t>дыбыс шығару бөлігі</a:t>
          </a:r>
          <a:endParaRPr lang="ru-RU" sz="1800" dirty="0">
            <a:solidFill>
              <a:srgbClr val="7030A0"/>
            </a:solidFill>
          </a:endParaRPr>
        </a:p>
      </dgm:t>
    </dgm:pt>
    <dgm:pt modelId="{359C80BC-9ADF-4620-9496-65FF1089900A}" type="parTrans" cxnId="{FB119DAA-8957-4557-85A9-58BCA23E9093}">
      <dgm:prSet/>
      <dgm:spPr>
        <a:ln>
          <a:solidFill>
            <a:srgbClr val="FF0000"/>
          </a:solidFill>
        </a:ln>
      </dgm:spPr>
      <dgm:t>
        <a:bodyPr/>
        <a:lstStyle/>
        <a:p>
          <a:endParaRPr lang="ru-RU"/>
        </a:p>
      </dgm:t>
    </dgm:pt>
    <dgm:pt modelId="{B28D95C3-A8E0-4BE6-B87B-1FE89B4C3FC8}" type="sibTrans" cxnId="{FB119DAA-8957-4557-85A9-58BCA23E9093}">
      <dgm:prSet/>
      <dgm:spPr/>
      <dgm:t>
        <a:bodyPr/>
        <a:lstStyle/>
        <a:p>
          <a:endParaRPr lang="ru-RU"/>
        </a:p>
      </dgm:t>
    </dgm:pt>
    <dgm:pt modelId="{BD7040D4-364E-48CB-BD11-5FB78C954AFA}">
      <dgm:prSet custT="1"/>
      <dgm:spPr>
        <a:ln>
          <a:solidFill>
            <a:srgbClr val="C00000"/>
          </a:solidFill>
        </a:ln>
      </dgm:spPr>
      <dgm:t>
        <a:bodyPr/>
        <a:lstStyle/>
        <a:p>
          <a:pPr algn="just"/>
          <a:r>
            <a:rPr lang="kk-KZ" sz="1800" i="1" dirty="0" smtClean="0">
              <a:solidFill>
                <a:srgbClr val="7030A0"/>
              </a:solidFill>
              <a:latin typeface="Times New Roman"/>
              <a:ea typeface="Times New Roman"/>
              <a:cs typeface="Times New Roman"/>
            </a:rPr>
            <a:t>дыбысты құбылтып-өзгеру бөлігі (</a:t>
          </a:r>
          <a:r>
            <a:rPr lang="kk-KZ" sz="1800" dirty="0" smtClean="0">
              <a:solidFill>
                <a:srgbClr val="7030A0"/>
              </a:solidFill>
              <a:latin typeface="Times New Roman"/>
              <a:ea typeface="Times New Roman"/>
              <a:cs typeface="Times New Roman"/>
            </a:rPr>
            <a:t>артикуляциялық сөйлеу бөлігі).</a:t>
          </a:r>
          <a:endParaRPr lang="ru-RU" sz="1800" dirty="0">
            <a:solidFill>
              <a:srgbClr val="7030A0"/>
            </a:solidFill>
          </a:endParaRPr>
        </a:p>
      </dgm:t>
    </dgm:pt>
    <dgm:pt modelId="{6A1A91DD-2DD3-4A7D-A757-9815848D8908}" type="parTrans" cxnId="{7028A731-9F04-45FA-994E-98274884DD5E}">
      <dgm:prSet/>
      <dgm:spPr>
        <a:ln>
          <a:solidFill>
            <a:srgbClr val="C00000"/>
          </a:solidFill>
        </a:ln>
      </dgm:spPr>
      <dgm:t>
        <a:bodyPr/>
        <a:lstStyle/>
        <a:p>
          <a:endParaRPr lang="ru-RU"/>
        </a:p>
      </dgm:t>
    </dgm:pt>
    <dgm:pt modelId="{231E5597-BDFB-4A5D-931F-521A88A4502F}" type="sibTrans" cxnId="{7028A731-9F04-45FA-994E-98274884DD5E}">
      <dgm:prSet/>
      <dgm:spPr/>
      <dgm:t>
        <a:bodyPr/>
        <a:lstStyle/>
        <a:p>
          <a:endParaRPr lang="ru-RU"/>
        </a:p>
      </dgm:t>
    </dgm:pt>
    <dgm:pt modelId="{7F773AB9-244D-4B6F-A1F2-18A36F8CC76E}">
      <dgm:prSet custT="1"/>
      <dgm:spPr>
        <a:solidFill>
          <a:schemeClr val="bg1"/>
        </a:solidFill>
        <a:ln>
          <a:solidFill>
            <a:srgbClr val="FF0000"/>
          </a:solidFill>
        </a:ln>
      </dgm:spPr>
      <dgm:t>
        <a:bodyPr/>
        <a:lstStyle/>
        <a:p>
          <a:pPr algn="ctr"/>
          <a:endParaRPr lang="kk-KZ" sz="1400" dirty="0" smtClean="0">
            <a:solidFill>
              <a:schemeClr val="tx1"/>
            </a:solidFill>
            <a:latin typeface="Times New Roman"/>
            <a:ea typeface="Times New Roman"/>
          </a:endParaRPr>
        </a:p>
        <a:p>
          <a:pPr algn="just"/>
          <a:r>
            <a:rPr lang="kk-KZ" sz="1800" dirty="0" smtClean="0">
              <a:solidFill>
                <a:srgbClr val="7030A0"/>
              </a:solidFill>
              <a:latin typeface="Times New Roman"/>
              <a:ea typeface="Times New Roman"/>
            </a:rPr>
            <a:t>Демалу бөлігіне адамның  кеудесі, өкпесі мен тыныс жолдары кіреді. Себебі,  адамның  сөйлеу процесі дем алып, дем шығару процесімен тікелей байланысты. </a:t>
          </a:r>
        </a:p>
        <a:p>
          <a:pPr algn="ctr"/>
          <a:endParaRPr lang="ru-RU" sz="1400" dirty="0">
            <a:solidFill>
              <a:schemeClr val="tx1"/>
            </a:solidFill>
          </a:endParaRPr>
        </a:p>
      </dgm:t>
    </dgm:pt>
    <dgm:pt modelId="{37EC86C2-9DC8-43F7-AADD-14F8D371A2CE}" type="parTrans" cxnId="{7D1AF61E-12F5-433E-A6A1-6EC243DCD56B}">
      <dgm:prSet/>
      <dgm:spPr/>
      <dgm:t>
        <a:bodyPr/>
        <a:lstStyle/>
        <a:p>
          <a:endParaRPr lang="ru-RU"/>
        </a:p>
      </dgm:t>
    </dgm:pt>
    <dgm:pt modelId="{8FF3A80F-713E-43FB-A8D1-770C04453B47}" type="sibTrans" cxnId="{7D1AF61E-12F5-433E-A6A1-6EC243DCD56B}">
      <dgm:prSet/>
      <dgm:spPr/>
      <dgm:t>
        <a:bodyPr/>
        <a:lstStyle/>
        <a:p>
          <a:endParaRPr lang="ru-RU"/>
        </a:p>
      </dgm:t>
    </dgm:pt>
    <dgm:pt modelId="{9243BBEB-7152-4562-97C1-E1514B74CB1A}" type="pres">
      <dgm:prSet presAssocID="{FD84141F-43CA-4333-97D5-D04CC47AFB78}" presName="diagram" presStyleCnt="0">
        <dgm:presLayoutVars>
          <dgm:chPref val="1"/>
          <dgm:dir/>
          <dgm:animOne val="branch"/>
          <dgm:animLvl val="lvl"/>
          <dgm:resizeHandles/>
        </dgm:presLayoutVars>
      </dgm:prSet>
      <dgm:spPr/>
      <dgm:t>
        <a:bodyPr/>
        <a:lstStyle/>
        <a:p>
          <a:endParaRPr lang="ru-RU"/>
        </a:p>
      </dgm:t>
    </dgm:pt>
    <dgm:pt modelId="{451EF5A1-F8AD-4F17-9CB4-502B9F577F6D}" type="pres">
      <dgm:prSet presAssocID="{ABA57EC7-515A-4D66-8B0E-BC86AA46A1B1}" presName="root" presStyleCnt="0"/>
      <dgm:spPr/>
    </dgm:pt>
    <dgm:pt modelId="{49D46DD1-1EE8-4ED3-BB69-96B1449E2DBB}" type="pres">
      <dgm:prSet presAssocID="{ABA57EC7-515A-4D66-8B0E-BC86AA46A1B1}" presName="rootComposite" presStyleCnt="0"/>
      <dgm:spPr/>
    </dgm:pt>
    <dgm:pt modelId="{2603D060-8401-4823-B793-20D804C3394E}" type="pres">
      <dgm:prSet presAssocID="{ABA57EC7-515A-4D66-8B0E-BC86AA46A1B1}" presName="rootText" presStyleLbl="node1" presStyleIdx="0" presStyleCnt="2" custScaleX="255300" custScaleY="236199" custLinFactNeighborX="-166" custLinFactNeighborY="-47542"/>
      <dgm:spPr/>
      <dgm:t>
        <a:bodyPr/>
        <a:lstStyle/>
        <a:p>
          <a:endParaRPr lang="ru-RU"/>
        </a:p>
      </dgm:t>
    </dgm:pt>
    <dgm:pt modelId="{5BD3B291-36FA-4687-8F99-27F5D64640AF}" type="pres">
      <dgm:prSet presAssocID="{ABA57EC7-515A-4D66-8B0E-BC86AA46A1B1}" presName="rootConnector" presStyleLbl="node1" presStyleIdx="0" presStyleCnt="2"/>
      <dgm:spPr/>
      <dgm:t>
        <a:bodyPr/>
        <a:lstStyle/>
        <a:p>
          <a:endParaRPr lang="ru-RU"/>
        </a:p>
      </dgm:t>
    </dgm:pt>
    <dgm:pt modelId="{10A642BE-BB37-4120-A215-CEF1558E1E80}" type="pres">
      <dgm:prSet presAssocID="{ABA57EC7-515A-4D66-8B0E-BC86AA46A1B1}" presName="childShape" presStyleCnt="0"/>
      <dgm:spPr/>
    </dgm:pt>
    <dgm:pt modelId="{1D9FE364-ABAD-44A0-ADCD-BBB19D3DBCD3}" type="pres">
      <dgm:prSet presAssocID="{7A2B0F2F-B78C-4B71-AC13-5E2986433FA8}" presName="Name13" presStyleLbl="parChTrans1D2" presStyleIdx="0" presStyleCnt="3"/>
      <dgm:spPr/>
      <dgm:t>
        <a:bodyPr/>
        <a:lstStyle/>
        <a:p>
          <a:endParaRPr lang="ru-RU"/>
        </a:p>
      </dgm:t>
    </dgm:pt>
    <dgm:pt modelId="{8F4D722C-B6D3-4291-852C-687E1A0143F9}" type="pres">
      <dgm:prSet presAssocID="{38E164E4-E93F-4C68-9641-FE221C6309DF}" presName="childText" presStyleLbl="bgAcc1" presStyleIdx="0" presStyleCnt="3" custScaleX="224186">
        <dgm:presLayoutVars>
          <dgm:bulletEnabled val="1"/>
        </dgm:presLayoutVars>
      </dgm:prSet>
      <dgm:spPr/>
      <dgm:t>
        <a:bodyPr/>
        <a:lstStyle/>
        <a:p>
          <a:endParaRPr lang="ru-RU"/>
        </a:p>
      </dgm:t>
    </dgm:pt>
    <dgm:pt modelId="{36929A8C-61A1-41A5-9315-1CEACB8CDB7D}" type="pres">
      <dgm:prSet presAssocID="{359C80BC-9ADF-4620-9496-65FF1089900A}" presName="Name13" presStyleLbl="parChTrans1D2" presStyleIdx="1" presStyleCnt="3"/>
      <dgm:spPr/>
      <dgm:t>
        <a:bodyPr/>
        <a:lstStyle/>
        <a:p>
          <a:endParaRPr lang="ru-RU"/>
        </a:p>
      </dgm:t>
    </dgm:pt>
    <dgm:pt modelId="{1E293729-5DDA-47C0-8B63-2EED59A55FD6}" type="pres">
      <dgm:prSet presAssocID="{31B125ED-3F21-40B3-B0BB-8396B5E555C2}" presName="childText" presStyleLbl="bgAcc1" presStyleIdx="1" presStyleCnt="3" custScaleX="272306" custLinFactNeighborX="-5507" custLinFactNeighborY="2023">
        <dgm:presLayoutVars>
          <dgm:bulletEnabled val="1"/>
        </dgm:presLayoutVars>
      </dgm:prSet>
      <dgm:spPr/>
      <dgm:t>
        <a:bodyPr/>
        <a:lstStyle/>
        <a:p>
          <a:endParaRPr lang="ru-RU"/>
        </a:p>
      </dgm:t>
    </dgm:pt>
    <dgm:pt modelId="{6F96DD41-E7FA-4545-B102-67161CFB2A22}" type="pres">
      <dgm:prSet presAssocID="{6A1A91DD-2DD3-4A7D-A757-9815848D8908}" presName="Name13" presStyleLbl="parChTrans1D2" presStyleIdx="2" presStyleCnt="3"/>
      <dgm:spPr/>
      <dgm:t>
        <a:bodyPr/>
        <a:lstStyle/>
        <a:p>
          <a:endParaRPr lang="ru-RU"/>
        </a:p>
      </dgm:t>
    </dgm:pt>
    <dgm:pt modelId="{44EE5A82-9319-4873-8ED3-03A1FD46BF96}" type="pres">
      <dgm:prSet presAssocID="{BD7040D4-364E-48CB-BD11-5FB78C954AFA}" presName="childText" presStyleLbl="bgAcc1" presStyleIdx="2" presStyleCnt="3" custScaleX="292481" custScaleY="413242" custLinFactNeighborX="2336" custLinFactNeighborY="2697">
        <dgm:presLayoutVars>
          <dgm:bulletEnabled val="1"/>
        </dgm:presLayoutVars>
      </dgm:prSet>
      <dgm:spPr/>
      <dgm:t>
        <a:bodyPr/>
        <a:lstStyle/>
        <a:p>
          <a:endParaRPr lang="ru-RU"/>
        </a:p>
      </dgm:t>
    </dgm:pt>
    <dgm:pt modelId="{B4F00E84-8FB7-495E-9251-76C3E56ECCE0}" type="pres">
      <dgm:prSet presAssocID="{7F773AB9-244D-4B6F-A1F2-18A36F8CC76E}" presName="root" presStyleCnt="0"/>
      <dgm:spPr/>
    </dgm:pt>
    <dgm:pt modelId="{D1B8E8A5-1966-448F-8A28-684AB52065A4}" type="pres">
      <dgm:prSet presAssocID="{7F773AB9-244D-4B6F-A1F2-18A36F8CC76E}" presName="rootComposite" presStyleCnt="0"/>
      <dgm:spPr/>
    </dgm:pt>
    <dgm:pt modelId="{2765DEAC-1ABC-49BE-B65F-7E6B7CAEB188}" type="pres">
      <dgm:prSet presAssocID="{7F773AB9-244D-4B6F-A1F2-18A36F8CC76E}" presName="rootText" presStyleLbl="node1" presStyleIdx="1" presStyleCnt="2" custScaleX="606265" custScaleY="211354" custLinFactNeighborX="-3251" custLinFactNeighborY="45825"/>
      <dgm:spPr/>
      <dgm:t>
        <a:bodyPr/>
        <a:lstStyle/>
        <a:p>
          <a:endParaRPr lang="ru-RU"/>
        </a:p>
      </dgm:t>
    </dgm:pt>
    <dgm:pt modelId="{9BBD9646-FF39-417B-BDCF-4EF164113440}" type="pres">
      <dgm:prSet presAssocID="{7F773AB9-244D-4B6F-A1F2-18A36F8CC76E}" presName="rootConnector" presStyleLbl="node1" presStyleIdx="1" presStyleCnt="2"/>
      <dgm:spPr/>
      <dgm:t>
        <a:bodyPr/>
        <a:lstStyle/>
        <a:p>
          <a:endParaRPr lang="ru-RU"/>
        </a:p>
      </dgm:t>
    </dgm:pt>
    <dgm:pt modelId="{236A544F-4CCD-46E6-A921-5817897F3EB2}" type="pres">
      <dgm:prSet presAssocID="{7F773AB9-244D-4B6F-A1F2-18A36F8CC76E}" presName="childShape" presStyleCnt="0"/>
      <dgm:spPr/>
    </dgm:pt>
  </dgm:ptLst>
  <dgm:cxnLst>
    <dgm:cxn modelId="{40139B13-4A59-4E74-906B-802385574173}" type="presOf" srcId="{359C80BC-9ADF-4620-9496-65FF1089900A}" destId="{36929A8C-61A1-41A5-9315-1CEACB8CDB7D}" srcOrd="0" destOrd="0" presId="urn:microsoft.com/office/officeart/2005/8/layout/hierarchy3"/>
    <dgm:cxn modelId="{539B6D0A-3C1E-489A-AE4E-ED4327F46E58}" type="presOf" srcId="{6A1A91DD-2DD3-4A7D-A757-9815848D8908}" destId="{6F96DD41-E7FA-4545-B102-67161CFB2A22}" srcOrd="0" destOrd="0" presId="urn:microsoft.com/office/officeart/2005/8/layout/hierarchy3"/>
    <dgm:cxn modelId="{F2F2EA17-02D5-4D44-BF0D-BDB78176BE2D}" type="presOf" srcId="{31B125ED-3F21-40B3-B0BB-8396B5E555C2}" destId="{1E293729-5DDA-47C0-8B63-2EED59A55FD6}" srcOrd="0" destOrd="0" presId="urn:microsoft.com/office/officeart/2005/8/layout/hierarchy3"/>
    <dgm:cxn modelId="{0415CAE5-70FF-486E-BD0C-3D96268F8C15}" type="presOf" srcId="{FD84141F-43CA-4333-97D5-D04CC47AFB78}" destId="{9243BBEB-7152-4562-97C1-E1514B74CB1A}" srcOrd="0" destOrd="0" presId="urn:microsoft.com/office/officeart/2005/8/layout/hierarchy3"/>
    <dgm:cxn modelId="{06DB53A5-508D-4F02-B12D-279B1C2D848F}" srcId="{FD84141F-43CA-4333-97D5-D04CC47AFB78}" destId="{ABA57EC7-515A-4D66-8B0E-BC86AA46A1B1}" srcOrd="0" destOrd="0" parTransId="{733D5AF6-EDAC-440E-9B0B-481C3632D3A5}" sibTransId="{AF6A0645-2BC7-400E-8B10-009E431E6D2A}"/>
    <dgm:cxn modelId="{E4A1D8A1-0313-447A-B7DA-26A7FA8D132C}" type="presOf" srcId="{7F773AB9-244D-4B6F-A1F2-18A36F8CC76E}" destId="{2765DEAC-1ABC-49BE-B65F-7E6B7CAEB188}" srcOrd="0" destOrd="0" presId="urn:microsoft.com/office/officeart/2005/8/layout/hierarchy3"/>
    <dgm:cxn modelId="{7028A731-9F04-45FA-994E-98274884DD5E}" srcId="{ABA57EC7-515A-4D66-8B0E-BC86AA46A1B1}" destId="{BD7040D4-364E-48CB-BD11-5FB78C954AFA}" srcOrd="2" destOrd="0" parTransId="{6A1A91DD-2DD3-4A7D-A757-9815848D8908}" sibTransId="{231E5597-BDFB-4A5D-931F-521A88A4502F}"/>
    <dgm:cxn modelId="{16689A7F-3A6B-4028-AFB1-65A09B51C4F9}" srcId="{ABA57EC7-515A-4D66-8B0E-BC86AA46A1B1}" destId="{38E164E4-E93F-4C68-9641-FE221C6309DF}" srcOrd="0" destOrd="0" parTransId="{7A2B0F2F-B78C-4B71-AC13-5E2986433FA8}" sibTransId="{86140F74-7B30-4962-961E-DA71CC122437}"/>
    <dgm:cxn modelId="{36438491-A6C2-4C97-9D2E-93407690E866}" type="presOf" srcId="{7A2B0F2F-B78C-4B71-AC13-5E2986433FA8}" destId="{1D9FE364-ABAD-44A0-ADCD-BBB19D3DBCD3}" srcOrd="0" destOrd="0" presId="urn:microsoft.com/office/officeart/2005/8/layout/hierarchy3"/>
    <dgm:cxn modelId="{7D1AF61E-12F5-433E-A6A1-6EC243DCD56B}" srcId="{FD84141F-43CA-4333-97D5-D04CC47AFB78}" destId="{7F773AB9-244D-4B6F-A1F2-18A36F8CC76E}" srcOrd="1" destOrd="0" parTransId="{37EC86C2-9DC8-43F7-AADD-14F8D371A2CE}" sibTransId="{8FF3A80F-713E-43FB-A8D1-770C04453B47}"/>
    <dgm:cxn modelId="{DC00CB25-EBB0-4F06-B9B0-F3CCEAADFFBF}" type="presOf" srcId="{7F773AB9-244D-4B6F-A1F2-18A36F8CC76E}" destId="{9BBD9646-FF39-417B-BDCF-4EF164113440}" srcOrd="1" destOrd="0" presId="urn:microsoft.com/office/officeart/2005/8/layout/hierarchy3"/>
    <dgm:cxn modelId="{C363C1C5-77B7-4905-B994-00207EEA0065}" type="presOf" srcId="{38E164E4-E93F-4C68-9641-FE221C6309DF}" destId="{8F4D722C-B6D3-4291-852C-687E1A0143F9}" srcOrd="0" destOrd="0" presId="urn:microsoft.com/office/officeart/2005/8/layout/hierarchy3"/>
    <dgm:cxn modelId="{FB119DAA-8957-4557-85A9-58BCA23E9093}" srcId="{ABA57EC7-515A-4D66-8B0E-BC86AA46A1B1}" destId="{31B125ED-3F21-40B3-B0BB-8396B5E555C2}" srcOrd="1" destOrd="0" parTransId="{359C80BC-9ADF-4620-9496-65FF1089900A}" sibTransId="{B28D95C3-A8E0-4BE6-B87B-1FE89B4C3FC8}"/>
    <dgm:cxn modelId="{155FC8AA-75D0-45E0-B2D6-459DA04A6F88}" type="presOf" srcId="{ABA57EC7-515A-4D66-8B0E-BC86AA46A1B1}" destId="{5BD3B291-36FA-4687-8F99-27F5D64640AF}" srcOrd="1" destOrd="0" presId="urn:microsoft.com/office/officeart/2005/8/layout/hierarchy3"/>
    <dgm:cxn modelId="{572A5AB2-3043-4016-9A27-0F5DF96F5A28}" type="presOf" srcId="{BD7040D4-364E-48CB-BD11-5FB78C954AFA}" destId="{44EE5A82-9319-4873-8ED3-03A1FD46BF96}" srcOrd="0" destOrd="0" presId="urn:microsoft.com/office/officeart/2005/8/layout/hierarchy3"/>
    <dgm:cxn modelId="{259EFFD5-FF89-4B0B-A5CC-BAF452939EA8}" type="presOf" srcId="{ABA57EC7-515A-4D66-8B0E-BC86AA46A1B1}" destId="{2603D060-8401-4823-B793-20D804C3394E}" srcOrd="0" destOrd="0" presId="urn:microsoft.com/office/officeart/2005/8/layout/hierarchy3"/>
    <dgm:cxn modelId="{DFFDA543-8A9C-4D4D-AF94-955D4AE098A3}" type="presParOf" srcId="{9243BBEB-7152-4562-97C1-E1514B74CB1A}" destId="{451EF5A1-F8AD-4F17-9CB4-502B9F577F6D}" srcOrd="0" destOrd="0" presId="urn:microsoft.com/office/officeart/2005/8/layout/hierarchy3"/>
    <dgm:cxn modelId="{10B27C73-E98D-4D33-8021-0853860C4592}" type="presParOf" srcId="{451EF5A1-F8AD-4F17-9CB4-502B9F577F6D}" destId="{49D46DD1-1EE8-4ED3-BB69-96B1449E2DBB}" srcOrd="0" destOrd="0" presId="urn:microsoft.com/office/officeart/2005/8/layout/hierarchy3"/>
    <dgm:cxn modelId="{883853F8-4193-4CAA-93B3-844995919412}" type="presParOf" srcId="{49D46DD1-1EE8-4ED3-BB69-96B1449E2DBB}" destId="{2603D060-8401-4823-B793-20D804C3394E}" srcOrd="0" destOrd="0" presId="urn:microsoft.com/office/officeart/2005/8/layout/hierarchy3"/>
    <dgm:cxn modelId="{C69D37AF-AD54-421A-B6DE-59048BB5697C}" type="presParOf" srcId="{49D46DD1-1EE8-4ED3-BB69-96B1449E2DBB}" destId="{5BD3B291-36FA-4687-8F99-27F5D64640AF}" srcOrd="1" destOrd="0" presId="urn:microsoft.com/office/officeart/2005/8/layout/hierarchy3"/>
    <dgm:cxn modelId="{E1D69459-9A45-44BB-91A7-31E083F4548C}" type="presParOf" srcId="{451EF5A1-F8AD-4F17-9CB4-502B9F577F6D}" destId="{10A642BE-BB37-4120-A215-CEF1558E1E80}" srcOrd="1" destOrd="0" presId="urn:microsoft.com/office/officeart/2005/8/layout/hierarchy3"/>
    <dgm:cxn modelId="{2D52CB8E-E46A-4C56-BF06-8C2A63A109D6}" type="presParOf" srcId="{10A642BE-BB37-4120-A215-CEF1558E1E80}" destId="{1D9FE364-ABAD-44A0-ADCD-BBB19D3DBCD3}" srcOrd="0" destOrd="0" presId="urn:microsoft.com/office/officeart/2005/8/layout/hierarchy3"/>
    <dgm:cxn modelId="{2B5FF896-4300-48C6-8AFA-EFE869004FF4}" type="presParOf" srcId="{10A642BE-BB37-4120-A215-CEF1558E1E80}" destId="{8F4D722C-B6D3-4291-852C-687E1A0143F9}" srcOrd="1" destOrd="0" presId="urn:microsoft.com/office/officeart/2005/8/layout/hierarchy3"/>
    <dgm:cxn modelId="{E4C6E9AB-72F6-4879-B4A8-8D819456FA34}" type="presParOf" srcId="{10A642BE-BB37-4120-A215-CEF1558E1E80}" destId="{36929A8C-61A1-41A5-9315-1CEACB8CDB7D}" srcOrd="2" destOrd="0" presId="urn:microsoft.com/office/officeart/2005/8/layout/hierarchy3"/>
    <dgm:cxn modelId="{67AFFA13-030B-4C4B-B16B-44A7C2B294B1}" type="presParOf" srcId="{10A642BE-BB37-4120-A215-CEF1558E1E80}" destId="{1E293729-5DDA-47C0-8B63-2EED59A55FD6}" srcOrd="3" destOrd="0" presId="urn:microsoft.com/office/officeart/2005/8/layout/hierarchy3"/>
    <dgm:cxn modelId="{6CB1A2FC-5D43-4813-9C04-F0A9992FC79A}" type="presParOf" srcId="{10A642BE-BB37-4120-A215-CEF1558E1E80}" destId="{6F96DD41-E7FA-4545-B102-67161CFB2A22}" srcOrd="4" destOrd="0" presId="urn:microsoft.com/office/officeart/2005/8/layout/hierarchy3"/>
    <dgm:cxn modelId="{5B4F49A7-AA1D-4C48-A1E3-8250BDE77E56}" type="presParOf" srcId="{10A642BE-BB37-4120-A215-CEF1558E1E80}" destId="{44EE5A82-9319-4873-8ED3-03A1FD46BF96}" srcOrd="5" destOrd="0" presId="urn:microsoft.com/office/officeart/2005/8/layout/hierarchy3"/>
    <dgm:cxn modelId="{89F4845F-6557-447D-858A-DC3C293BDE9E}" type="presParOf" srcId="{9243BBEB-7152-4562-97C1-E1514B74CB1A}" destId="{B4F00E84-8FB7-495E-9251-76C3E56ECCE0}" srcOrd="1" destOrd="0" presId="urn:microsoft.com/office/officeart/2005/8/layout/hierarchy3"/>
    <dgm:cxn modelId="{AA08F146-8027-416D-B88E-5B1BDB195308}" type="presParOf" srcId="{B4F00E84-8FB7-495E-9251-76C3E56ECCE0}" destId="{D1B8E8A5-1966-448F-8A28-684AB52065A4}" srcOrd="0" destOrd="0" presId="urn:microsoft.com/office/officeart/2005/8/layout/hierarchy3"/>
    <dgm:cxn modelId="{346A53AC-CB55-4A4F-8F97-D00A37707BCA}" type="presParOf" srcId="{D1B8E8A5-1966-448F-8A28-684AB52065A4}" destId="{2765DEAC-1ABC-49BE-B65F-7E6B7CAEB188}" srcOrd="0" destOrd="0" presId="urn:microsoft.com/office/officeart/2005/8/layout/hierarchy3"/>
    <dgm:cxn modelId="{680A15FC-90F1-48DD-A0AF-79AAD518286D}" type="presParOf" srcId="{D1B8E8A5-1966-448F-8A28-684AB52065A4}" destId="{9BBD9646-FF39-417B-BDCF-4EF164113440}" srcOrd="1" destOrd="0" presId="urn:microsoft.com/office/officeart/2005/8/layout/hierarchy3"/>
    <dgm:cxn modelId="{87F0E011-D8E2-487F-943E-3F1BCA2C0295}" type="presParOf" srcId="{B4F00E84-8FB7-495E-9251-76C3E56ECCE0}" destId="{236A544F-4CCD-46E6-A921-5817897F3EB2}"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7654C9E-7281-429B-A8A8-D2D23B275D1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3BFA9AAE-130C-42EA-97DF-C72A9C228A3E}" type="pres">
      <dgm:prSet presAssocID="{07654C9E-7281-429B-A8A8-D2D23B275D14}" presName="linear" presStyleCnt="0">
        <dgm:presLayoutVars>
          <dgm:animLvl val="lvl"/>
          <dgm:resizeHandles val="exact"/>
        </dgm:presLayoutVars>
      </dgm:prSet>
      <dgm:spPr/>
      <dgm:t>
        <a:bodyPr/>
        <a:lstStyle/>
        <a:p>
          <a:endParaRPr lang="ru-RU"/>
        </a:p>
      </dgm:t>
    </dgm:pt>
  </dgm:ptLst>
  <dgm:cxnLst>
    <dgm:cxn modelId="{D817C985-B31E-48DC-953A-8405F614E960}" type="presOf" srcId="{07654C9E-7281-429B-A8A8-D2D23B275D14}" destId="{3BFA9AAE-130C-42EA-97DF-C72A9C228A3E}" srcOrd="0" destOrd="0" presId="urn:microsoft.com/office/officeart/2005/8/layout/vList2"/>
  </dgm:cxnLst>
  <dgm:bg>
    <a:blipFill>
      <a:blip xmlns:r="http://schemas.openxmlformats.org/officeDocument/2006/relationships" r:embed="rId1"/>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E2B9EA-40A2-488F-9B97-DFD31ACC8697}">
      <dsp:nvSpPr>
        <dsp:cNvPr id="0" name=""/>
        <dsp:cNvSpPr/>
      </dsp:nvSpPr>
      <dsp:spPr>
        <a:xfrm>
          <a:off x="720087" y="0"/>
          <a:ext cx="5904656" cy="5904656"/>
        </a:xfrm>
        <a:prstGeom prst="triangle">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3B0949-8BE0-4B61-A6B8-CAA8EE030A17}">
      <dsp:nvSpPr>
        <dsp:cNvPr id="0" name=""/>
        <dsp:cNvSpPr/>
      </dsp:nvSpPr>
      <dsp:spPr>
        <a:xfrm>
          <a:off x="2952333" y="576063"/>
          <a:ext cx="4366138" cy="1212389"/>
        </a:xfrm>
        <a:prstGeom prst="roundRect">
          <a:avLst/>
        </a:prstGeom>
        <a:solidFill>
          <a:schemeClr val="lt1">
            <a:alpha val="90000"/>
            <a:hueOff val="0"/>
            <a:satOff val="0"/>
            <a:lumOff val="0"/>
            <a:alphaOff val="0"/>
          </a:schemeClr>
        </a:solidFill>
        <a:ln w="25400" cap="flat" cmpd="sng" algn="ctr">
          <a:solidFill>
            <a:srgbClr val="00B0F0"/>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kk-KZ" sz="1800" kern="1200" dirty="0" smtClean="0">
              <a:solidFill>
                <a:srgbClr val="7030A0"/>
              </a:solidFill>
              <a:latin typeface="Times New Roman"/>
              <a:ea typeface="Calibri"/>
              <a:cs typeface="Times New Roman"/>
            </a:rPr>
            <a:t>1.Мектепке дейінгі жастағы ерекше білім беруге қажеттілігі бар балаларға түзету- педагогикалық көмек көрсету </a:t>
          </a:r>
          <a:endParaRPr lang="ru-RU" sz="1800" kern="1200" dirty="0">
            <a:solidFill>
              <a:srgbClr val="7030A0"/>
            </a:solidFill>
          </a:endParaRPr>
        </a:p>
      </dsp:txBody>
      <dsp:txXfrm>
        <a:off x="3011517" y="635247"/>
        <a:ext cx="4247770" cy="1094021"/>
      </dsp:txXfrm>
    </dsp:sp>
    <dsp:sp modelId="{4E1718DC-7892-4357-AD1B-499FBF0D308E}">
      <dsp:nvSpPr>
        <dsp:cNvPr id="0" name=""/>
        <dsp:cNvSpPr/>
      </dsp:nvSpPr>
      <dsp:spPr>
        <a:xfrm>
          <a:off x="3312378" y="1872208"/>
          <a:ext cx="4602791" cy="979293"/>
        </a:xfrm>
        <a:prstGeom prst="roundRect">
          <a:avLst/>
        </a:prstGeom>
        <a:solidFill>
          <a:schemeClr val="lt1">
            <a:alpha val="90000"/>
            <a:hueOff val="0"/>
            <a:satOff val="0"/>
            <a:lumOff val="0"/>
            <a:alphaOff val="0"/>
          </a:schemeClr>
        </a:solidFill>
        <a:ln w="25400" cap="flat" cmpd="sng" algn="ctr">
          <a:solidFill>
            <a:srgbClr val="00B0F0"/>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kk-KZ" sz="1800" kern="1200" dirty="0" smtClean="0">
              <a:solidFill>
                <a:srgbClr val="7030A0"/>
              </a:solidFill>
              <a:latin typeface="Times New Roman"/>
              <a:ea typeface="Times New Roman"/>
              <a:cs typeface="Times New Roman"/>
            </a:rPr>
            <a:t>2.Ауа ағынын дамыту жаттығуларын қолдану</a:t>
          </a:r>
          <a:endParaRPr lang="ru-RU" sz="1800" kern="1200" dirty="0">
            <a:solidFill>
              <a:srgbClr val="7030A0"/>
            </a:solidFill>
          </a:endParaRPr>
        </a:p>
      </dsp:txBody>
      <dsp:txXfrm>
        <a:off x="3360183" y="1920013"/>
        <a:ext cx="4507181" cy="883683"/>
      </dsp:txXfrm>
    </dsp:sp>
    <dsp:sp modelId="{AF978532-8DDB-45C9-B4C5-7EBF8B73EC86}">
      <dsp:nvSpPr>
        <dsp:cNvPr id="0" name=""/>
        <dsp:cNvSpPr/>
      </dsp:nvSpPr>
      <dsp:spPr>
        <a:xfrm>
          <a:off x="3569756" y="3021406"/>
          <a:ext cx="4569554" cy="955302"/>
        </a:xfrm>
        <a:prstGeom prst="roundRect">
          <a:avLst/>
        </a:prstGeom>
        <a:solidFill>
          <a:schemeClr val="lt1">
            <a:alpha val="90000"/>
            <a:hueOff val="0"/>
            <a:satOff val="0"/>
            <a:lumOff val="0"/>
            <a:alphaOff val="0"/>
          </a:schemeClr>
        </a:solidFill>
        <a:ln w="25400" cap="flat" cmpd="sng" algn="ctr">
          <a:solidFill>
            <a:srgbClr val="00B0F0"/>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kk-KZ" sz="1800" kern="1200" dirty="0" smtClean="0">
              <a:solidFill>
                <a:srgbClr val="7030A0"/>
              </a:solidFill>
              <a:latin typeface="Times New Roman"/>
              <a:ea typeface="Times New Roman"/>
              <a:cs typeface="Times New Roman"/>
            </a:rPr>
            <a:t>3.Мектеп жасына дейінгі балаларға жүргізілетін тыныс алу жаттығуларының  жас ерекшеліктеріне сай құрылған жоспары</a:t>
          </a:r>
          <a:endParaRPr lang="ru-RU" sz="1800" kern="1200" dirty="0">
            <a:solidFill>
              <a:srgbClr val="7030A0"/>
            </a:solidFill>
          </a:endParaRPr>
        </a:p>
      </dsp:txBody>
      <dsp:txXfrm>
        <a:off x="3616390" y="3068040"/>
        <a:ext cx="4476286" cy="862034"/>
      </dsp:txXfrm>
    </dsp:sp>
    <dsp:sp modelId="{7ACE353B-FB5F-4B78-903A-BD462EC5AF77}">
      <dsp:nvSpPr>
        <dsp:cNvPr id="0" name=""/>
        <dsp:cNvSpPr/>
      </dsp:nvSpPr>
      <dsp:spPr>
        <a:xfrm>
          <a:off x="3960429" y="4104455"/>
          <a:ext cx="4525109" cy="1050415"/>
        </a:xfrm>
        <a:prstGeom prst="roundRect">
          <a:avLst/>
        </a:prstGeom>
        <a:solidFill>
          <a:schemeClr val="lt1">
            <a:alpha val="90000"/>
            <a:hueOff val="0"/>
            <a:satOff val="0"/>
            <a:lumOff val="0"/>
            <a:alphaOff val="0"/>
          </a:schemeClr>
        </a:solidFill>
        <a:ln w="25400" cap="flat" cmpd="sng" algn="ctr">
          <a:solidFill>
            <a:srgbClr val="00B0F0"/>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kk-KZ" sz="1800" kern="1200" dirty="0" smtClean="0">
              <a:solidFill>
                <a:srgbClr val="7030A0"/>
              </a:solidFill>
              <a:latin typeface="Times New Roman"/>
              <a:ea typeface="Times New Roman"/>
            </a:rPr>
            <a:t>4.Ойын түрлерінің қыр-сырларын меңгеру, тәжірибеге жүзеге асыру </a:t>
          </a:r>
          <a:endParaRPr lang="ru-RU" sz="1800" kern="1200" dirty="0">
            <a:solidFill>
              <a:srgbClr val="7030A0"/>
            </a:solidFill>
          </a:endParaRPr>
        </a:p>
      </dsp:txBody>
      <dsp:txXfrm>
        <a:off x="4011706" y="4155732"/>
        <a:ext cx="4422555" cy="9478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03D060-8401-4823-B793-20D804C3394E}">
      <dsp:nvSpPr>
        <dsp:cNvPr id="0" name=""/>
        <dsp:cNvSpPr/>
      </dsp:nvSpPr>
      <dsp:spPr>
        <a:xfrm>
          <a:off x="0" y="96195"/>
          <a:ext cx="2363841" cy="1093492"/>
        </a:xfrm>
        <a:prstGeom prst="roundRect">
          <a:avLst>
            <a:gd name="adj" fmla="val 10000"/>
          </a:avLst>
        </a:prstGeom>
        <a:solidFill>
          <a:srgbClr val="FF000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kk-KZ" sz="1800" kern="1200" dirty="0" smtClean="0">
              <a:latin typeface="Times New Roman"/>
              <a:ea typeface="Times New Roman"/>
              <a:cs typeface="Times New Roman"/>
            </a:rPr>
            <a:t>Сөйлеу аппараты негізінен үш бөліктен тұрады: </a:t>
          </a:r>
          <a:endParaRPr lang="ru-RU" sz="1800" kern="1200" dirty="0"/>
        </a:p>
      </dsp:txBody>
      <dsp:txXfrm>
        <a:off x="32027" y="128222"/>
        <a:ext cx="2299787" cy="1029438"/>
      </dsp:txXfrm>
    </dsp:sp>
    <dsp:sp modelId="{1D9FE364-ABAD-44A0-ADCD-BBB19D3DBCD3}">
      <dsp:nvSpPr>
        <dsp:cNvPr id="0" name=""/>
        <dsp:cNvSpPr/>
      </dsp:nvSpPr>
      <dsp:spPr>
        <a:xfrm>
          <a:off x="236384" y="1189687"/>
          <a:ext cx="236454" cy="567312"/>
        </a:xfrm>
        <a:custGeom>
          <a:avLst/>
          <a:gdLst/>
          <a:ahLst/>
          <a:cxnLst/>
          <a:rect l="0" t="0" r="0" b="0"/>
          <a:pathLst>
            <a:path>
              <a:moveTo>
                <a:pt x="0" y="0"/>
              </a:moveTo>
              <a:lnTo>
                <a:pt x="0" y="567312"/>
              </a:lnTo>
              <a:lnTo>
                <a:pt x="236454" y="567312"/>
              </a:lnTo>
            </a:path>
          </a:pathLst>
        </a:custGeom>
        <a:noFill/>
        <a:ln w="25400" cap="flat" cmpd="sng" algn="ctr">
          <a:solidFill>
            <a:srgbClr val="FF0000"/>
          </a:solidFill>
          <a:prstDash val="solid"/>
        </a:ln>
        <a:effectLst/>
      </dsp:spPr>
      <dsp:style>
        <a:lnRef idx="2">
          <a:scrgbClr r="0" g="0" b="0"/>
        </a:lnRef>
        <a:fillRef idx="0">
          <a:scrgbClr r="0" g="0" b="0"/>
        </a:fillRef>
        <a:effectRef idx="0">
          <a:scrgbClr r="0" g="0" b="0"/>
        </a:effectRef>
        <a:fontRef idx="minor"/>
      </dsp:style>
    </dsp:sp>
    <dsp:sp modelId="{8F4D722C-B6D3-4291-852C-687E1A0143F9}">
      <dsp:nvSpPr>
        <dsp:cNvPr id="0" name=""/>
        <dsp:cNvSpPr/>
      </dsp:nvSpPr>
      <dsp:spPr>
        <a:xfrm>
          <a:off x="472838" y="1525523"/>
          <a:ext cx="1660604" cy="462953"/>
        </a:xfrm>
        <a:prstGeom prst="roundRect">
          <a:avLst>
            <a:gd name="adj" fmla="val 10000"/>
          </a:avLst>
        </a:prstGeom>
        <a:solidFill>
          <a:schemeClr val="lt1">
            <a:alpha val="90000"/>
            <a:hueOff val="0"/>
            <a:satOff val="0"/>
            <a:lumOff val="0"/>
            <a:alphaOff val="0"/>
          </a:schemeClr>
        </a:solidFill>
        <a:ln w="25400" cap="flat" cmpd="sng" algn="ctr">
          <a:solidFill>
            <a:srgbClr val="C00000"/>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kk-KZ" sz="1800" i="1" kern="1200" dirty="0" smtClean="0">
              <a:solidFill>
                <a:srgbClr val="7030A0"/>
              </a:solidFill>
              <a:latin typeface="Times New Roman"/>
              <a:ea typeface="Times New Roman"/>
              <a:cs typeface="Times New Roman"/>
            </a:rPr>
            <a:t>демалу бөлігі</a:t>
          </a:r>
          <a:endParaRPr lang="ru-RU" sz="1800" kern="1200" dirty="0">
            <a:solidFill>
              <a:srgbClr val="7030A0"/>
            </a:solidFill>
          </a:endParaRPr>
        </a:p>
      </dsp:txBody>
      <dsp:txXfrm>
        <a:off x="486397" y="1539082"/>
        <a:ext cx="1633486" cy="435835"/>
      </dsp:txXfrm>
    </dsp:sp>
    <dsp:sp modelId="{36929A8C-61A1-41A5-9315-1CEACB8CDB7D}">
      <dsp:nvSpPr>
        <dsp:cNvPr id="0" name=""/>
        <dsp:cNvSpPr/>
      </dsp:nvSpPr>
      <dsp:spPr>
        <a:xfrm>
          <a:off x="236384" y="1189687"/>
          <a:ext cx="195662" cy="1155370"/>
        </a:xfrm>
        <a:custGeom>
          <a:avLst/>
          <a:gdLst/>
          <a:ahLst/>
          <a:cxnLst/>
          <a:rect l="0" t="0" r="0" b="0"/>
          <a:pathLst>
            <a:path>
              <a:moveTo>
                <a:pt x="0" y="0"/>
              </a:moveTo>
              <a:lnTo>
                <a:pt x="0" y="1155370"/>
              </a:lnTo>
              <a:lnTo>
                <a:pt x="195662" y="1155370"/>
              </a:lnTo>
            </a:path>
          </a:pathLst>
        </a:custGeom>
        <a:noFill/>
        <a:ln w="25400" cap="flat" cmpd="sng" algn="ctr">
          <a:solidFill>
            <a:srgbClr val="FF0000"/>
          </a:solidFill>
          <a:prstDash val="solid"/>
        </a:ln>
        <a:effectLst/>
      </dsp:spPr>
      <dsp:style>
        <a:lnRef idx="2">
          <a:scrgbClr r="0" g="0" b="0"/>
        </a:lnRef>
        <a:fillRef idx="0">
          <a:scrgbClr r="0" g="0" b="0"/>
        </a:fillRef>
        <a:effectRef idx="0">
          <a:scrgbClr r="0" g="0" b="0"/>
        </a:effectRef>
        <a:fontRef idx="minor"/>
      </dsp:style>
    </dsp:sp>
    <dsp:sp modelId="{1E293729-5DDA-47C0-8B63-2EED59A55FD6}">
      <dsp:nvSpPr>
        <dsp:cNvPr id="0" name=""/>
        <dsp:cNvSpPr/>
      </dsp:nvSpPr>
      <dsp:spPr>
        <a:xfrm>
          <a:off x="432046" y="2113581"/>
          <a:ext cx="2017041" cy="462953"/>
        </a:xfrm>
        <a:prstGeom prst="roundRect">
          <a:avLst>
            <a:gd name="adj" fmla="val 10000"/>
          </a:avLst>
        </a:prstGeom>
        <a:solidFill>
          <a:schemeClr val="lt1">
            <a:alpha val="90000"/>
            <a:hueOff val="0"/>
            <a:satOff val="0"/>
            <a:lumOff val="0"/>
            <a:alphaOff val="0"/>
          </a:schemeClr>
        </a:solidFill>
        <a:ln w="25400" cap="flat" cmpd="sng" algn="ctr">
          <a:solidFill>
            <a:srgbClr val="C00000"/>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kk-KZ" sz="1800" i="1" kern="1200" dirty="0" smtClean="0">
              <a:solidFill>
                <a:srgbClr val="7030A0"/>
              </a:solidFill>
              <a:latin typeface="Times New Roman"/>
              <a:ea typeface="Times New Roman"/>
              <a:cs typeface="Times New Roman"/>
            </a:rPr>
            <a:t>дыбыс шығару бөлігі</a:t>
          </a:r>
          <a:endParaRPr lang="ru-RU" sz="1800" kern="1200" dirty="0">
            <a:solidFill>
              <a:srgbClr val="7030A0"/>
            </a:solidFill>
          </a:endParaRPr>
        </a:p>
      </dsp:txBody>
      <dsp:txXfrm>
        <a:off x="445605" y="2127140"/>
        <a:ext cx="1989923" cy="435835"/>
      </dsp:txXfrm>
    </dsp:sp>
    <dsp:sp modelId="{6F96DD41-E7FA-4545-B102-67161CFB2A22}">
      <dsp:nvSpPr>
        <dsp:cNvPr id="0" name=""/>
        <dsp:cNvSpPr/>
      </dsp:nvSpPr>
      <dsp:spPr>
        <a:xfrm>
          <a:off x="236384" y="1189687"/>
          <a:ext cx="253757" cy="2462265"/>
        </a:xfrm>
        <a:custGeom>
          <a:avLst/>
          <a:gdLst/>
          <a:ahLst/>
          <a:cxnLst/>
          <a:rect l="0" t="0" r="0" b="0"/>
          <a:pathLst>
            <a:path>
              <a:moveTo>
                <a:pt x="0" y="0"/>
              </a:moveTo>
              <a:lnTo>
                <a:pt x="0" y="2462265"/>
              </a:lnTo>
              <a:lnTo>
                <a:pt x="253757" y="2462265"/>
              </a:lnTo>
            </a:path>
          </a:pathLst>
        </a:custGeom>
        <a:noFill/>
        <a:ln w="25400" cap="flat" cmpd="sng" algn="ctr">
          <a:solidFill>
            <a:srgbClr val="C00000"/>
          </a:solidFill>
          <a:prstDash val="solid"/>
        </a:ln>
        <a:effectLst/>
      </dsp:spPr>
      <dsp:style>
        <a:lnRef idx="2">
          <a:scrgbClr r="0" g="0" b="0"/>
        </a:lnRef>
        <a:fillRef idx="0">
          <a:scrgbClr r="0" g="0" b="0"/>
        </a:fillRef>
        <a:effectRef idx="0">
          <a:scrgbClr r="0" g="0" b="0"/>
        </a:effectRef>
        <a:fontRef idx="minor"/>
      </dsp:style>
    </dsp:sp>
    <dsp:sp modelId="{44EE5A82-9319-4873-8ED3-03A1FD46BF96}">
      <dsp:nvSpPr>
        <dsp:cNvPr id="0" name=""/>
        <dsp:cNvSpPr/>
      </dsp:nvSpPr>
      <dsp:spPr>
        <a:xfrm>
          <a:off x="490141" y="2695393"/>
          <a:ext cx="2166482" cy="1913119"/>
        </a:xfrm>
        <a:prstGeom prst="roundRect">
          <a:avLst>
            <a:gd name="adj" fmla="val 10000"/>
          </a:avLst>
        </a:prstGeom>
        <a:solidFill>
          <a:schemeClr val="lt1">
            <a:alpha val="90000"/>
            <a:hueOff val="0"/>
            <a:satOff val="0"/>
            <a:lumOff val="0"/>
            <a:alphaOff val="0"/>
          </a:schemeClr>
        </a:solidFill>
        <a:ln w="25400" cap="flat" cmpd="sng" algn="ctr">
          <a:solidFill>
            <a:srgbClr val="C00000"/>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just" defTabSz="800100">
            <a:lnSpc>
              <a:spcPct val="90000"/>
            </a:lnSpc>
            <a:spcBef>
              <a:spcPct val="0"/>
            </a:spcBef>
            <a:spcAft>
              <a:spcPct val="35000"/>
            </a:spcAft>
          </a:pPr>
          <a:r>
            <a:rPr lang="kk-KZ" sz="1800" i="1" kern="1200" dirty="0" smtClean="0">
              <a:solidFill>
                <a:srgbClr val="7030A0"/>
              </a:solidFill>
              <a:latin typeface="Times New Roman"/>
              <a:ea typeface="Times New Roman"/>
              <a:cs typeface="Times New Roman"/>
            </a:rPr>
            <a:t>дыбысты құбылтып-өзгеру бөлігі (</a:t>
          </a:r>
          <a:r>
            <a:rPr lang="kk-KZ" sz="1800" kern="1200" dirty="0" smtClean="0">
              <a:solidFill>
                <a:srgbClr val="7030A0"/>
              </a:solidFill>
              <a:latin typeface="Times New Roman"/>
              <a:ea typeface="Times New Roman"/>
              <a:cs typeface="Times New Roman"/>
            </a:rPr>
            <a:t>артикуляциялық сөйлеу бөлігі).</a:t>
          </a:r>
          <a:endParaRPr lang="ru-RU" sz="1800" kern="1200" dirty="0">
            <a:solidFill>
              <a:srgbClr val="7030A0"/>
            </a:solidFill>
          </a:endParaRPr>
        </a:p>
      </dsp:txBody>
      <dsp:txXfrm>
        <a:off x="546174" y="2751426"/>
        <a:ext cx="2054416" cy="1801053"/>
      </dsp:txXfrm>
    </dsp:sp>
    <dsp:sp modelId="{2765DEAC-1ABC-49BE-B65F-7E6B7CAEB188}">
      <dsp:nvSpPr>
        <dsp:cNvPr id="0" name=""/>
        <dsp:cNvSpPr/>
      </dsp:nvSpPr>
      <dsp:spPr>
        <a:xfrm>
          <a:off x="2565287" y="528441"/>
          <a:ext cx="5613453" cy="978471"/>
        </a:xfrm>
        <a:prstGeom prst="roundRect">
          <a:avLst>
            <a:gd name="adj" fmla="val 10000"/>
          </a:avLst>
        </a:prstGeom>
        <a:solidFill>
          <a:schemeClr val="bg1"/>
        </a:solidFill>
        <a:ln w="2540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endParaRPr lang="kk-KZ" sz="1400" kern="1200" dirty="0" smtClean="0">
            <a:solidFill>
              <a:schemeClr val="tx1"/>
            </a:solidFill>
            <a:latin typeface="Times New Roman"/>
            <a:ea typeface="Times New Roman"/>
          </a:endParaRPr>
        </a:p>
        <a:p>
          <a:pPr lvl="0" algn="just" defTabSz="622300">
            <a:lnSpc>
              <a:spcPct val="90000"/>
            </a:lnSpc>
            <a:spcBef>
              <a:spcPct val="0"/>
            </a:spcBef>
            <a:spcAft>
              <a:spcPct val="35000"/>
            </a:spcAft>
          </a:pPr>
          <a:r>
            <a:rPr lang="kk-KZ" sz="1800" kern="1200" dirty="0" smtClean="0">
              <a:solidFill>
                <a:srgbClr val="7030A0"/>
              </a:solidFill>
              <a:latin typeface="Times New Roman"/>
              <a:ea typeface="Times New Roman"/>
            </a:rPr>
            <a:t>Демалу бөлігіне адамның  кеудесі, өкпесі мен тыныс жолдары кіреді. Себебі,  адамның  сөйлеу процесі дем алып, дем шығару процесімен тікелей байланысты. </a:t>
          </a:r>
        </a:p>
        <a:p>
          <a:pPr lvl="0" algn="ctr" defTabSz="622300">
            <a:lnSpc>
              <a:spcPct val="90000"/>
            </a:lnSpc>
            <a:spcBef>
              <a:spcPct val="0"/>
            </a:spcBef>
            <a:spcAft>
              <a:spcPct val="35000"/>
            </a:spcAft>
          </a:pPr>
          <a:endParaRPr lang="ru-RU" sz="1400" kern="1200" dirty="0">
            <a:solidFill>
              <a:schemeClr val="tx1"/>
            </a:solidFill>
          </a:endParaRPr>
        </a:p>
      </dsp:txBody>
      <dsp:txXfrm>
        <a:off x="2593945" y="557099"/>
        <a:ext cx="5556137" cy="92115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1881735-85C3-4232-A907-76F1D328F348}" type="datetimeFigureOut">
              <a:rPr lang="ru-RU" smtClean="0"/>
              <a:pPr/>
              <a:t>28.04.2021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930F68-096A-43AE-BEE2-50A78B3F0C8D}" type="slidenum">
              <a:rPr lang="ru-RU" smtClean="0"/>
              <a:pPr/>
              <a:t>‹#›</a:t>
            </a:fld>
            <a:endParaRPr lang="ru-RU"/>
          </a:p>
        </p:txBody>
      </p:sp>
    </p:spTree>
    <p:extLst>
      <p:ext uri="{BB962C8B-B14F-4D97-AF65-F5344CB8AC3E}">
        <p14:creationId xmlns:p14="http://schemas.microsoft.com/office/powerpoint/2010/main" val="2862352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4D532CE-A107-4157-A440-91FC0317FB66}" type="slidenum">
              <a:rPr lang="ru-RU" smtClean="0">
                <a:solidFill>
                  <a:prstClr val="black"/>
                </a:solidFill>
              </a:rPr>
              <a:pPr/>
              <a:t>23</a:t>
            </a:fld>
            <a:endParaRPr lang="ru-RU">
              <a:solidFill>
                <a:prstClr val="black"/>
              </a:solidFill>
            </a:endParaRPr>
          </a:p>
        </p:txBody>
      </p:sp>
    </p:spTree>
    <p:extLst>
      <p:ext uri="{BB962C8B-B14F-4D97-AF65-F5344CB8AC3E}">
        <p14:creationId xmlns:p14="http://schemas.microsoft.com/office/powerpoint/2010/main" val="13413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4D532CE-A107-4157-A440-91FC0317FB66}" type="slidenum">
              <a:rPr lang="ru-RU" smtClean="0">
                <a:solidFill>
                  <a:prstClr val="black"/>
                </a:solidFill>
              </a:rPr>
              <a:pPr/>
              <a:t>24</a:t>
            </a:fld>
            <a:endParaRPr lang="ru-RU">
              <a:solidFill>
                <a:prstClr val="black"/>
              </a:solidFill>
            </a:endParaRPr>
          </a:p>
        </p:txBody>
      </p:sp>
    </p:spTree>
    <p:extLst>
      <p:ext uri="{BB962C8B-B14F-4D97-AF65-F5344CB8AC3E}">
        <p14:creationId xmlns:p14="http://schemas.microsoft.com/office/powerpoint/2010/main" val="13413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solidFill>
                <a:srgbClr val="575F6D"/>
              </a:solidFill>
            </a:endParaRPr>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Номер слайда 28"/>
          <p:cNvSpPr>
            <a:spLocks noGrp="1"/>
          </p:cNvSpPr>
          <p:nvPr>
            <p:ph type="sldNum" sz="quarter" idx="12"/>
          </p:nvPr>
        </p:nvSpPr>
        <p:spPr bwMode="auto">
          <a:xfrm>
            <a:off x="1325544"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236278902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9" name="Номер слайда 8"/>
          <p:cNvSpPr>
            <a:spLocks noGrp="1"/>
          </p:cNvSpPr>
          <p:nvPr>
            <p:ph type="sldNum" sz="quarter" idx="15"/>
          </p:nvPr>
        </p:nvSpPr>
        <p:spPr/>
        <p:txBody>
          <a:bodyPr rtlCol="0"/>
          <a:lstStyle/>
          <a:p>
            <a:fld id="{1176E468-12ED-444F-9E95-6BAF654EBB26}"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3692505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63F72C21-DB07-45A5-B754-3E862C8BCA1F}" type="datetimeFigureOut">
              <a:rPr lang="ru-RU" smtClean="0">
                <a:solidFill>
                  <a:srgbClr val="FFF39D"/>
                </a:solidFill>
              </a:rPr>
              <a:pPr/>
              <a:t>28.04.2021</a:t>
            </a:fld>
            <a:endParaRPr lang="ru-RU">
              <a:solidFill>
                <a:srgbClr val="FFF39D"/>
              </a:solidFill>
            </a:endParaRPr>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solidFill>
                <a:srgbClr val="FFF39D"/>
              </a:solidFill>
            </a:endParaRPr>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Номер слайда 5"/>
          <p:cNvSpPr>
            <a:spLocks noGrp="1"/>
          </p:cNvSpPr>
          <p:nvPr>
            <p:ph type="sldNum" sz="quarter" idx="12"/>
          </p:nvPr>
        </p:nvSpPr>
        <p:spPr bwMode="auto">
          <a:xfrm>
            <a:off x="1340616"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239463966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6" name="Нижний колонтитул 5"/>
          <p:cNvSpPr>
            <a:spLocks noGrp="1"/>
          </p:cNvSpPr>
          <p:nvPr>
            <p:ph type="ftr" sz="quarter" idx="11"/>
          </p:nvPr>
        </p:nvSpPr>
        <p:spPr/>
        <p:txBody>
          <a:bodyPr/>
          <a:lstStyle/>
          <a:p>
            <a:endParaRPr lang="ru-RU">
              <a:solidFill>
                <a:srgbClr val="575F6D"/>
              </a:solidFill>
            </a:endParaRPr>
          </a:p>
        </p:txBody>
      </p:sp>
      <p:sp>
        <p:nvSpPr>
          <p:cNvPr id="7" name="Номер слайда 6"/>
          <p:cNvSpPr>
            <a:spLocks noGrp="1"/>
          </p:cNvSpPr>
          <p:nvPr>
            <p:ph type="sldNum" sz="quarter" idx="12"/>
          </p:nvPr>
        </p:nvSpPr>
        <p:spPr/>
        <p:txBody>
          <a:bodyPr/>
          <a:lstStyle/>
          <a:p>
            <a:fld id="{1176E468-12ED-444F-9E95-6BAF654EBB26}" type="slidenum">
              <a:rPr lang="ru-RU" smtClean="0"/>
              <a:pPr/>
              <a:t>‹#›</a:t>
            </a:fld>
            <a:endParaRPr lang="ru-RU"/>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extLst>
      <p:ext uri="{BB962C8B-B14F-4D97-AF65-F5344CB8AC3E}">
        <p14:creationId xmlns:p14="http://schemas.microsoft.com/office/powerpoint/2010/main" val="3027626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8" name="Нижний колонтитул 7"/>
          <p:cNvSpPr>
            <a:spLocks noGrp="1"/>
          </p:cNvSpPr>
          <p:nvPr>
            <p:ph type="ftr" sz="quarter" idx="11"/>
          </p:nvPr>
        </p:nvSpPr>
        <p:spPr/>
        <p:txBody>
          <a:bodyPr/>
          <a:lstStyle/>
          <a:p>
            <a:endParaRPr lang="ru-RU">
              <a:solidFill>
                <a:srgbClr val="575F6D"/>
              </a:solidFill>
            </a:endParaRPr>
          </a:p>
        </p:txBody>
      </p:sp>
      <p:sp>
        <p:nvSpPr>
          <p:cNvPr id="9" name="Номер слайда 8"/>
          <p:cNvSpPr>
            <a:spLocks noGrp="1"/>
          </p:cNvSpPr>
          <p:nvPr>
            <p:ph type="sldNum" sz="quarter" idx="12"/>
          </p:nvPr>
        </p:nvSpPr>
        <p:spPr/>
        <p:txBody>
          <a:bodyPr/>
          <a:lstStyle/>
          <a:p>
            <a:fld id="{1176E468-12ED-444F-9E95-6BAF654EBB26}" type="slidenum">
              <a:rPr lang="ru-RU" smtClean="0"/>
              <a:pPr/>
              <a:t>‹#›</a:t>
            </a:fld>
            <a:endParaRPr lang="ru-RU"/>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extLst>
      <p:ext uri="{BB962C8B-B14F-4D97-AF65-F5344CB8AC3E}">
        <p14:creationId xmlns:p14="http://schemas.microsoft.com/office/powerpoint/2010/main" val="2242041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7" name="Номер слайда 6"/>
          <p:cNvSpPr>
            <a:spLocks noGrp="1"/>
          </p:cNvSpPr>
          <p:nvPr>
            <p:ph type="sldNum" sz="quarter" idx="11"/>
          </p:nvPr>
        </p:nvSpPr>
        <p:spPr/>
        <p:txBody>
          <a:bodyPr rtlCol="0"/>
          <a:lstStyle/>
          <a:p>
            <a:fld id="{1176E468-12ED-444F-9E95-6BAF654EBB26}"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26435731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11"/>
          </p:nvPr>
        </p:nvSpPr>
        <p:spPr/>
        <p:txBody>
          <a:bodyPr/>
          <a:lstStyle/>
          <a:p>
            <a:endParaRPr lang="ru-RU">
              <a:solidFill>
                <a:srgbClr val="575F6D"/>
              </a:solidFill>
            </a:endParaRPr>
          </a:p>
        </p:txBody>
      </p:sp>
      <p:sp>
        <p:nvSpPr>
          <p:cNvPr id="4" name="Номер слайда 3"/>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558271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22" name="Номер слайда 21"/>
          <p:cNvSpPr>
            <a:spLocks noGrp="1"/>
          </p:cNvSpPr>
          <p:nvPr>
            <p:ph type="sldNum" sz="quarter" idx="15"/>
          </p:nvPr>
        </p:nvSpPr>
        <p:spPr/>
        <p:txBody>
          <a:bodyPr rtlCol="0"/>
          <a:lstStyle/>
          <a:p>
            <a:fld id="{1176E468-12ED-444F-9E95-6BAF654EBB26}"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3900316675"/>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Дата 16"/>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8" name="Номер слайда 17"/>
          <p:cNvSpPr>
            <a:spLocks noGrp="1"/>
          </p:cNvSpPr>
          <p:nvPr>
            <p:ph type="sldNum" sz="quarter" idx="11"/>
          </p:nvPr>
        </p:nvSpPr>
        <p:spPr/>
        <p:txBody>
          <a:bodyPr rtlCol="0"/>
          <a:lstStyle/>
          <a:p>
            <a:fld id="{1176E468-12ED-444F-9E95-6BAF654EBB26}"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12199053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627734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19470130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solidFill>
                <a:srgbClr val="575F6D"/>
              </a:solidFill>
            </a:endParaRPr>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Номер слайда 28"/>
          <p:cNvSpPr>
            <a:spLocks noGrp="1"/>
          </p:cNvSpPr>
          <p:nvPr>
            <p:ph type="sldNum" sz="quarter" idx="12"/>
          </p:nvPr>
        </p:nvSpPr>
        <p:spPr bwMode="auto">
          <a:xfrm>
            <a:off x="1325544"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2186392626"/>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9" name="Номер слайда 8"/>
          <p:cNvSpPr>
            <a:spLocks noGrp="1"/>
          </p:cNvSpPr>
          <p:nvPr>
            <p:ph type="sldNum" sz="quarter" idx="15"/>
          </p:nvPr>
        </p:nvSpPr>
        <p:spPr/>
        <p:txBody>
          <a:bodyPr rtlCol="0"/>
          <a:lstStyle/>
          <a:p>
            <a:fld id="{1176E468-12ED-444F-9E95-6BAF654EBB26}"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16303368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63F72C21-DB07-45A5-B754-3E862C8BCA1F}" type="datetimeFigureOut">
              <a:rPr lang="ru-RU" smtClean="0">
                <a:solidFill>
                  <a:srgbClr val="FFF39D"/>
                </a:solidFill>
              </a:rPr>
              <a:pPr/>
              <a:t>28.04.2021</a:t>
            </a:fld>
            <a:endParaRPr lang="ru-RU">
              <a:solidFill>
                <a:srgbClr val="FFF39D"/>
              </a:solidFill>
            </a:endParaRPr>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solidFill>
                <a:srgbClr val="FFF39D"/>
              </a:solidFill>
            </a:endParaRPr>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Номер слайда 5"/>
          <p:cNvSpPr>
            <a:spLocks noGrp="1"/>
          </p:cNvSpPr>
          <p:nvPr>
            <p:ph type="sldNum" sz="quarter" idx="12"/>
          </p:nvPr>
        </p:nvSpPr>
        <p:spPr bwMode="auto">
          <a:xfrm>
            <a:off x="1340616"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894978033"/>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6" name="Нижний колонтитул 5"/>
          <p:cNvSpPr>
            <a:spLocks noGrp="1"/>
          </p:cNvSpPr>
          <p:nvPr>
            <p:ph type="ftr" sz="quarter" idx="11"/>
          </p:nvPr>
        </p:nvSpPr>
        <p:spPr/>
        <p:txBody>
          <a:bodyPr/>
          <a:lstStyle/>
          <a:p>
            <a:endParaRPr lang="ru-RU">
              <a:solidFill>
                <a:srgbClr val="575F6D"/>
              </a:solidFill>
            </a:endParaRPr>
          </a:p>
        </p:txBody>
      </p:sp>
      <p:sp>
        <p:nvSpPr>
          <p:cNvPr id="7" name="Номер слайда 6"/>
          <p:cNvSpPr>
            <a:spLocks noGrp="1"/>
          </p:cNvSpPr>
          <p:nvPr>
            <p:ph type="sldNum" sz="quarter" idx="12"/>
          </p:nvPr>
        </p:nvSpPr>
        <p:spPr/>
        <p:txBody>
          <a:bodyPr/>
          <a:lstStyle/>
          <a:p>
            <a:fld id="{1176E468-12ED-444F-9E95-6BAF654EBB26}" type="slidenum">
              <a:rPr lang="ru-RU" smtClean="0"/>
              <a:pPr/>
              <a:t>‹#›</a:t>
            </a:fld>
            <a:endParaRPr lang="ru-RU"/>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extLst>
      <p:ext uri="{BB962C8B-B14F-4D97-AF65-F5344CB8AC3E}">
        <p14:creationId xmlns:p14="http://schemas.microsoft.com/office/powerpoint/2010/main" val="27813743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8" name="Нижний колонтитул 7"/>
          <p:cNvSpPr>
            <a:spLocks noGrp="1"/>
          </p:cNvSpPr>
          <p:nvPr>
            <p:ph type="ftr" sz="quarter" idx="11"/>
          </p:nvPr>
        </p:nvSpPr>
        <p:spPr/>
        <p:txBody>
          <a:bodyPr/>
          <a:lstStyle/>
          <a:p>
            <a:endParaRPr lang="ru-RU">
              <a:solidFill>
                <a:srgbClr val="575F6D"/>
              </a:solidFill>
            </a:endParaRPr>
          </a:p>
        </p:txBody>
      </p:sp>
      <p:sp>
        <p:nvSpPr>
          <p:cNvPr id="9" name="Номер слайда 8"/>
          <p:cNvSpPr>
            <a:spLocks noGrp="1"/>
          </p:cNvSpPr>
          <p:nvPr>
            <p:ph type="sldNum" sz="quarter" idx="12"/>
          </p:nvPr>
        </p:nvSpPr>
        <p:spPr/>
        <p:txBody>
          <a:bodyPr/>
          <a:lstStyle/>
          <a:p>
            <a:fld id="{1176E468-12ED-444F-9E95-6BAF654EBB26}" type="slidenum">
              <a:rPr lang="ru-RU" smtClean="0"/>
              <a:pPr/>
              <a:t>‹#›</a:t>
            </a:fld>
            <a:endParaRPr lang="ru-RU"/>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extLst>
      <p:ext uri="{BB962C8B-B14F-4D97-AF65-F5344CB8AC3E}">
        <p14:creationId xmlns:p14="http://schemas.microsoft.com/office/powerpoint/2010/main" val="7642440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7" name="Номер слайда 6"/>
          <p:cNvSpPr>
            <a:spLocks noGrp="1"/>
          </p:cNvSpPr>
          <p:nvPr>
            <p:ph type="sldNum" sz="quarter" idx="11"/>
          </p:nvPr>
        </p:nvSpPr>
        <p:spPr/>
        <p:txBody>
          <a:bodyPr rtlCol="0"/>
          <a:lstStyle/>
          <a:p>
            <a:fld id="{1176E468-12ED-444F-9E95-6BAF654EBB26}"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12372563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11"/>
          </p:nvPr>
        </p:nvSpPr>
        <p:spPr/>
        <p:txBody>
          <a:bodyPr/>
          <a:lstStyle/>
          <a:p>
            <a:endParaRPr lang="ru-RU">
              <a:solidFill>
                <a:srgbClr val="575F6D"/>
              </a:solidFill>
            </a:endParaRPr>
          </a:p>
        </p:txBody>
      </p:sp>
      <p:sp>
        <p:nvSpPr>
          <p:cNvPr id="4" name="Номер слайда 3"/>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10341057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22" name="Номер слайда 21"/>
          <p:cNvSpPr>
            <a:spLocks noGrp="1"/>
          </p:cNvSpPr>
          <p:nvPr>
            <p:ph type="sldNum" sz="quarter" idx="15"/>
          </p:nvPr>
        </p:nvSpPr>
        <p:spPr/>
        <p:txBody>
          <a:bodyPr rtlCol="0"/>
          <a:lstStyle/>
          <a:p>
            <a:fld id="{1176E468-12ED-444F-9E95-6BAF654EBB26}"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3489686556"/>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Дата 16"/>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8" name="Номер слайда 17"/>
          <p:cNvSpPr>
            <a:spLocks noGrp="1"/>
          </p:cNvSpPr>
          <p:nvPr>
            <p:ph type="sldNum" sz="quarter" idx="11"/>
          </p:nvPr>
        </p:nvSpPr>
        <p:spPr/>
        <p:txBody>
          <a:bodyPr rtlCol="0"/>
          <a:lstStyle/>
          <a:p>
            <a:fld id="{1176E468-12ED-444F-9E95-6BAF654EBB26}"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36371806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30090981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41954779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solidFill>
                <a:srgbClr val="575F6D"/>
              </a:solidFill>
            </a:endParaRPr>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Номер слайда 28"/>
          <p:cNvSpPr>
            <a:spLocks noGrp="1"/>
          </p:cNvSpPr>
          <p:nvPr>
            <p:ph type="sldNum" sz="quarter" idx="12"/>
          </p:nvPr>
        </p:nvSpPr>
        <p:spPr bwMode="auto">
          <a:xfrm>
            <a:off x="1325544"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371705449"/>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9" name="Номер слайда 8"/>
          <p:cNvSpPr>
            <a:spLocks noGrp="1"/>
          </p:cNvSpPr>
          <p:nvPr>
            <p:ph type="sldNum" sz="quarter" idx="15"/>
          </p:nvPr>
        </p:nvSpPr>
        <p:spPr/>
        <p:txBody>
          <a:bodyPr rtlCol="0"/>
          <a:lstStyle/>
          <a:p>
            <a:fld id="{1176E468-12ED-444F-9E95-6BAF654EBB26}"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20917340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63F72C21-DB07-45A5-B754-3E862C8BCA1F}" type="datetimeFigureOut">
              <a:rPr lang="ru-RU" smtClean="0">
                <a:solidFill>
                  <a:srgbClr val="FFF39D"/>
                </a:solidFill>
              </a:rPr>
              <a:pPr/>
              <a:t>28.04.2021</a:t>
            </a:fld>
            <a:endParaRPr lang="ru-RU">
              <a:solidFill>
                <a:srgbClr val="FFF39D"/>
              </a:solidFill>
            </a:endParaRPr>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solidFill>
                <a:srgbClr val="FFF39D"/>
              </a:solidFill>
            </a:endParaRPr>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Номер слайда 5"/>
          <p:cNvSpPr>
            <a:spLocks noGrp="1"/>
          </p:cNvSpPr>
          <p:nvPr>
            <p:ph type="sldNum" sz="quarter" idx="12"/>
          </p:nvPr>
        </p:nvSpPr>
        <p:spPr bwMode="auto">
          <a:xfrm>
            <a:off x="1340616"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3290205560"/>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6" name="Нижний колонтитул 5"/>
          <p:cNvSpPr>
            <a:spLocks noGrp="1"/>
          </p:cNvSpPr>
          <p:nvPr>
            <p:ph type="ftr" sz="quarter" idx="11"/>
          </p:nvPr>
        </p:nvSpPr>
        <p:spPr/>
        <p:txBody>
          <a:bodyPr/>
          <a:lstStyle/>
          <a:p>
            <a:endParaRPr lang="ru-RU">
              <a:solidFill>
                <a:srgbClr val="575F6D"/>
              </a:solidFill>
            </a:endParaRPr>
          </a:p>
        </p:txBody>
      </p:sp>
      <p:sp>
        <p:nvSpPr>
          <p:cNvPr id="7" name="Номер слайда 6"/>
          <p:cNvSpPr>
            <a:spLocks noGrp="1"/>
          </p:cNvSpPr>
          <p:nvPr>
            <p:ph type="sldNum" sz="quarter" idx="12"/>
          </p:nvPr>
        </p:nvSpPr>
        <p:spPr/>
        <p:txBody>
          <a:bodyPr/>
          <a:lstStyle/>
          <a:p>
            <a:fld id="{1176E468-12ED-444F-9E95-6BAF654EBB26}" type="slidenum">
              <a:rPr lang="ru-RU" smtClean="0"/>
              <a:pPr/>
              <a:t>‹#›</a:t>
            </a:fld>
            <a:endParaRPr lang="ru-RU"/>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extLst>
      <p:ext uri="{BB962C8B-B14F-4D97-AF65-F5344CB8AC3E}">
        <p14:creationId xmlns:p14="http://schemas.microsoft.com/office/powerpoint/2010/main" val="7380117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8" name="Нижний колонтитул 7"/>
          <p:cNvSpPr>
            <a:spLocks noGrp="1"/>
          </p:cNvSpPr>
          <p:nvPr>
            <p:ph type="ftr" sz="quarter" idx="11"/>
          </p:nvPr>
        </p:nvSpPr>
        <p:spPr/>
        <p:txBody>
          <a:bodyPr/>
          <a:lstStyle/>
          <a:p>
            <a:endParaRPr lang="ru-RU">
              <a:solidFill>
                <a:srgbClr val="575F6D"/>
              </a:solidFill>
            </a:endParaRPr>
          </a:p>
        </p:txBody>
      </p:sp>
      <p:sp>
        <p:nvSpPr>
          <p:cNvPr id="9" name="Номер слайда 8"/>
          <p:cNvSpPr>
            <a:spLocks noGrp="1"/>
          </p:cNvSpPr>
          <p:nvPr>
            <p:ph type="sldNum" sz="quarter" idx="12"/>
          </p:nvPr>
        </p:nvSpPr>
        <p:spPr/>
        <p:txBody>
          <a:bodyPr/>
          <a:lstStyle/>
          <a:p>
            <a:fld id="{1176E468-12ED-444F-9E95-6BAF654EBB26}" type="slidenum">
              <a:rPr lang="ru-RU" smtClean="0"/>
              <a:pPr/>
              <a:t>‹#›</a:t>
            </a:fld>
            <a:endParaRPr lang="ru-RU"/>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extLst>
      <p:ext uri="{BB962C8B-B14F-4D97-AF65-F5344CB8AC3E}">
        <p14:creationId xmlns:p14="http://schemas.microsoft.com/office/powerpoint/2010/main" val="35302944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7" name="Номер слайда 6"/>
          <p:cNvSpPr>
            <a:spLocks noGrp="1"/>
          </p:cNvSpPr>
          <p:nvPr>
            <p:ph type="sldNum" sz="quarter" idx="11"/>
          </p:nvPr>
        </p:nvSpPr>
        <p:spPr/>
        <p:txBody>
          <a:bodyPr rtlCol="0"/>
          <a:lstStyle/>
          <a:p>
            <a:fld id="{1176E468-12ED-444F-9E95-6BAF654EBB26}"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11265109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11"/>
          </p:nvPr>
        </p:nvSpPr>
        <p:spPr/>
        <p:txBody>
          <a:bodyPr/>
          <a:lstStyle/>
          <a:p>
            <a:endParaRPr lang="ru-RU">
              <a:solidFill>
                <a:srgbClr val="575F6D"/>
              </a:solidFill>
            </a:endParaRPr>
          </a:p>
        </p:txBody>
      </p:sp>
      <p:sp>
        <p:nvSpPr>
          <p:cNvPr id="4" name="Номер слайда 3"/>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39978254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22" name="Номер слайда 21"/>
          <p:cNvSpPr>
            <a:spLocks noGrp="1"/>
          </p:cNvSpPr>
          <p:nvPr>
            <p:ph type="sldNum" sz="quarter" idx="15"/>
          </p:nvPr>
        </p:nvSpPr>
        <p:spPr/>
        <p:txBody>
          <a:bodyPr rtlCol="0"/>
          <a:lstStyle/>
          <a:p>
            <a:fld id="{1176E468-12ED-444F-9E95-6BAF654EBB26}"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935641329"/>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Дата 16"/>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8" name="Номер слайда 17"/>
          <p:cNvSpPr>
            <a:spLocks noGrp="1"/>
          </p:cNvSpPr>
          <p:nvPr>
            <p:ph type="sldNum" sz="quarter" idx="11"/>
          </p:nvPr>
        </p:nvSpPr>
        <p:spPr/>
        <p:txBody>
          <a:bodyPr rtlCol="0"/>
          <a:lstStyle/>
          <a:p>
            <a:fld id="{1176E468-12ED-444F-9E95-6BAF654EBB26}"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23938930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2962823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22877416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solidFill>
                <a:srgbClr val="575F6D"/>
              </a:solidFill>
            </a:endParaRPr>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Номер слайда 28"/>
          <p:cNvSpPr>
            <a:spLocks noGrp="1"/>
          </p:cNvSpPr>
          <p:nvPr>
            <p:ph type="sldNum" sz="quarter" idx="12"/>
          </p:nvPr>
        </p:nvSpPr>
        <p:spPr bwMode="auto">
          <a:xfrm>
            <a:off x="1325544"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2192146286"/>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9" name="Номер слайда 8"/>
          <p:cNvSpPr>
            <a:spLocks noGrp="1"/>
          </p:cNvSpPr>
          <p:nvPr>
            <p:ph type="sldNum" sz="quarter" idx="15"/>
          </p:nvPr>
        </p:nvSpPr>
        <p:spPr/>
        <p:txBody>
          <a:bodyPr rtlCol="0"/>
          <a:lstStyle/>
          <a:p>
            <a:fld id="{1176E468-12ED-444F-9E95-6BAF654EBB26}"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284900424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63F72C21-DB07-45A5-B754-3E862C8BCA1F}" type="datetimeFigureOut">
              <a:rPr lang="ru-RU" smtClean="0">
                <a:solidFill>
                  <a:srgbClr val="FFF39D"/>
                </a:solidFill>
              </a:rPr>
              <a:pPr/>
              <a:t>28.04.2021</a:t>
            </a:fld>
            <a:endParaRPr lang="ru-RU">
              <a:solidFill>
                <a:srgbClr val="FFF39D"/>
              </a:solidFill>
            </a:endParaRPr>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solidFill>
                <a:srgbClr val="FFF39D"/>
              </a:solidFill>
            </a:endParaRPr>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Номер слайда 5"/>
          <p:cNvSpPr>
            <a:spLocks noGrp="1"/>
          </p:cNvSpPr>
          <p:nvPr>
            <p:ph type="sldNum" sz="quarter" idx="12"/>
          </p:nvPr>
        </p:nvSpPr>
        <p:spPr bwMode="auto">
          <a:xfrm>
            <a:off x="1340616"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379256265"/>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6" name="Нижний колонтитул 5"/>
          <p:cNvSpPr>
            <a:spLocks noGrp="1"/>
          </p:cNvSpPr>
          <p:nvPr>
            <p:ph type="ftr" sz="quarter" idx="11"/>
          </p:nvPr>
        </p:nvSpPr>
        <p:spPr/>
        <p:txBody>
          <a:bodyPr/>
          <a:lstStyle/>
          <a:p>
            <a:endParaRPr lang="ru-RU">
              <a:solidFill>
                <a:srgbClr val="575F6D"/>
              </a:solidFill>
            </a:endParaRPr>
          </a:p>
        </p:txBody>
      </p:sp>
      <p:sp>
        <p:nvSpPr>
          <p:cNvPr id="7" name="Номер слайда 6"/>
          <p:cNvSpPr>
            <a:spLocks noGrp="1"/>
          </p:cNvSpPr>
          <p:nvPr>
            <p:ph type="sldNum" sz="quarter" idx="12"/>
          </p:nvPr>
        </p:nvSpPr>
        <p:spPr/>
        <p:txBody>
          <a:bodyPr/>
          <a:lstStyle/>
          <a:p>
            <a:fld id="{1176E468-12ED-444F-9E95-6BAF654EBB26}" type="slidenum">
              <a:rPr lang="ru-RU" smtClean="0"/>
              <a:pPr/>
              <a:t>‹#›</a:t>
            </a:fld>
            <a:endParaRPr lang="ru-RU"/>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extLst>
      <p:ext uri="{BB962C8B-B14F-4D97-AF65-F5344CB8AC3E}">
        <p14:creationId xmlns:p14="http://schemas.microsoft.com/office/powerpoint/2010/main" val="7109260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8" name="Нижний колонтитул 7"/>
          <p:cNvSpPr>
            <a:spLocks noGrp="1"/>
          </p:cNvSpPr>
          <p:nvPr>
            <p:ph type="ftr" sz="quarter" idx="11"/>
          </p:nvPr>
        </p:nvSpPr>
        <p:spPr/>
        <p:txBody>
          <a:bodyPr/>
          <a:lstStyle/>
          <a:p>
            <a:endParaRPr lang="ru-RU">
              <a:solidFill>
                <a:srgbClr val="575F6D"/>
              </a:solidFill>
            </a:endParaRPr>
          </a:p>
        </p:txBody>
      </p:sp>
      <p:sp>
        <p:nvSpPr>
          <p:cNvPr id="9" name="Номер слайда 8"/>
          <p:cNvSpPr>
            <a:spLocks noGrp="1"/>
          </p:cNvSpPr>
          <p:nvPr>
            <p:ph type="sldNum" sz="quarter" idx="12"/>
          </p:nvPr>
        </p:nvSpPr>
        <p:spPr/>
        <p:txBody>
          <a:bodyPr/>
          <a:lstStyle/>
          <a:p>
            <a:fld id="{1176E468-12ED-444F-9E95-6BAF654EBB26}" type="slidenum">
              <a:rPr lang="ru-RU" smtClean="0"/>
              <a:pPr/>
              <a:t>‹#›</a:t>
            </a:fld>
            <a:endParaRPr lang="ru-RU"/>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extLst>
      <p:ext uri="{BB962C8B-B14F-4D97-AF65-F5344CB8AC3E}">
        <p14:creationId xmlns:p14="http://schemas.microsoft.com/office/powerpoint/2010/main" val="91072748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7" name="Номер слайда 6"/>
          <p:cNvSpPr>
            <a:spLocks noGrp="1"/>
          </p:cNvSpPr>
          <p:nvPr>
            <p:ph type="sldNum" sz="quarter" idx="11"/>
          </p:nvPr>
        </p:nvSpPr>
        <p:spPr/>
        <p:txBody>
          <a:bodyPr rtlCol="0"/>
          <a:lstStyle/>
          <a:p>
            <a:fld id="{1176E468-12ED-444F-9E95-6BAF654EBB26}"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201141979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11"/>
          </p:nvPr>
        </p:nvSpPr>
        <p:spPr/>
        <p:txBody>
          <a:bodyPr/>
          <a:lstStyle/>
          <a:p>
            <a:endParaRPr lang="ru-RU">
              <a:solidFill>
                <a:srgbClr val="575F6D"/>
              </a:solidFill>
            </a:endParaRPr>
          </a:p>
        </p:txBody>
      </p:sp>
      <p:sp>
        <p:nvSpPr>
          <p:cNvPr id="4" name="Номер слайда 3"/>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38959111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22" name="Номер слайда 21"/>
          <p:cNvSpPr>
            <a:spLocks noGrp="1"/>
          </p:cNvSpPr>
          <p:nvPr>
            <p:ph type="sldNum" sz="quarter" idx="15"/>
          </p:nvPr>
        </p:nvSpPr>
        <p:spPr/>
        <p:txBody>
          <a:bodyPr rtlCol="0"/>
          <a:lstStyle/>
          <a:p>
            <a:fld id="{1176E468-12ED-444F-9E95-6BAF654EBB26}"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891903379"/>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Дата 16"/>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8" name="Номер слайда 17"/>
          <p:cNvSpPr>
            <a:spLocks noGrp="1"/>
          </p:cNvSpPr>
          <p:nvPr>
            <p:ph type="sldNum" sz="quarter" idx="11"/>
          </p:nvPr>
        </p:nvSpPr>
        <p:spPr/>
        <p:txBody>
          <a:bodyPr rtlCol="0"/>
          <a:lstStyle/>
          <a:p>
            <a:fld id="{1176E468-12ED-444F-9E95-6BAF654EBB26}"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39625277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250411045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348072141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solidFill>
                <a:srgbClr val="575F6D"/>
              </a:solidFill>
            </a:endParaRPr>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Номер слайда 28"/>
          <p:cNvSpPr>
            <a:spLocks noGrp="1"/>
          </p:cNvSpPr>
          <p:nvPr>
            <p:ph type="sldNum" sz="quarter" idx="12"/>
          </p:nvPr>
        </p:nvSpPr>
        <p:spPr bwMode="auto">
          <a:xfrm>
            <a:off x="1325544"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2124467699"/>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9" name="Номер слайда 8"/>
          <p:cNvSpPr>
            <a:spLocks noGrp="1"/>
          </p:cNvSpPr>
          <p:nvPr>
            <p:ph type="sldNum" sz="quarter" idx="15"/>
          </p:nvPr>
        </p:nvSpPr>
        <p:spPr/>
        <p:txBody>
          <a:bodyPr rtlCol="0"/>
          <a:lstStyle/>
          <a:p>
            <a:fld id="{1176E468-12ED-444F-9E95-6BAF654EBB26}"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261135733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63F72C21-DB07-45A5-B754-3E862C8BCA1F}" type="datetimeFigureOut">
              <a:rPr lang="ru-RU" smtClean="0">
                <a:solidFill>
                  <a:srgbClr val="FFF39D"/>
                </a:solidFill>
              </a:rPr>
              <a:pPr/>
              <a:t>28.04.2021</a:t>
            </a:fld>
            <a:endParaRPr lang="ru-RU">
              <a:solidFill>
                <a:srgbClr val="FFF39D"/>
              </a:solidFill>
            </a:endParaRPr>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solidFill>
                <a:srgbClr val="FFF39D"/>
              </a:solidFill>
            </a:endParaRPr>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Номер слайда 5"/>
          <p:cNvSpPr>
            <a:spLocks noGrp="1"/>
          </p:cNvSpPr>
          <p:nvPr>
            <p:ph type="sldNum" sz="quarter" idx="12"/>
          </p:nvPr>
        </p:nvSpPr>
        <p:spPr bwMode="auto">
          <a:xfrm>
            <a:off x="1340616"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98491458"/>
      </p:ext>
    </p:extLst>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6" name="Нижний колонтитул 5"/>
          <p:cNvSpPr>
            <a:spLocks noGrp="1"/>
          </p:cNvSpPr>
          <p:nvPr>
            <p:ph type="ftr" sz="quarter" idx="11"/>
          </p:nvPr>
        </p:nvSpPr>
        <p:spPr/>
        <p:txBody>
          <a:bodyPr/>
          <a:lstStyle/>
          <a:p>
            <a:endParaRPr lang="ru-RU">
              <a:solidFill>
                <a:srgbClr val="575F6D"/>
              </a:solidFill>
            </a:endParaRPr>
          </a:p>
        </p:txBody>
      </p:sp>
      <p:sp>
        <p:nvSpPr>
          <p:cNvPr id="7" name="Номер слайда 6"/>
          <p:cNvSpPr>
            <a:spLocks noGrp="1"/>
          </p:cNvSpPr>
          <p:nvPr>
            <p:ph type="sldNum" sz="quarter" idx="12"/>
          </p:nvPr>
        </p:nvSpPr>
        <p:spPr/>
        <p:txBody>
          <a:bodyPr/>
          <a:lstStyle/>
          <a:p>
            <a:fld id="{1176E468-12ED-444F-9E95-6BAF654EBB26}" type="slidenum">
              <a:rPr lang="ru-RU" smtClean="0"/>
              <a:pPr/>
              <a:t>‹#›</a:t>
            </a:fld>
            <a:endParaRPr lang="ru-RU"/>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extLst>
      <p:ext uri="{BB962C8B-B14F-4D97-AF65-F5344CB8AC3E}">
        <p14:creationId xmlns:p14="http://schemas.microsoft.com/office/powerpoint/2010/main" val="92371077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8" name="Нижний колонтитул 7"/>
          <p:cNvSpPr>
            <a:spLocks noGrp="1"/>
          </p:cNvSpPr>
          <p:nvPr>
            <p:ph type="ftr" sz="quarter" idx="11"/>
          </p:nvPr>
        </p:nvSpPr>
        <p:spPr/>
        <p:txBody>
          <a:bodyPr/>
          <a:lstStyle/>
          <a:p>
            <a:endParaRPr lang="ru-RU">
              <a:solidFill>
                <a:srgbClr val="575F6D"/>
              </a:solidFill>
            </a:endParaRPr>
          </a:p>
        </p:txBody>
      </p:sp>
      <p:sp>
        <p:nvSpPr>
          <p:cNvPr id="9" name="Номер слайда 8"/>
          <p:cNvSpPr>
            <a:spLocks noGrp="1"/>
          </p:cNvSpPr>
          <p:nvPr>
            <p:ph type="sldNum" sz="quarter" idx="12"/>
          </p:nvPr>
        </p:nvSpPr>
        <p:spPr/>
        <p:txBody>
          <a:bodyPr/>
          <a:lstStyle/>
          <a:p>
            <a:fld id="{1176E468-12ED-444F-9E95-6BAF654EBB26}" type="slidenum">
              <a:rPr lang="ru-RU" smtClean="0"/>
              <a:pPr/>
              <a:t>‹#›</a:t>
            </a:fld>
            <a:endParaRPr lang="ru-RU"/>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extLst>
      <p:ext uri="{BB962C8B-B14F-4D97-AF65-F5344CB8AC3E}">
        <p14:creationId xmlns:p14="http://schemas.microsoft.com/office/powerpoint/2010/main" val="24935183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7" name="Номер слайда 6"/>
          <p:cNvSpPr>
            <a:spLocks noGrp="1"/>
          </p:cNvSpPr>
          <p:nvPr>
            <p:ph type="sldNum" sz="quarter" idx="11"/>
          </p:nvPr>
        </p:nvSpPr>
        <p:spPr/>
        <p:txBody>
          <a:bodyPr rtlCol="0"/>
          <a:lstStyle/>
          <a:p>
            <a:fld id="{1176E468-12ED-444F-9E95-6BAF654EBB26}"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139624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11"/>
          </p:nvPr>
        </p:nvSpPr>
        <p:spPr/>
        <p:txBody>
          <a:bodyPr/>
          <a:lstStyle/>
          <a:p>
            <a:endParaRPr lang="ru-RU">
              <a:solidFill>
                <a:srgbClr val="575F6D"/>
              </a:solidFill>
            </a:endParaRPr>
          </a:p>
        </p:txBody>
      </p:sp>
      <p:sp>
        <p:nvSpPr>
          <p:cNvPr id="4" name="Номер слайда 3"/>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160716696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22" name="Номер слайда 21"/>
          <p:cNvSpPr>
            <a:spLocks noGrp="1"/>
          </p:cNvSpPr>
          <p:nvPr>
            <p:ph type="sldNum" sz="quarter" idx="15"/>
          </p:nvPr>
        </p:nvSpPr>
        <p:spPr/>
        <p:txBody>
          <a:bodyPr rtlCol="0"/>
          <a:lstStyle/>
          <a:p>
            <a:fld id="{1176E468-12ED-444F-9E95-6BAF654EBB26}"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2850634527"/>
      </p:ext>
    </p:extLst>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Дата 16"/>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8" name="Номер слайда 17"/>
          <p:cNvSpPr>
            <a:spLocks noGrp="1"/>
          </p:cNvSpPr>
          <p:nvPr>
            <p:ph type="sldNum" sz="quarter" idx="11"/>
          </p:nvPr>
        </p:nvSpPr>
        <p:spPr/>
        <p:txBody>
          <a:bodyPr rtlCol="0"/>
          <a:lstStyle/>
          <a:p>
            <a:fld id="{1176E468-12ED-444F-9E95-6BAF654EBB26}"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381392266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64978605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310034211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solidFill>
                <a:srgbClr val="575F6D"/>
              </a:solidFill>
            </a:endParaRPr>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Номер слайда 28"/>
          <p:cNvSpPr>
            <a:spLocks noGrp="1"/>
          </p:cNvSpPr>
          <p:nvPr>
            <p:ph type="sldNum" sz="quarter" idx="12"/>
          </p:nvPr>
        </p:nvSpPr>
        <p:spPr bwMode="auto">
          <a:xfrm>
            <a:off x="1325544"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963956301"/>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9" name="Номер слайда 8"/>
          <p:cNvSpPr>
            <a:spLocks noGrp="1"/>
          </p:cNvSpPr>
          <p:nvPr>
            <p:ph type="sldNum" sz="quarter" idx="15"/>
          </p:nvPr>
        </p:nvSpPr>
        <p:spPr/>
        <p:txBody>
          <a:bodyPr rtlCol="0"/>
          <a:lstStyle/>
          <a:p>
            <a:fld id="{1176E468-12ED-444F-9E95-6BAF654EBB26}"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383676564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63F72C21-DB07-45A5-B754-3E862C8BCA1F}" type="datetimeFigureOut">
              <a:rPr lang="ru-RU" smtClean="0">
                <a:solidFill>
                  <a:srgbClr val="FFF39D"/>
                </a:solidFill>
              </a:rPr>
              <a:pPr/>
              <a:t>28.04.2021</a:t>
            </a:fld>
            <a:endParaRPr lang="ru-RU">
              <a:solidFill>
                <a:srgbClr val="FFF39D"/>
              </a:solidFill>
            </a:endParaRPr>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solidFill>
                <a:srgbClr val="FFF39D"/>
              </a:solidFill>
            </a:endParaRPr>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Номер слайда 5"/>
          <p:cNvSpPr>
            <a:spLocks noGrp="1"/>
          </p:cNvSpPr>
          <p:nvPr>
            <p:ph type="sldNum" sz="quarter" idx="12"/>
          </p:nvPr>
        </p:nvSpPr>
        <p:spPr bwMode="auto">
          <a:xfrm>
            <a:off x="1340616"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2656081110"/>
      </p:ext>
    </p:extLst>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6" name="Нижний колонтитул 5"/>
          <p:cNvSpPr>
            <a:spLocks noGrp="1"/>
          </p:cNvSpPr>
          <p:nvPr>
            <p:ph type="ftr" sz="quarter" idx="11"/>
          </p:nvPr>
        </p:nvSpPr>
        <p:spPr/>
        <p:txBody>
          <a:bodyPr/>
          <a:lstStyle/>
          <a:p>
            <a:endParaRPr lang="ru-RU">
              <a:solidFill>
                <a:srgbClr val="575F6D"/>
              </a:solidFill>
            </a:endParaRPr>
          </a:p>
        </p:txBody>
      </p:sp>
      <p:sp>
        <p:nvSpPr>
          <p:cNvPr id="7" name="Номер слайда 6"/>
          <p:cNvSpPr>
            <a:spLocks noGrp="1"/>
          </p:cNvSpPr>
          <p:nvPr>
            <p:ph type="sldNum" sz="quarter" idx="12"/>
          </p:nvPr>
        </p:nvSpPr>
        <p:spPr/>
        <p:txBody>
          <a:bodyPr/>
          <a:lstStyle/>
          <a:p>
            <a:fld id="{1176E468-12ED-444F-9E95-6BAF654EBB26}" type="slidenum">
              <a:rPr lang="ru-RU" smtClean="0"/>
              <a:pPr/>
              <a:t>‹#›</a:t>
            </a:fld>
            <a:endParaRPr lang="ru-RU"/>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extLst>
      <p:ext uri="{BB962C8B-B14F-4D97-AF65-F5344CB8AC3E}">
        <p14:creationId xmlns:p14="http://schemas.microsoft.com/office/powerpoint/2010/main" val="3854574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8" name="Нижний колонтитул 7"/>
          <p:cNvSpPr>
            <a:spLocks noGrp="1"/>
          </p:cNvSpPr>
          <p:nvPr>
            <p:ph type="ftr" sz="quarter" idx="11"/>
          </p:nvPr>
        </p:nvSpPr>
        <p:spPr/>
        <p:txBody>
          <a:bodyPr/>
          <a:lstStyle/>
          <a:p>
            <a:endParaRPr lang="ru-RU">
              <a:solidFill>
                <a:srgbClr val="575F6D"/>
              </a:solidFill>
            </a:endParaRPr>
          </a:p>
        </p:txBody>
      </p:sp>
      <p:sp>
        <p:nvSpPr>
          <p:cNvPr id="9" name="Номер слайда 8"/>
          <p:cNvSpPr>
            <a:spLocks noGrp="1"/>
          </p:cNvSpPr>
          <p:nvPr>
            <p:ph type="sldNum" sz="quarter" idx="12"/>
          </p:nvPr>
        </p:nvSpPr>
        <p:spPr/>
        <p:txBody>
          <a:bodyPr/>
          <a:lstStyle/>
          <a:p>
            <a:fld id="{1176E468-12ED-444F-9E95-6BAF654EBB26}" type="slidenum">
              <a:rPr lang="ru-RU" smtClean="0"/>
              <a:pPr/>
              <a:t>‹#›</a:t>
            </a:fld>
            <a:endParaRPr lang="ru-RU"/>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extLst>
      <p:ext uri="{BB962C8B-B14F-4D97-AF65-F5344CB8AC3E}">
        <p14:creationId xmlns:p14="http://schemas.microsoft.com/office/powerpoint/2010/main" val="399661527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7" name="Номер слайда 6"/>
          <p:cNvSpPr>
            <a:spLocks noGrp="1"/>
          </p:cNvSpPr>
          <p:nvPr>
            <p:ph type="sldNum" sz="quarter" idx="11"/>
          </p:nvPr>
        </p:nvSpPr>
        <p:spPr/>
        <p:txBody>
          <a:bodyPr rtlCol="0"/>
          <a:lstStyle/>
          <a:p>
            <a:fld id="{1176E468-12ED-444F-9E95-6BAF654EBB26}"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87336196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11"/>
          </p:nvPr>
        </p:nvSpPr>
        <p:spPr/>
        <p:txBody>
          <a:bodyPr/>
          <a:lstStyle/>
          <a:p>
            <a:endParaRPr lang="ru-RU">
              <a:solidFill>
                <a:srgbClr val="575F6D"/>
              </a:solidFill>
            </a:endParaRPr>
          </a:p>
        </p:txBody>
      </p:sp>
      <p:sp>
        <p:nvSpPr>
          <p:cNvPr id="4" name="Номер слайда 3"/>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126609368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22" name="Номер слайда 21"/>
          <p:cNvSpPr>
            <a:spLocks noGrp="1"/>
          </p:cNvSpPr>
          <p:nvPr>
            <p:ph type="sldNum" sz="quarter" idx="15"/>
          </p:nvPr>
        </p:nvSpPr>
        <p:spPr/>
        <p:txBody>
          <a:bodyPr rtlCol="0"/>
          <a:lstStyle/>
          <a:p>
            <a:fld id="{1176E468-12ED-444F-9E95-6BAF654EBB26}"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3706598199"/>
      </p:ext>
    </p:extLst>
  </p:cSld>
  <p:clrMapOvr>
    <a:overrideClrMapping bg1="lt1" tx1="dk1" bg2="lt2" tx2="dk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Дата 16"/>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8" name="Номер слайда 17"/>
          <p:cNvSpPr>
            <a:spLocks noGrp="1"/>
          </p:cNvSpPr>
          <p:nvPr>
            <p:ph type="sldNum" sz="quarter" idx="11"/>
          </p:nvPr>
        </p:nvSpPr>
        <p:spPr/>
        <p:txBody>
          <a:bodyPr rtlCol="0"/>
          <a:lstStyle/>
          <a:p>
            <a:fld id="{1176E468-12ED-444F-9E95-6BAF654EBB26}"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47727732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405255898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266184975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solidFill>
                <a:srgbClr val="575F6D"/>
              </a:solidFill>
            </a:endParaRPr>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Номер слайда 28"/>
          <p:cNvSpPr>
            <a:spLocks noGrp="1"/>
          </p:cNvSpPr>
          <p:nvPr>
            <p:ph type="sldNum" sz="quarter" idx="12"/>
          </p:nvPr>
        </p:nvSpPr>
        <p:spPr bwMode="auto">
          <a:xfrm>
            <a:off x="1325544"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675497291"/>
      </p:ext>
    </p:extLst>
  </p:cSld>
  <p:clrMapOvr>
    <a:overrideClrMapping bg1="lt1" tx1="dk1" bg2="lt2" tx2="dk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9" name="Номер слайда 8"/>
          <p:cNvSpPr>
            <a:spLocks noGrp="1"/>
          </p:cNvSpPr>
          <p:nvPr>
            <p:ph type="sldNum" sz="quarter" idx="15"/>
          </p:nvPr>
        </p:nvSpPr>
        <p:spPr/>
        <p:txBody>
          <a:bodyPr rtlCol="0"/>
          <a:lstStyle/>
          <a:p>
            <a:fld id="{1176E468-12ED-444F-9E95-6BAF654EBB26}"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229844332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63F72C21-DB07-45A5-B754-3E862C8BCA1F}" type="datetimeFigureOut">
              <a:rPr lang="ru-RU" smtClean="0">
                <a:solidFill>
                  <a:srgbClr val="FFF39D"/>
                </a:solidFill>
              </a:rPr>
              <a:pPr/>
              <a:t>28.04.2021</a:t>
            </a:fld>
            <a:endParaRPr lang="ru-RU">
              <a:solidFill>
                <a:srgbClr val="FFF39D"/>
              </a:solidFill>
            </a:endParaRPr>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solidFill>
                <a:srgbClr val="FFF39D"/>
              </a:solidFill>
            </a:endParaRPr>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Номер слайда 5"/>
          <p:cNvSpPr>
            <a:spLocks noGrp="1"/>
          </p:cNvSpPr>
          <p:nvPr>
            <p:ph type="sldNum" sz="quarter" idx="12"/>
          </p:nvPr>
        </p:nvSpPr>
        <p:spPr bwMode="auto">
          <a:xfrm>
            <a:off x="1340616"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906312110"/>
      </p:ext>
    </p:extLst>
  </p:cSld>
  <p:clrMapOvr>
    <a:overrideClrMapping bg1="dk1" tx1="lt1" bg2="dk2" tx2="lt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6" name="Нижний колонтитул 5"/>
          <p:cNvSpPr>
            <a:spLocks noGrp="1"/>
          </p:cNvSpPr>
          <p:nvPr>
            <p:ph type="ftr" sz="quarter" idx="11"/>
          </p:nvPr>
        </p:nvSpPr>
        <p:spPr/>
        <p:txBody>
          <a:bodyPr/>
          <a:lstStyle/>
          <a:p>
            <a:endParaRPr lang="ru-RU">
              <a:solidFill>
                <a:srgbClr val="575F6D"/>
              </a:solidFill>
            </a:endParaRPr>
          </a:p>
        </p:txBody>
      </p:sp>
      <p:sp>
        <p:nvSpPr>
          <p:cNvPr id="7" name="Номер слайда 6"/>
          <p:cNvSpPr>
            <a:spLocks noGrp="1"/>
          </p:cNvSpPr>
          <p:nvPr>
            <p:ph type="sldNum" sz="quarter" idx="12"/>
          </p:nvPr>
        </p:nvSpPr>
        <p:spPr/>
        <p:txBody>
          <a:bodyPr/>
          <a:lstStyle/>
          <a:p>
            <a:fld id="{1176E468-12ED-444F-9E95-6BAF654EBB26}" type="slidenum">
              <a:rPr lang="ru-RU" smtClean="0"/>
              <a:pPr/>
              <a:t>‹#›</a:t>
            </a:fld>
            <a:endParaRPr lang="ru-RU"/>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extLst>
      <p:ext uri="{BB962C8B-B14F-4D97-AF65-F5344CB8AC3E}">
        <p14:creationId xmlns:p14="http://schemas.microsoft.com/office/powerpoint/2010/main" val="223095390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8" name="Нижний колонтитул 7"/>
          <p:cNvSpPr>
            <a:spLocks noGrp="1"/>
          </p:cNvSpPr>
          <p:nvPr>
            <p:ph type="ftr" sz="quarter" idx="11"/>
          </p:nvPr>
        </p:nvSpPr>
        <p:spPr/>
        <p:txBody>
          <a:bodyPr/>
          <a:lstStyle/>
          <a:p>
            <a:endParaRPr lang="ru-RU">
              <a:solidFill>
                <a:srgbClr val="575F6D"/>
              </a:solidFill>
            </a:endParaRPr>
          </a:p>
        </p:txBody>
      </p:sp>
      <p:sp>
        <p:nvSpPr>
          <p:cNvPr id="9" name="Номер слайда 8"/>
          <p:cNvSpPr>
            <a:spLocks noGrp="1"/>
          </p:cNvSpPr>
          <p:nvPr>
            <p:ph type="sldNum" sz="quarter" idx="12"/>
          </p:nvPr>
        </p:nvSpPr>
        <p:spPr/>
        <p:txBody>
          <a:bodyPr/>
          <a:lstStyle/>
          <a:p>
            <a:fld id="{1176E468-12ED-444F-9E95-6BAF654EBB26}" type="slidenum">
              <a:rPr lang="ru-RU" smtClean="0"/>
              <a:pPr/>
              <a:t>‹#›</a:t>
            </a:fld>
            <a:endParaRPr lang="ru-RU"/>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extLst>
      <p:ext uri="{BB962C8B-B14F-4D97-AF65-F5344CB8AC3E}">
        <p14:creationId xmlns:p14="http://schemas.microsoft.com/office/powerpoint/2010/main" val="365617165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7" name="Номер слайда 6"/>
          <p:cNvSpPr>
            <a:spLocks noGrp="1"/>
          </p:cNvSpPr>
          <p:nvPr>
            <p:ph type="sldNum" sz="quarter" idx="11"/>
          </p:nvPr>
        </p:nvSpPr>
        <p:spPr/>
        <p:txBody>
          <a:bodyPr rtlCol="0"/>
          <a:lstStyle/>
          <a:p>
            <a:fld id="{1176E468-12ED-444F-9E95-6BAF654EBB26}"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249292579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11"/>
          </p:nvPr>
        </p:nvSpPr>
        <p:spPr/>
        <p:txBody>
          <a:bodyPr/>
          <a:lstStyle/>
          <a:p>
            <a:endParaRPr lang="ru-RU">
              <a:solidFill>
                <a:srgbClr val="575F6D"/>
              </a:solidFill>
            </a:endParaRPr>
          </a:p>
        </p:txBody>
      </p:sp>
      <p:sp>
        <p:nvSpPr>
          <p:cNvPr id="4" name="Номер слайда 3"/>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311851763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22" name="Номер слайда 21"/>
          <p:cNvSpPr>
            <a:spLocks noGrp="1"/>
          </p:cNvSpPr>
          <p:nvPr>
            <p:ph type="sldNum" sz="quarter" idx="15"/>
          </p:nvPr>
        </p:nvSpPr>
        <p:spPr/>
        <p:txBody>
          <a:bodyPr rtlCol="0"/>
          <a:lstStyle/>
          <a:p>
            <a:fld id="{1176E468-12ED-444F-9E95-6BAF654EBB26}"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2988815280"/>
      </p:ext>
    </p:extLst>
  </p:cSld>
  <p:clrMapOvr>
    <a:overrideClrMapping bg1="lt1" tx1="dk1" bg2="lt2" tx2="dk2" accent1="accent1" accent2="accent2" accent3="accent3" accent4="accent4" accent5="accent5" accent6="accent6" hlink="hlink" folHlink="folHlink"/>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Дата 16"/>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8" name="Номер слайда 17"/>
          <p:cNvSpPr>
            <a:spLocks noGrp="1"/>
          </p:cNvSpPr>
          <p:nvPr>
            <p:ph type="sldNum" sz="quarter" idx="11"/>
          </p:nvPr>
        </p:nvSpPr>
        <p:spPr/>
        <p:txBody>
          <a:bodyPr rtlCol="0"/>
          <a:lstStyle/>
          <a:p>
            <a:fld id="{1176E468-12ED-444F-9E95-6BAF654EBB26}"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267148604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219809816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300408905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solidFill>
                <a:srgbClr val="575F6D"/>
              </a:solidFill>
            </a:endParaRPr>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Номер слайда 28"/>
          <p:cNvSpPr>
            <a:spLocks noGrp="1"/>
          </p:cNvSpPr>
          <p:nvPr>
            <p:ph type="sldNum" sz="quarter" idx="12"/>
          </p:nvPr>
        </p:nvSpPr>
        <p:spPr bwMode="auto">
          <a:xfrm>
            <a:off x="1325544"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1871899507"/>
      </p:ext>
    </p:extLst>
  </p:cSld>
  <p:clrMapOvr>
    <a:overrideClrMapping bg1="lt1" tx1="dk1" bg2="lt2" tx2="dk2" accent1="accent1" accent2="accent2" accent3="accent3" accent4="accent4" accent5="accent5" accent6="accent6" hlink="hlink" folHlink="folHlink"/>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9" name="Номер слайда 8"/>
          <p:cNvSpPr>
            <a:spLocks noGrp="1"/>
          </p:cNvSpPr>
          <p:nvPr>
            <p:ph type="sldNum" sz="quarter" idx="15"/>
          </p:nvPr>
        </p:nvSpPr>
        <p:spPr/>
        <p:txBody>
          <a:bodyPr rtlCol="0"/>
          <a:lstStyle/>
          <a:p>
            <a:fld id="{1176E468-12ED-444F-9E95-6BAF654EBB26}"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297997114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63F72C21-DB07-45A5-B754-3E862C8BCA1F}" type="datetimeFigureOut">
              <a:rPr lang="ru-RU" smtClean="0">
                <a:solidFill>
                  <a:srgbClr val="FFF39D"/>
                </a:solidFill>
              </a:rPr>
              <a:pPr/>
              <a:t>28.04.2021</a:t>
            </a:fld>
            <a:endParaRPr lang="ru-RU">
              <a:solidFill>
                <a:srgbClr val="FFF39D"/>
              </a:solidFill>
            </a:endParaRPr>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solidFill>
                <a:srgbClr val="FFF39D"/>
              </a:solidFill>
            </a:endParaRPr>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Номер слайда 5"/>
          <p:cNvSpPr>
            <a:spLocks noGrp="1"/>
          </p:cNvSpPr>
          <p:nvPr>
            <p:ph type="sldNum" sz="quarter" idx="12"/>
          </p:nvPr>
        </p:nvSpPr>
        <p:spPr bwMode="auto">
          <a:xfrm>
            <a:off x="1340616"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360743331"/>
      </p:ext>
    </p:extLst>
  </p:cSld>
  <p:clrMapOvr>
    <a:overrideClrMapping bg1="dk1" tx1="lt1" bg2="dk2" tx2="lt2" accent1="accent1" accent2="accent2" accent3="accent3" accent4="accent4" accent5="accent5" accent6="accent6" hlink="hlink" folHlink="folHlink"/>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6" name="Нижний колонтитул 5"/>
          <p:cNvSpPr>
            <a:spLocks noGrp="1"/>
          </p:cNvSpPr>
          <p:nvPr>
            <p:ph type="ftr" sz="quarter" idx="11"/>
          </p:nvPr>
        </p:nvSpPr>
        <p:spPr/>
        <p:txBody>
          <a:bodyPr/>
          <a:lstStyle/>
          <a:p>
            <a:endParaRPr lang="ru-RU">
              <a:solidFill>
                <a:srgbClr val="575F6D"/>
              </a:solidFill>
            </a:endParaRPr>
          </a:p>
        </p:txBody>
      </p:sp>
      <p:sp>
        <p:nvSpPr>
          <p:cNvPr id="7" name="Номер слайда 6"/>
          <p:cNvSpPr>
            <a:spLocks noGrp="1"/>
          </p:cNvSpPr>
          <p:nvPr>
            <p:ph type="sldNum" sz="quarter" idx="12"/>
          </p:nvPr>
        </p:nvSpPr>
        <p:spPr/>
        <p:txBody>
          <a:bodyPr/>
          <a:lstStyle/>
          <a:p>
            <a:fld id="{1176E468-12ED-444F-9E95-6BAF654EBB26}" type="slidenum">
              <a:rPr lang="ru-RU" smtClean="0"/>
              <a:pPr/>
              <a:t>‹#›</a:t>
            </a:fld>
            <a:endParaRPr lang="ru-RU"/>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extLst>
      <p:ext uri="{BB962C8B-B14F-4D97-AF65-F5344CB8AC3E}">
        <p14:creationId xmlns:p14="http://schemas.microsoft.com/office/powerpoint/2010/main" val="148235064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8" name="Нижний колонтитул 7"/>
          <p:cNvSpPr>
            <a:spLocks noGrp="1"/>
          </p:cNvSpPr>
          <p:nvPr>
            <p:ph type="ftr" sz="quarter" idx="11"/>
          </p:nvPr>
        </p:nvSpPr>
        <p:spPr/>
        <p:txBody>
          <a:bodyPr/>
          <a:lstStyle/>
          <a:p>
            <a:endParaRPr lang="ru-RU">
              <a:solidFill>
                <a:srgbClr val="575F6D"/>
              </a:solidFill>
            </a:endParaRPr>
          </a:p>
        </p:txBody>
      </p:sp>
      <p:sp>
        <p:nvSpPr>
          <p:cNvPr id="9" name="Номер слайда 8"/>
          <p:cNvSpPr>
            <a:spLocks noGrp="1"/>
          </p:cNvSpPr>
          <p:nvPr>
            <p:ph type="sldNum" sz="quarter" idx="12"/>
          </p:nvPr>
        </p:nvSpPr>
        <p:spPr/>
        <p:txBody>
          <a:bodyPr/>
          <a:lstStyle/>
          <a:p>
            <a:fld id="{1176E468-12ED-444F-9E95-6BAF654EBB26}" type="slidenum">
              <a:rPr lang="ru-RU" smtClean="0"/>
              <a:pPr/>
              <a:t>‹#›</a:t>
            </a:fld>
            <a:endParaRPr lang="ru-RU"/>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extLst>
      <p:ext uri="{BB962C8B-B14F-4D97-AF65-F5344CB8AC3E}">
        <p14:creationId xmlns:p14="http://schemas.microsoft.com/office/powerpoint/2010/main" val="34771096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7" name="Номер слайда 6"/>
          <p:cNvSpPr>
            <a:spLocks noGrp="1"/>
          </p:cNvSpPr>
          <p:nvPr>
            <p:ph type="sldNum" sz="quarter" idx="11"/>
          </p:nvPr>
        </p:nvSpPr>
        <p:spPr/>
        <p:txBody>
          <a:bodyPr rtlCol="0"/>
          <a:lstStyle/>
          <a:p>
            <a:fld id="{1176E468-12ED-444F-9E95-6BAF654EBB26}"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367993671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11"/>
          </p:nvPr>
        </p:nvSpPr>
        <p:spPr/>
        <p:txBody>
          <a:bodyPr/>
          <a:lstStyle/>
          <a:p>
            <a:endParaRPr lang="ru-RU">
              <a:solidFill>
                <a:srgbClr val="575F6D"/>
              </a:solidFill>
            </a:endParaRPr>
          </a:p>
        </p:txBody>
      </p:sp>
      <p:sp>
        <p:nvSpPr>
          <p:cNvPr id="4" name="Номер слайда 3"/>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404524821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22" name="Номер слайда 21"/>
          <p:cNvSpPr>
            <a:spLocks noGrp="1"/>
          </p:cNvSpPr>
          <p:nvPr>
            <p:ph type="sldNum" sz="quarter" idx="15"/>
          </p:nvPr>
        </p:nvSpPr>
        <p:spPr/>
        <p:txBody>
          <a:bodyPr rtlCol="0"/>
          <a:lstStyle/>
          <a:p>
            <a:fld id="{1176E468-12ED-444F-9E95-6BAF654EBB26}"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2485150936"/>
      </p:ext>
    </p:extLst>
  </p:cSld>
  <p:clrMapOvr>
    <a:overrideClrMapping bg1="lt1" tx1="dk1" bg2="lt2" tx2="dk2" accent1="accent1" accent2="accent2" accent3="accent3" accent4="accent4" accent5="accent5" accent6="accent6" hlink="hlink" folHlink="folHlink"/>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Дата 16"/>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8" name="Номер слайда 17"/>
          <p:cNvSpPr>
            <a:spLocks noGrp="1"/>
          </p:cNvSpPr>
          <p:nvPr>
            <p:ph type="sldNum" sz="quarter" idx="11"/>
          </p:nvPr>
        </p:nvSpPr>
        <p:spPr/>
        <p:txBody>
          <a:bodyPr rtlCol="0"/>
          <a:lstStyle/>
          <a:p>
            <a:fld id="{1176E468-12ED-444F-9E95-6BAF654EBB26}"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106389070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301591346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31765768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solidFill>
                <a:srgbClr val="575F6D"/>
              </a:solidFill>
            </a:endParaRPr>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Номер слайда 28"/>
          <p:cNvSpPr>
            <a:spLocks noGrp="1"/>
          </p:cNvSpPr>
          <p:nvPr>
            <p:ph type="sldNum" sz="quarter" idx="12"/>
          </p:nvPr>
        </p:nvSpPr>
        <p:spPr bwMode="auto">
          <a:xfrm>
            <a:off x="1325544"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1013729549"/>
      </p:ext>
    </p:extLst>
  </p:cSld>
  <p:clrMapOvr>
    <a:overrideClrMapping bg1="lt1" tx1="dk1" bg2="lt2" tx2="dk2" accent1="accent1" accent2="accent2" accent3="accent3" accent4="accent4" accent5="accent5" accent6="accent6" hlink="hlink" folHlink="folHlink"/>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9" name="Номер слайда 8"/>
          <p:cNvSpPr>
            <a:spLocks noGrp="1"/>
          </p:cNvSpPr>
          <p:nvPr>
            <p:ph type="sldNum" sz="quarter" idx="15"/>
          </p:nvPr>
        </p:nvSpPr>
        <p:spPr/>
        <p:txBody>
          <a:bodyPr rtlCol="0"/>
          <a:lstStyle/>
          <a:p>
            <a:fld id="{1176E468-12ED-444F-9E95-6BAF654EBB26}"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143319071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63F72C21-DB07-45A5-B754-3E862C8BCA1F}" type="datetimeFigureOut">
              <a:rPr lang="ru-RU" smtClean="0">
                <a:solidFill>
                  <a:srgbClr val="FFF39D"/>
                </a:solidFill>
              </a:rPr>
              <a:pPr/>
              <a:t>28.04.2021</a:t>
            </a:fld>
            <a:endParaRPr lang="ru-RU">
              <a:solidFill>
                <a:srgbClr val="FFF39D"/>
              </a:solidFill>
            </a:endParaRPr>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solidFill>
                <a:srgbClr val="FFF39D"/>
              </a:solidFill>
            </a:endParaRPr>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Номер слайда 5"/>
          <p:cNvSpPr>
            <a:spLocks noGrp="1"/>
          </p:cNvSpPr>
          <p:nvPr>
            <p:ph type="sldNum" sz="quarter" idx="12"/>
          </p:nvPr>
        </p:nvSpPr>
        <p:spPr bwMode="auto">
          <a:xfrm>
            <a:off x="1340616"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1105873218"/>
      </p:ext>
    </p:extLst>
  </p:cSld>
  <p:clrMapOvr>
    <a:overrideClrMapping bg1="dk1" tx1="lt1" bg2="dk2" tx2="lt2" accent1="accent1" accent2="accent2" accent3="accent3" accent4="accent4" accent5="accent5" accent6="accent6" hlink="hlink" folHlink="folHlink"/>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6" name="Нижний колонтитул 5"/>
          <p:cNvSpPr>
            <a:spLocks noGrp="1"/>
          </p:cNvSpPr>
          <p:nvPr>
            <p:ph type="ftr" sz="quarter" idx="11"/>
          </p:nvPr>
        </p:nvSpPr>
        <p:spPr/>
        <p:txBody>
          <a:bodyPr/>
          <a:lstStyle/>
          <a:p>
            <a:endParaRPr lang="ru-RU">
              <a:solidFill>
                <a:srgbClr val="575F6D"/>
              </a:solidFill>
            </a:endParaRPr>
          </a:p>
        </p:txBody>
      </p:sp>
      <p:sp>
        <p:nvSpPr>
          <p:cNvPr id="7" name="Номер слайда 6"/>
          <p:cNvSpPr>
            <a:spLocks noGrp="1"/>
          </p:cNvSpPr>
          <p:nvPr>
            <p:ph type="sldNum" sz="quarter" idx="12"/>
          </p:nvPr>
        </p:nvSpPr>
        <p:spPr/>
        <p:txBody>
          <a:bodyPr/>
          <a:lstStyle/>
          <a:p>
            <a:fld id="{1176E468-12ED-444F-9E95-6BAF654EBB26}" type="slidenum">
              <a:rPr lang="ru-RU" smtClean="0"/>
              <a:pPr/>
              <a:t>‹#›</a:t>
            </a:fld>
            <a:endParaRPr lang="ru-RU"/>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extLst>
      <p:ext uri="{BB962C8B-B14F-4D97-AF65-F5344CB8AC3E}">
        <p14:creationId xmlns:p14="http://schemas.microsoft.com/office/powerpoint/2010/main" val="257247183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8" name="Нижний колонтитул 7"/>
          <p:cNvSpPr>
            <a:spLocks noGrp="1"/>
          </p:cNvSpPr>
          <p:nvPr>
            <p:ph type="ftr" sz="quarter" idx="11"/>
          </p:nvPr>
        </p:nvSpPr>
        <p:spPr/>
        <p:txBody>
          <a:bodyPr/>
          <a:lstStyle/>
          <a:p>
            <a:endParaRPr lang="ru-RU">
              <a:solidFill>
                <a:srgbClr val="575F6D"/>
              </a:solidFill>
            </a:endParaRPr>
          </a:p>
        </p:txBody>
      </p:sp>
      <p:sp>
        <p:nvSpPr>
          <p:cNvPr id="9" name="Номер слайда 8"/>
          <p:cNvSpPr>
            <a:spLocks noGrp="1"/>
          </p:cNvSpPr>
          <p:nvPr>
            <p:ph type="sldNum" sz="quarter" idx="12"/>
          </p:nvPr>
        </p:nvSpPr>
        <p:spPr/>
        <p:txBody>
          <a:bodyPr/>
          <a:lstStyle/>
          <a:p>
            <a:fld id="{1176E468-12ED-444F-9E95-6BAF654EBB26}" type="slidenum">
              <a:rPr lang="ru-RU" smtClean="0"/>
              <a:pPr/>
              <a:t>‹#›</a:t>
            </a:fld>
            <a:endParaRPr lang="ru-RU"/>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extLst>
      <p:ext uri="{BB962C8B-B14F-4D97-AF65-F5344CB8AC3E}">
        <p14:creationId xmlns:p14="http://schemas.microsoft.com/office/powerpoint/2010/main" val="91920016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7" name="Номер слайда 6"/>
          <p:cNvSpPr>
            <a:spLocks noGrp="1"/>
          </p:cNvSpPr>
          <p:nvPr>
            <p:ph type="sldNum" sz="quarter" idx="11"/>
          </p:nvPr>
        </p:nvSpPr>
        <p:spPr/>
        <p:txBody>
          <a:bodyPr rtlCol="0"/>
          <a:lstStyle/>
          <a:p>
            <a:fld id="{1176E468-12ED-444F-9E95-6BAF654EBB26}"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246364829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11"/>
          </p:nvPr>
        </p:nvSpPr>
        <p:spPr/>
        <p:txBody>
          <a:bodyPr/>
          <a:lstStyle/>
          <a:p>
            <a:endParaRPr lang="ru-RU">
              <a:solidFill>
                <a:srgbClr val="575F6D"/>
              </a:solidFill>
            </a:endParaRPr>
          </a:p>
        </p:txBody>
      </p:sp>
      <p:sp>
        <p:nvSpPr>
          <p:cNvPr id="4" name="Номер слайда 3"/>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180723325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22" name="Номер слайда 21"/>
          <p:cNvSpPr>
            <a:spLocks noGrp="1"/>
          </p:cNvSpPr>
          <p:nvPr>
            <p:ph type="sldNum" sz="quarter" idx="15"/>
          </p:nvPr>
        </p:nvSpPr>
        <p:spPr/>
        <p:txBody>
          <a:bodyPr rtlCol="0"/>
          <a:lstStyle/>
          <a:p>
            <a:fld id="{1176E468-12ED-444F-9E95-6BAF654EBB26}"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2461948583"/>
      </p:ext>
    </p:extLst>
  </p:cSld>
  <p:clrMapOvr>
    <a:overrideClrMapping bg1="lt1" tx1="dk1" bg2="lt2" tx2="dk2" accent1="accent1" accent2="accent2" accent3="accent3" accent4="accent4" accent5="accent5" accent6="accent6" hlink="hlink" folHlink="folHlink"/>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Дата 16"/>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8" name="Номер слайда 17"/>
          <p:cNvSpPr>
            <a:spLocks noGrp="1"/>
          </p:cNvSpPr>
          <p:nvPr>
            <p:ph type="sldNum" sz="quarter" idx="11"/>
          </p:nvPr>
        </p:nvSpPr>
        <p:spPr/>
        <p:txBody>
          <a:bodyPr rtlCol="0"/>
          <a:lstStyle/>
          <a:p>
            <a:fld id="{1176E468-12ED-444F-9E95-6BAF654EBB26}"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236140705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67234900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424531519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solidFill>
                <a:srgbClr val="575F6D"/>
              </a:solidFill>
            </a:endParaRPr>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Номер слайда 28"/>
          <p:cNvSpPr>
            <a:spLocks noGrp="1"/>
          </p:cNvSpPr>
          <p:nvPr>
            <p:ph type="sldNum" sz="quarter" idx="12"/>
          </p:nvPr>
        </p:nvSpPr>
        <p:spPr bwMode="auto">
          <a:xfrm>
            <a:off x="1325544"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2364080702"/>
      </p:ext>
    </p:extLst>
  </p:cSld>
  <p:clrMapOvr>
    <a:overrideClrMapping bg1="lt1" tx1="dk1" bg2="lt2" tx2="dk2" accent1="accent1" accent2="accent2" accent3="accent3" accent4="accent4" accent5="accent5" accent6="accent6" hlink="hlink" folHlink="folHlink"/>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9" name="Номер слайда 8"/>
          <p:cNvSpPr>
            <a:spLocks noGrp="1"/>
          </p:cNvSpPr>
          <p:nvPr>
            <p:ph type="sldNum" sz="quarter" idx="15"/>
          </p:nvPr>
        </p:nvSpPr>
        <p:spPr/>
        <p:txBody>
          <a:bodyPr rtlCol="0"/>
          <a:lstStyle/>
          <a:p>
            <a:fld id="{1176E468-12ED-444F-9E95-6BAF654EBB26}"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341701592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63F72C21-DB07-45A5-B754-3E862C8BCA1F}" type="datetimeFigureOut">
              <a:rPr lang="ru-RU" smtClean="0">
                <a:solidFill>
                  <a:srgbClr val="FFF39D"/>
                </a:solidFill>
              </a:rPr>
              <a:pPr/>
              <a:t>28.04.2021</a:t>
            </a:fld>
            <a:endParaRPr lang="ru-RU">
              <a:solidFill>
                <a:srgbClr val="FFF39D"/>
              </a:solidFill>
            </a:endParaRPr>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solidFill>
                <a:srgbClr val="FFF39D"/>
              </a:solidFill>
            </a:endParaRPr>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Номер слайда 5"/>
          <p:cNvSpPr>
            <a:spLocks noGrp="1"/>
          </p:cNvSpPr>
          <p:nvPr>
            <p:ph type="sldNum" sz="quarter" idx="12"/>
          </p:nvPr>
        </p:nvSpPr>
        <p:spPr bwMode="auto">
          <a:xfrm>
            <a:off x="1340616"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2044880371"/>
      </p:ext>
    </p:extLst>
  </p:cSld>
  <p:clrMapOvr>
    <a:overrideClrMapping bg1="dk1" tx1="lt1" bg2="dk2" tx2="lt2" accent1="accent1" accent2="accent2" accent3="accent3" accent4="accent4" accent5="accent5" accent6="accent6" hlink="hlink" folHlink="folHlink"/>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6" name="Нижний колонтитул 5"/>
          <p:cNvSpPr>
            <a:spLocks noGrp="1"/>
          </p:cNvSpPr>
          <p:nvPr>
            <p:ph type="ftr" sz="quarter" idx="11"/>
          </p:nvPr>
        </p:nvSpPr>
        <p:spPr/>
        <p:txBody>
          <a:bodyPr/>
          <a:lstStyle/>
          <a:p>
            <a:endParaRPr lang="ru-RU">
              <a:solidFill>
                <a:srgbClr val="575F6D"/>
              </a:solidFill>
            </a:endParaRPr>
          </a:p>
        </p:txBody>
      </p:sp>
      <p:sp>
        <p:nvSpPr>
          <p:cNvPr id="7" name="Номер слайда 6"/>
          <p:cNvSpPr>
            <a:spLocks noGrp="1"/>
          </p:cNvSpPr>
          <p:nvPr>
            <p:ph type="sldNum" sz="quarter" idx="12"/>
          </p:nvPr>
        </p:nvSpPr>
        <p:spPr/>
        <p:txBody>
          <a:bodyPr/>
          <a:lstStyle/>
          <a:p>
            <a:fld id="{1176E468-12ED-444F-9E95-6BAF654EBB26}" type="slidenum">
              <a:rPr lang="ru-RU" smtClean="0"/>
              <a:pPr/>
              <a:t>‹#›</a:t>
            </a:fld>
            <a:endParaRPr lang="ru-RU"/>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extLst>
      <p:ext uri="{BB962C8B-B14F-4D97-AF65-F5344CB8AC3E}">
        <p14:creationId xmlns:p14="http://schemas.microsoft.com/office/powerpoint/2010/main" val="137822575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8" name="Нижний колонтитул 7"/>
          <p:cNvSpPr>
            <a:spLocks noGrp="1"/>
          </p:cNvSpPr>
          <p:nvPr>
            <p:ph type="ftr" sz="quarter" idx="11"/>
          </p:nvPr>
        </p:nvSpPr>
        <p:spPr/>
        <p:txBody>
          <a:bodyPr/>
          <a:lstStyle/>
          <a:p>
            <a:endParaRPr lang="ru-RU">
              <a:solidFill>
                <a:srgbClr val="575F6D"/>
              </a:solidFill>
            </a:endParaRPr>
          </a:p>
        </p:txBody>
      </p:sp>
      <p:sp>
        <p:nvSpPr>
          <p:cNvPr id="9" name="Номер слайда 8"/>
          <p:cNvSpPr>
            <a:spLocks noGrp="1"/>
          </p:cNvSpPr>
          <p:nvPr>
            <p:ph type="sldNum" sz="quarter" idx="12"/>
          </p:nvPr>
        </p:nvSpPr>
        <p:spPr/>
        <p:txBody>
          <a:bodyPr/>
          <a:lstStyle/>
          <a:p>
            <a:fld id="{1176E468-12ED-444F-9E95-6BAF654EBB26}" type="slidenum">
              <a:rPr lang="ru-RU" smtClean="0"/>
              <a:pPr/>
              <a:t>‹#›</a:t>
            </a:fld>
            <a:endParaRPr lang="ru-RU"/>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extLst>
      <p:ext uri="{BB962C8B-B14F-4D97-AF65-F5344CB8AC3E}">
        <p14:creationId xmlns:p14="http://schemas.microsoft.com/office/powerpoint/2010/main" val="401274413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7" name="Номер слайда 6"/>
          <p:cNvSpPr>
            <a:spLocks noGrp="1"/>
          </p:cNvSpPr>
          <p:nvPr>
            <p:ph type="sldNum" sz="quarter" idx="11"/>
          </p:nvPr>
        </p:nvSpPr>
        <p:spPr/>
        <p:txBody>
          <a:bodyPr rtlCol="0"/>
          <a:lstStyle/>
          <a:p>
            <a:fld id="{1176E468-12ED-444F-9E95-6BAF654EBB26}"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308747660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11"/>
          </p:nvPr>
        </p:nvSpPr>
        <p:spPr/>
        <p:txBody>
          <a:bodyPr/>
          <a:lstStyle/>
          <a:p>
            <a:endParaRPr lang="ru-RU">
              <a:solidFill>
                <a:srgbClr val="575F6D"/>
              </a:solidFill>
            </a:endParaRPr>
          </a:p>
        </p:txBody>
      </p:sp>
      <p:sp>
        <p:nvSpPr>
          <p:cNvPr id="4" name="Номер слайда 3"/>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306669447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22" name="Номер слайда 21"/>
          <p:cNvSpPr>
            <a:spLocks noGrp="1"/>
          </p:cNvSpPr>
          <p:nvPr>
            <p:ph type="sldNum" sz="quarter" idx="15"/>
          </p:nvPr>
        </p:nvSpPr>
        <p:spPr/>
        <p:txBody>
          <a:bodyPr rtlCol="0"/>
          <a:lstStyle/>
          <a:p>
            <a:fld id="{1176E468-12ED-444F-9E95-6BAF654EBB26}"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3486752814"/>
      </p:ext>
    </p:extLst>
  </p:cSld>
  <p:clrMapOvr>
    <a:overrideClrMapping bg1="lt1" tx1="dk1" bg2="lt2" tx2="dk2" accent1="accent1" accent2="accent2" accent3="accent3" accent4="accent4" accent5="accent5" accent6="accent6" hlink="hlink" folHlink="folHlink"/>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Дата 16"/>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8" name="Номер слайда 17"/>
          <p:cNvSpPr>
            <a:spLocks noGrp="1"/>
          </p:cNvSpPr>
          <p:nvPr>
            <p:ph type="sldNum" sz="quarter" idx="11"/>
          </p:nvPr>
        </p:nvSpPr>
        <p:spPr/>
        <p:txBody>
          <a:bodyPr rtlCol="0"/>
          <a:lstStyle/>
          <a:p>
            <a:fld id="{1176E468-12ED-444F-9E95-6BAF654EBB26}"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114031387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357037988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138408391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solidFill>
                <a:srgbClr val="575F6D"/>
              </a:solidFill>
            </a:endParaRPr>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Номер слайда 28"/>
          <p:cNvSpPr>
            <a:spLocks noGrp="1"/>
          </p:cNvSpPr>
          <p:nvPr>
            <p:ph type="sldNum" sz="quarter" idx="12"/>
          </p:nvPr>
        </p:nvSpPr>
        <p:spPr bwMode="auto">
          <a:xfrm>
            <a:off x="1325544"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1832237271"/>
      </p:ext>
    </p:extLst>
  </p:cSld>
  <p:clrMapOvr>
    <a:overrideClrMapping bg1="lt1" tx1="dk1" bg2="lt2" tx2="dk2" accent1="accent1" accent2="accent2" accent3="accent3" accent4="accent4" accent5="accent5" accent6="accent6" hlink="hlink" folHlink="folHlink"/>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9" name="Номер слайда 8"/>
          <p:cNvSpPr>
            <a:spLocks noGrp="1"/>
          </p:cNvSpPr>
          <p:nvPr>
            <p:ph type="sldNum" sz="quarter" idx="15"/>
          </p:nvPr>
        </p:nvSpPr>
        <p:spPr/>
        <p:txBody>
          <a:bodyPr rtlCol="0"/>
          <a:lstStyle/>
          <a:p>
            <a:fld id="{1176E468-12ED-444F-9E95-6BAF654EBB26}"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216401143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63F72C21-DB07-45A5-B754-3E862C8BCA1F}" type="datetimeFigureOut">
              <a:rPr lang="ru-RU" smtClean="0">
                <a:solidFill>
                  <a:srgbClr val="FFF39D"/>
                </a:solidFill>
              </a:rPr>
              <a:pPr/>
              <a:t>28.04.2021</a:t>
            </a:fld>
            <a:endParaRPr lang="ru-RU">
              <a:solidFill>
                <a:srgbClr val="FFF39D"/>
              </a:solidFill>
            </a:endParaRPr>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solidFill>
                <a:srgbClr val="FFF39D"/>
              </a:solidFill>
            </a:endParaRPr>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Номер слайда 5"/>
          <p:cNvSpPr>
            <a:spLocks noGrp="1"/>
          </p:cNvSpPr>
          <p:nvPr>
            <p:ph type="sldNum" sz="quarter" idx="12"/>
          </p:nvPr>
        </p:nvSpPr>
        <p:spPr bwMode="auto">
          <a:xfrm>
            <a:off x="1340616"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3950295189"/>
      </p:ext>
    </p:extLst>
  </p:cSld>
  <p:clrMapOvr>
    <a:overrideClrMapping bg1="dk1" tx1="lt1" bg2="dk2" tx2="lt2" accent1="accent1" accent2="accent2" accent3="accent3" accent4="accent4" accent5="accent5" accent6="accent6" hlink="hlink" folHlink="folHlink"/>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6" name="Нижний колонтитул 5"/>
          <p:cNvSpPr>
            <a:spLocks noGrp="1"/>
          </p:cNvSpPr>
          <p:nvPr>
            <p:ph type="ftr" sz="quarter" idx="11"/>
          </p:nvPr>
        </p:nvSpPr>
        <p:spPr/>
        <p:txBody>
          <a:bodyPr/>
          <a:lstStyle/>
          <a:p>
            <a:endParaRPr lang="ru-RU">
              <a:solidFill>
                <a:srgbClr val="575F6D"/>
              </a:solidFill>
            </a:endParaRPr>
          </a:p>
        </p:txBody>
      </p:sp>
      <p:sp>
        <p:nvSpPr>
          <p:cNvPr id="7" name="Номер слайда 6"/>
          <p:cNvSpPr>
            <a:spLocks noGrp="1"/>
          </p:cNvSpPr>
          <p:nvPr>
            <p:ph type="sldNum" sz="quarter" idx="12"/>
          </p:nvPr>
        </p:nvSpPr>
        <p:spPr/>
        <p:txBody>
          <a:bodyPr/>
          <a:lstStyle/>
          <a:p>
            <a:fld id="{1176E468-12ED-444F-9E95-6BAF654EBB26}" type="slidenum">
              <a:rPr lang="ru-RU" smtClean="0"/>
              <a:pPr/>
              <a:t>‹#›</a:t>
            </a:fld>
            <a:endParaRPr lang="ru-RU"/>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extLst>
      <p:ext uri="{BB962C8B-B14F-4D97-AF65-F5344CB8AC3E}">
        <p14:creationId xmlns:p14="http://schemas.microsoft.com/office/powerpoint/2010/main" val="28521862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8" name="Нижний колонтитул 7"/>
          <p:cNvSpPr>
            <a:spLocks noGrp="1"/>
          </p:cNvSpPr>
          <p:nvPr>
            <p:ph type="ftr" sz="quarter" idx="11"/>
          </p:nvPr>
        </p:nvSpPr>
        <p:spPr/>
        <p:txBody>
          <a:bodyPr/>
          <a:lstStyle/>
          <a:p>
            <a:endParaRPr lang="ru-RU">
              <a:solidFill>
                <a:srgbClr val="575F6D"/>
              </a:solidFill>
            </a:endParaRPr>
          </a:p>
        </p:txBody>
      </p:sp>
      <p:sp>
        <p:nvSpPr>
          <p:cNvPr id="9" name="Номер слайда 8"/>
          <p:cNvSpPr>
            <a:spLocks noGrp="1"/>
          </p:cNvSpPr>
          <p:nvPr>
            <p:ph type="sldNum" sz="quarter" idx="12"/>
          </p:nvPr>
        </p:nvSpPr>
        <p:spPr/>
        <p:txBody>
          <a:bodyPr/>
          <a:lstStyle/>
          <a:p>
            <a:fld id="{1176E468-12ED-444F-9E95-6BAF654EBB26}" type="slidenum">
              <a:rPr lang="ru-RU" smtClean="0"/>
              <a:pPr/>
              <a:t>‹#›</a:t>
            </a:fld>
            <a:endParaRPr lang="ru-RU"/>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extLst>
      <p:ext uri="{BB962C8B-B14F-4D97-AF65-F5344CB8AC3E}">
        <p14:creationId xmlns:p14="http://schemas.microsoft.com/office/powerpoint/2010/main" val="187561612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7" name="Номер слайда 6"/>
          <p:cNvSpPr>
            <a:spLocks noGrp="1"/>
          </p:cNvSpPr>
          <p:nvPr>
            <p:ph type="sldNum" sz="quarter" idx="11"/>
          </p:nvPr>
        </p:nvSpPr>
        <p:spPr/>
        <p:txBody>
          <a:bodyPr rtlCol="0"/>
          <a:lstStyle/>
          <a:p>
            <a:fld id="{1176E468-12ED-444F-9E95-6BAF654EBB26}"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101102558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11"/>
          </p:nvPr>
        </p:nvSpPr>
        <p:spPr/>
        <p:txBody>
          <a:bodyPr/>
          <a:lstStyle/>
          <a:p>
            <a:endParaRPr lang="ru-RU">
              <a:solidFill>
                <a:srgbClr val="575F6D"/>
              </a:solidFill>
            </a:endParaRPr>
          </a:p>
        </p:txBody>
      </p:sp>
      <p:sp>
        <p:nvSpPr>
          <p:cNvPr id="4" name="Номер слайда 3"/>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19077372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22" name="Номер слайда 21"/>
          <p:cNvSpPr>
            <a:spLocks noGrp="1"/>
          </p:cNvSpPr>
          <p:nvPr>
            <p:ph type="sldNum" sz="quarter" idx="15"/>
          </p:nvPr>
        </p:nvSpPr>
        <p:spPr/>
        <p:txBody>
          <a:bodyPr rtlCol="0"/>
          <a:lstStyle/>
          <a:p>
            <a:fld id="{1176E468-12ED-444F-9E95-6BAF654EBB26}"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664969279"/>
      </p:ext>
    </p:extLst>
  </p:cSld>
  <p:clrMapOvr>
    <a:overrideClrMapping bg1="lt1" tx1="dk1" bg2="lt2" tx2="dk2" accent1="accent1" accent2="accent2" accent3="accent3" accent4="accent4" accent5="accent5" accent6="accent6" hlink="hlink" folHlink="folHlink"/>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Дата 16"/>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8" name="Номер слайда 17"/>
          <p:cNvSpPr>
            <a:spLocks noGrp="1"/>
          </p:cNvSpPr>
          <p:nvPr>
            <p:ph type="sldNum" sz="quarter" idx="11"/>
          </p:nvPr>
        </p:nvSpPr>
        <p:spPr/>
        <p:txBody>
          <a:bodyPr rtlCol="0"/>
          <a:lstStyle/>
          <a:p>
            <a:fld id="{1176E468-12ED-444F-9E95-6BAF654EBB26}"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76461600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16600511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116095597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solidFill>
                <a:srgbClr val="575F6D"/>
              </a:solidFill>
            </a:endParaRPr>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Номер слайда 28"/>
          <p:cNvSpPr>
            <a:spLocks noGrp="1"/>
          </p:cNvSpPr>
          <p:nvPr>
            <p:ph type="sldNum" sz="quarter" idx="12"/>
          </p:nvPr>
        </p:nvSpPr>
        <p:spPr bwMode="auto">
          <a:xfrm>
            <a:off x="1325544"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355790173"/>
      </p:ext>
    </p:extLst>
  </p:cSld>
  <p:clrMapOvr>
    <a:overrideClrMapping bg1="lt1" tx1="dk1" bg2="lt2" tx2="dk2" accent1="accent1" accent2="accent2" accent3="accent3" accent4="accent4" accent5="accent5" accent6="accent6" hlink="hlink" folHlink="folHlink"/>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9" name="Номер слайда 8"/>
          <p:cNvSpPr>
            <a:spLocks noGrp="1"/>
          </p:cNvSpPr>
          <p:nvPr>
            <p:ph type="sldNum" sz="quarter" idx="15"/>
          </p:nvPr>
        </p:nvSpPr>
        <p:spPr/>
        <p:txBody>
          <a:bodyPr rtlCol="0"/>
          <a:lstStyle/>
          <a:p>
            <a:fld id="{1176E468-12ED-444F-9E95-6BAF654EBB26}"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246398120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63F72C21-DB07-45A5-B754-3E862C8BCA1F}" type="datetimeFigureOut">
              <a:rPr lang="ru-RU" smtClean="0">
                <a:solidFill>
                  <a:srgbClr val="FFF39D"/>
                </a:solidFill>
              </a:rPr>
              <a:pPr/>
              <a:t>28.04.2021</a:t>
            </a:fld>
            <a:endParaRPr lang="ru-RU">
              <a:solidFill>
                <a:srgbClr val="FFF39D"/>
              </a:solidFill>
            </a:endParaRPr>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solidFill>
                <a:srgbClr val="FFF39D"/>
              </a:solidFill>
            </a:endParaRPr>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Номер слайда 5"/>
          <p:cNvSpPr>
            <a:spLocks noGrp="1"/>
          </p:cNvSpPr>
          <p:nvPr>
            <p:ph type="sldNum" sz="quarter" idx="12"/>
          </p:nvPr>
        </p:nvSpPr>
        <p:spPr bwMode="auto">
          <a:xfrm>
            <a:off x="1340616"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480473993"/>
      </p:ext>
    </p:extLst>
  </p:cSld>
  <p:clrMapOvr>
    <a:overrideClrMapping bg1="dk1" tx1="lt1" bg2="dk2" tx2="lt2" accent1="accent1" accent2="accent2" accent3="accent3" accent4="accent4" accent5="accent5" accent6="accent6" hlink="hlink" folHlink="folHlink"/>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6" name="Нижний колонтитул 5"/>
          <p:cNvSpPr>
            <a:spLocks noGrp="1"/>
          </p:cNvSpPr>
          <p:nvPr>
            <p:ph type="ftr" sz="quarter" idx="11"/>
          </p:nvPr>
        </p:nvSpPr>
        <p:spPr/>
        <p:txBody>
          <a:bodyPr/>
          <a:lstStyle/>
          <a:p>
            <a:endParaRPr lang="ru-RU">
              <a:solidFill>
                <a:srgbClr val="575F6D"/>
              </a:solidFill>
            </a:endParaRPr>
          </a:p>
        </p:txBody>
      </p:sp>
      <p:sp>
        <p:nvSpPr>
          <p:cNvPr id="7" name="Номер слайда 6"/>
          <p:cNvSpPr>
            <a:spLocks noGrp="1"/>
          </p:cNvSpPr>
          <p:nvPr>
            <p:ph type="sldNum" sz="quarter" idx="12"/>
          </p:nvPr>
        </p:nvSpPr>
        <p:spPr/>
        <p:txBody>
          <a:bodyPr/>
          <a:lstStyle/>
          <a:p>
            <a:fld id="{1176E468-12ED-444F-9E95-6BAF654EBB26}" type="slidenum">
              <a:rPr lang="ru-RU" smtClean="0"/>
              <a:pPr/>
              <a:t>‹#›</a:t>
            </a:fld>
            <a:endParaRPr lang="ru-RU"/>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extLst>
      <p:ext uri="{BB962C8B-B14F-4D97-AF65-F5344CB8AC3E}">
        <p14:creationId xmlns:p14="http://schemas.microsoft.com/office/powerpoint/2010/main" val="344300061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8" name="Нижний колонтитул 7"/>
          <p:cNvSpPr>
            <a:spLocks noGrp="1"/>
          </p:cNvSpPr>
          <p:nvPr>
            <p:ph type="ftr" sz="quarter" idx="11"/>
          </p:nvPr>
        </p:nvSpPr>
        <p:spPr/>
        <p:txBody>
          <a:bodyPr/>
          <a:lstStyle/>
          <a:p>
            <a:endParaRPr lang="ru-RU">
              <a:solidFill>
                <a:srgbClr val="575F6D"/>
              </a:solidFill>
            </a:endParaRPr>
          </a:p>
        </p:txBody>
      </p:sp>
      <p:sp>
        <p:nvSpPr>
          <p:cNvPr id="9" name="Номер слайда 8"/>
          <p:cNvSpPr>
            <a:spLocks noGrp="1"/>
          </p:cNvSpPr>
          <p:nvPr>
            <p:ph type="sldNum" sz="quarter" idx="12"/>
          </p:nvPr>
        </p:nvSpPr>
        <p:spPr/>
        <p:txBody>
          <a:bodyPr/>
          <a:lstStyle/>
          <a:p>
            <a:fld id="{1176E468-12ED-444F-9E95-6BAF654EBB26}" type="slidenum">
              <a:rPr lang="ru-RU" smtClean="0"/>
              <a:pPr/>
              <a:t>‹#›</a:t>
            </a:fld>
            <a:endParaRPr lang="ru-RU"/>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extLst>
      <p:ext uri="{BB962C8B-B14F-4D97-AF65-F5344CB8AC3E}">
        <p14:creationId xmlns:p14="http://schemas.microsoft.com/office/powerpoint/2010/main" val="80348672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7" name="Номер слайда 6"/>
          <p:cNvSpPr>
            <a:spLocks noGrp="1"/>
          </p:cNvSpPr>
          <p:nvPr>
            <p:ph type="sldNum" sz="quarter" idx="11"/>
          </p:nvPr>
        </p:nvSpPr>
        <p:spPr/>
        <p:txBody>
          <a:bodyPr rtlCol="0"/>
          <a:lstStyle/>
          <a:p>
            <a:fld id="{1176E468-12ED-444F-9E95-6BAF654EBB26}"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2205782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11"/>
          </p:nvPr>
        </p:nvSpPr>
        <p:spPr/>
        <p:txBody>
          <a:bodyPr/>
          <a:lstStyle/>
          <a:p>
            <a:endParaRPr lang="ru-RU">
              <a:solidFill>
                <a:srgbClr val="575F6D"/>
              </a:solidFill>
            </a:endParaRPr>
          </a:p>
        </p:txBody>
      </p:sp>
      <p:sp>
        <p:nvSpPr>
          <p:cNvPr id="4" name="Номер слайда 3"/>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3554595100"/>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22" name="Номер слайда 21"/>
          <p:cNvSpPr>
            <a:spLocks noGrp="1"/>
          </p:cNvSpPr>
          <p:nvPr>
            <p:ph type="sldNum" sz="quarter" idx="15"/>
          </p:nvPr>
        </p:nvSpPr>
        <p:spPr/>
        <p:txBody>
          <a:bodyPr rtlCol="0"/>
          <a:lstStyle/>
          <a:p>
            <a:fld id="{1176E468-12ED-444F-9E95-6BAF654EBB26}"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1349376713"/>
      </p:ext>
    </p:extLst>
  </p:cSld>
  <p:clrMapOvr>
    <a:overrideClrMapping bg1="lt1" tx1="dk1" bg2="lt2" tx2="dk2" accent1="accent1" accent2="accent2" accent3="accent3" accent4="accent4" accent5="accent5" accent6="accent6" hlink="hlink" folHlink="folHlink"/>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Дата 16"/>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8" name="Номер слайда 17"/>
          <p:cNvSpPr>
            <a:spLocks noGrp="1"/>
          </p:cNvSpPr>
          <p:nvPr>
            <p:ph type="sldNum" sz="quarter" idx="11"/>
          </p:nvPr>
        </p:nvSpPr>
        <p:spPr/>
        <p:txBody>
          <a:bodyPr rtlCol="0"/>
          <a:lstStyle/>
          <a:p>
            <a:fld id="{1176E468-12ED-444F-9E95-6BAF654EBB26}"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1286913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203162157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363390471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solidFill>
                <a:srgbClr val="575F6D"/>
              </a:solidFill>
            </a:endParaRPr>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Номер слайда 28"/>
          <p:cNvSpPr>
            <a:spLocks noGrp="1"/>
          </p:cNvSpPr>
          <p:nvPr>
            <p:ph type="sldNum" sz="quarter" idx="12"/>
          </p:nvPr>
        </p:nvSpPr>
        <p:spPr bwMode="auto">
          <a:xfrm>
            <a:off x="1325544"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4122683208"/>
      </p:ext>
    </p:extLst>
  </p:cSld>
  <p:clrMapOvr>
    <a:overrideClrMapping bg1="lt1" tx1="dk1" bg2="lt2" tx2="dk2" accent1="accent1" accent2="accent2" accent3="accent3" accent4="accent4" accent5="accent5" accent6="accent6" hlink="hlink" folHlink="folHlink"/>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9" name="Номер слайда 8"/>
          <p:cNvSpPr>
            <a:spLocks noGrp="1"/>
          </p:cNvSpPr>
          <p:nvPr>
            <p:ph type="sldNum" sz="quarter" idx="15"/>
          </p:nvPr>
        </p:nvSpPr>
        <p:spPr/>
        <p:txBody>
          <a:bodyPr rtlCol="0"/>
          <a:lstStyle/>
          <a:p>
            <a:fld id="{1176E468-12ED-444F-9E95-6BAF654EBB26}"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226961630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63F72C21-DB07-45A5-B754-3E862C8BCA1F}" type="datetimeFigureOut">
              <a:rPr lang="ru-RU" smtClean="0">
                <a:solidFill>
                  <a:srgbClr val="FFF39D"/>
                </a:solidFill>
              </a:rPr>
              <a:pPr/>
              <a:t>28.04.2021</a:t>
            </a:fld>
            <a:endParaRPr lang="ru-RU">
              <a:solidFill>
                <a:srgbClr val="FFF39D"/>
              </a:solidFill>
            </a:endParaRPr>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solidFill>
                <a:srgbClr val="FFF39D"/>
              </a:solidFill>
            </a:endParaRPr>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Номер слайда 5"/>
          <p:cNvSpPr>
            <a:spLocks noGrp="1"/>
          </p:cNvSpPr>
          <p:nvPr>
            <p:ph type="sldNum" sz="quarter" idx="12"/>
          </p:nvPr>
        </p:nvSpPr>
        <p:spPr bwMode="auto">
          <a:xfrm>
            <a:off x="1340616"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625996744"/>
      </p:ext>
    </p:extLst>
  </p:cSld>
  <p:clrMapOvr>
    <a:overrideClrMapping bg1="dk1" tx1="lt1" bg2="dk2" tx2="lt2" accent1="accent1" accent2="accent2" accent3="accent3" accent4="accent4" accent5="accent5" accent6="accent6" hlink="hlink" folHlink="folHlink"/>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6" name="Нижний колонтитул 5"/>
          <p:cNvSpPr>
            <a:spLocks noGrp="1"/>
          </p:cNvSpPr>
          <p:nvPr>
            <p:ph type="ftr" sz="quarter" idx="11"/>
          </p:nvPr>
        </p:nvSpPr>
        <p:spPr/>
        <p:txBody>
          <a:bodyPr/>
          <a:lstStyle/>
          <a:p>
            <a:endParaRPr lang="ru-RU">
              <a:solidFill>
                <a:srgbClr val="575F6D"/>
              </a:solidFill>
            </a:endParaRPr>
          </a:p>
        </p:txBody>
      </p:sp>
      <p:sp>
        <p:nvSpPr>
          <p:cNvPr id="7" name="Номер слайда 6"/>
          <p:cNvSpPr>
            <a:spLocks noGrp="1"/>
          </p:cNvSpPr>
          <p:nvPr>
            <p:ph type="sldNum" sz="quarter" idx="12"/>
          </p:nvPr>
        </p:nvSpPr>
        <p:spPr/>
        <p:txBody>
          <a:bodyPr/>
          <a:lstStyle/>
          <a:p>
            <a:fld id="{1176E468-12ED-444F-9E95-6BAF654EBB26}" type="slidenum">
              <a:rPr lang="ru-RU" smtClean="0"/>
              <a:pPr/>
              <a:t>‹#›</a:t>
            </a:fld>
            <a:endParaRPr lang="ru-RU"/>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extLst>
      <p:ext uri="{BB962C8B-B14F-4D97-AF65-F5344CB8AC3E}">
        <p14:creationId xmlns:p14="http://schemas.microsoft.com/office/powerpoint/2010/main" val="4068005769"/>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8" name="Нижний колонтитул 7"/>
          <p:cNvSpPr>
            <a:spLocks noGrp="1"/>
          </p:cNvSpPr>
          <p:nvPr>
            <p:ph type="ftr" sz="quarter" idx="11"/>
          </p:nvPr>
        </p:nvSpPr>
        <p:spPr/>
        <p:txBody>
          <a:bodyPr/>
          <a:lstStyle/>
          <a:p>
            <a:endParaRPr lang="ru-RU">
              <a:solidFill>
                <a:srgbClr val="575F6D"/>
              </a:solidFill>
            </a:endParaRPr>
          </a:p>
        </p:txBody>
      </p:sp>
      <p:sp>
        <p:nvSpPr>
          <p:cNvPr id="9" name="Номер слайда 8"/>
          <p:cNvSpPr>
            <a:spLocks noGrp="1"/>
          </p:cNvSpPr>
          <p:nvPr>
            <p:ph type="sldNum" sz="quarter" idx="12"/>
          </p:nvPr>
        </p:nvSpPr>
        <p:spPr/>
        <p:txBody>
          <a:bodyPr/>
          <a:lstStyle/>
          <a:p>
            <a:fld id="{1176E468-12ED-444F-9E95-6BAF654EBB26}" type="slidenum">
              <a:rPr lang="ru-RU" smtClean="0"/>
              <a:pPr/>
              <a:t>‹#›</a:t>
            </a:fld>
            <a:endParaRPr lang="ru-RU"/>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extLst>
      <p:ext uri="{BB962C8B-B14F-4D97-AF65-F5344CB8AC3E}">
        <p14:creationId xmlns:p14="http://schemas.microsoft.com/office/powerpoint/2010/main" val="198642171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7" name="Номер слайда 6"/>
          <p:cNvSpPr>
            <a:spLocks noGrp="1"/>
          </p:cNvSpPr>
          <p:nvPr>
            <p:ph type="sldNum" sz="quarter" idx="11"/>
          </p:nvPr>
        </p:nvSpPr>
        <p:spPr/>
        <p:txBody>
          <a:bodyPr rtlCol="0"/>
          <a:lstStyle/>
          <a:p>
            <a:fld id="{1176E468-12ED-444F-9E95-6BAF654EBB26}"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897104030"/>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11"/>
          </p:nvPr>
        </p:nvSpPr>
        <p:spPr/>
        <p:txBody>
          <a:bodyPr/>
          <a:lstStyle/>
          <a:p>
            <a:endParaRPr lang="ru-RU">
              <a:solidFill>
                <a:srgbClr val="575F6D"/>
              </a:solidFill>
            </a:endParaRPr>
          </a:p>
        </p:txBody>
      </p:sp>
      <p:sp>
        <p:nvSpPr>
          <p:cNvPr id="4" name="Номер слайда 3"/>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3501851477"/>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22" name="Номер слайда 21"/>
          <p:cNvSpPr>
            <a:spLocks noGrp="1"/>
          </p:cNvSpPr>
          <p:nvPr>
            <p:ph type="sldNum" sz="quarter" idx="15"/>
          </p:nvPr>
        </p:nvSpPr>
        <p:spPr/>
        <p:txBody>
          <a:bodyPr rtlCol="0"/>
          <a:lstStyle/>
          <a:p>
            <a:fld id="{1176E468-12ED-444F-9E95-6BAF654EBB26}"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3281209995"/>
      </p:ext>
    </p:extLst>
  </p:cSld>
  <p:clrMapOvr>
    <a:overrideClrMapping bg1="lt1" tx1="dk1" bg2="lt2" tx2="dk2" accent1="accent1" accent2="accent2" accent3="accent3" accent4="accent4" accent5="accent5" accent6="accent6" hlink="hlink" folHlink="folHlink"/>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Дата 16"/>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8" name="Номер слайда 17"/>
          <p:cNvSpPr>
            <a:spLocks noGrp="1"/>
          </p:cNvSpPr>
          <p:nvPr>
            <p:ph type="sldNum" sz="quarter" idx="11"/>
          </p:nvPr>
        </p:nvSpPr>
        <p:spPr/>
        <p:txBody>
          <a:bodyPr rtlCol="0"/>
          <a:lstStyle/>
          <a:p>
            <a:fld id="{1176E468-12ED-444F-9E95-6BAF654EBB26}"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1595784817"/>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654903555"/>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141762804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solidFill>
                <a:srgbClr val="575F6D"/>
              </a:solidFill>
            </a:endParaRPr>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Номер слайда 28"/>
          <p:cNvSpPr>
            <a:spLocks noGrp="1"/>
          </p:cNvSpPr>
          <p:nvPr>
            <p:ph type="sldNum" sz="quarter" idx="12"/>
          </p:nvPr>
        </p:nvSpPr>
        <p:spPr bwMode="auto">
          <a:xfrm>
            <a:off x="1325544"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2182954687"/>
      </p:ext>
    </p:extLst>
  </p:cSld>
  <p:clrMapOvr>
    <a:overrideClrMapping bg1="lt1" tx1="dk1" bg2="lt2" tx2="dk2" accent1="accent1" accent2="accent2" accent3="accent3" accent4="accent4" accent5="accent5" accent6="accent6" hlink="hlink" folHlink="folHlink"/>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9" name="Номер слайда 8"/>
          <p:cNvSpPr>
            <a:spLocks noGrp="1"/>
          </p:cNvSpPr>
          <p:nvPr>
            <p:ph type="sldNum" sz="quarter" idx="15"/>
          </p:nvPr>
        </p:nvSpPr>
        <p:spPr/>
        <p:txBody>
          <a:bodyPr rtlCol="0"/>
          <a:lstStyle/>
          <a:p>
            <a:fld id="{1176E468-12ED-444F-9E95-6BAF654EBB26}"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1521653394"/>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63F72C21-DB07-45A5-B754-3E862C8BCA1F}" type="datetimeFigureOut">
              <a:rPr lang="ru-RU" smtClean="0">
                <a:solidFill>
                  <a:srgbClr val="FFF39D"/>
                </a:solidFill>
              </a:rPr>
              <a:pPr/>
              <a:t>28.04.2021</a:t>
            </a:fld>
            <a:endParaRPr lang="ru-RU">
              <a:solidFill>
                <a:srgbClr val="FFF39D"/>
              </a:solidFill>
            </a:endParaRPr>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solidFill>
                <a:srgbClr val="FFF39D"/>
              </a:solidFill>
            </a:endParaRPr>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Номер слайда 5"/>
          <p:cNvSpPr>
            <a:spLocks noGrp="1"/>
          </p:cNvSpPr>
          <p:nvPr>
            <p:ph type="sldNum" sz="quarter" idx="12"/>
          </p:nvPr>
        </p:nvSpPr>
        <p:spPr bwMode="auto">
          <a:xfrm>
            <a:off x="1340616"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1823496913"/>
      </p:ext>
    </p:extLst>
  </p:cSld>
  <p:clrMapOvr>
    <a:overrideClrMapping bg1="dk1" tx1="lt1" bg2="dk2" tx2="lt2" accent1="accent1" accent2="accent2" accent3="accent3" accent4="accent4" accent5="accent5" accent6="accent6" hlink="hlink" folHlink="folHlink"/>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6" name="Нижний колонтитул 5"/>
          <p:cNvSpPr>
            <a:spLocks noGrp="1"/>
          </p:cNvSpPr>
          <p:nvPr>
            <p:ph type="ftr" sz="quarter" idx="11"/>
          </p:nvPr>
        </p:nvSpPr>
        <p:spPr/>
        <p:txBody>
          <a:bodyPr/>
          <a:lstStyle/>
          <a:p>
            <a:endParaRPr lang="ru-RU">
              <a:solidFill>
                <a:srgbClr val="575F6D"/>
              </a:solidFill>
            </a:endParaRPr>
          </a:p>
        </p:txBody>
      </p:sp>
      <p:sp>
        <p:nvSpPr>
          <p:cNvPr id="7" name="Номер слайда 6"/>
          <p:cNvSpPr>
            <a:spLocks noGrp="1"/>
          </p:cNvSpPr>
          <p:nvPr>
            <p:ph type="sldNum" sz="quarter" idx="12"/>
          </p:nvPr>
        </p:nvSpPr>
        <p:spPr/>
        <p:txBody>
          <a:bodyPr/>
          <a:lstStyle/>
          <a:p>
            <a:fld id="{1176E468-12ED-444F-9E95-6BAF654EBB26}" type="slidenum">
              <a:rPr lang="ru-RU" smtClean="0"/>
              <a:pPr/>
              <a:t>‹#›</a:t>
            </a:fld>
            <a:endParaRPr lang="ru-RU"/>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extLst>
      <p:ext uri="{BB962C8B-B14F-4D97-AF65-F5344CB8AC3E}">
        <p14:creationId xmlns:p14="http://schemas.microsoft.com/office/powerpoint/2010/main" val="317876294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8" name="Нижний колонтитул 7"/>
          <p:cNvSpPr>
            <a:spLocks noGrp="1"/>
          </p:cNvSpPr>
          <p:nvPr>
            <p:ph type="ftr" sz="quarter" idx="11"/>
          </p:nvPr>
        </p:nvSpPr>
        <p:spPr/>
        <p:txBody>
          <a:bodyPr/>
          <a:lstStyle/>
          <a:p>
            <a:endParaRPr lang="ru-RU">
              <a:solidFill>
                <a:srgbClr val="575F6D"/>
              </a:solidFill>
            </a:endParaRPr>
          </a:p>
        </p:txBody>
      </p:sp>
      <p:sp>
        <p:nvSpPr>
          <p:cNvPr id="9" name="Номер слайда 8"/>
          <p:cNvSpPr>
            <a:spLocks noGrp="1"/>
          </p:cNvSpPr>
          <p:nvPr>
            <p:ph type="sldNum" sz="quarter" idx="12"/>
          </p:nvPr>
        </p:nvSpPr>
        <p:spPr/>
        <p:txBody>
          <a:bodyPr/>
          <a:lstStyle/>
          <a:p>
            <a:fld id="{1176E468-12ED-444F-9E95-6BAF654EBB26}" type="slidenum">
              <a:rPr lang="ru-RU" smtClean="0"/>
              <a:pPr/>
              <a:t>‹#›</a:t>
            </a:fld>
            <a:endParaRPr lang="ru-RU"/>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extLst>
      <p:ext uri="{BB962C8B-B14F-4D97-AF65-F5344CB8AC3E}">
        <p14:creationId xmlns:p14="http://schemas.microsoft.com/office/powerpoint/2010/main" val="2258615212"/>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7" name="Номер слайда 6"/>
          <p:cNvSpPr>
            <a:spLocks noGrp="1"/>
          </p:cNvSpPr>
          <p:nvPr>
            <p:ph type="sldNum" sz="quarter" idx="11"/>
          </p:nvPr>
        </p:nvSpPr>
        <p:spPr/>
        <p:txBody>
          <a:bodyPr rtlCol="0"/>
          <a:lstStyle/>
          <a:p>
            <a:fld id="{1176E468-12ED-444F-9E95-6BAF654EBB26}"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69556740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11"/>
          </p:nvPr>
        </p:nvSpPr>
        <p:spPr/>
        <p:txBody>
          <a:bodyPr/>
          <a:lstStyle/>
          <a:p>
            <a:endParaRPr lang="ru-RU">
              <a:solidFill>
                <a:srgbClr val="575F6D"/>
              </a:solidFill>
            </a:endParaRPr>
          </a:p>
        </p:txBody>
      </p:sp>
      <p:sp>
        <p:nvSpPr>
          <p:cNvPr id="4" name="Номер слайда 3"/>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942639270"/>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22" name="Номер слайда 21"/>
          <p:cNvSpPr>
            <a:spLocks noGrp="1"/>
          </p:cNvSpPr>
          <p:nvPr>
            <p:ph type="sldNum" sz="quarter" idx="15"/>
          </p:nvPr>
        </p:nvSpPr>
        <p:spPr/>
        <p:txBody>
          <a:bodyPr rtlCol="0"/>
          <a:lstStyle/>
          <a:p>
            <a:fld id="{1176E468-12ED-444F-9E95-6BAF654EBB26}"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3702351928"/>
      </p:ext>
    </p:extLst>
  </p:cSld>
  <p:clrMapOvr>
    <a:overrideClrMapping bg1="lt1" tx1="dk1" bg2="lt2" tx2="dk2" accent1="accent1" accent2="accent2" accent3="accent3" accent4="accent4" accent5="accent5" accent6="accent6" hlink="hlink" folHlink="folHlink"/>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Дата 16"/>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8" name="Номер слайда 17"/>
          <p:cNvSpPr>
            <a:spLocks noGrp="1"/>
          </p:cNvSpPr>
          <p:nvPr>
            <p:ph type="sldNum" sz="quarter" idx="11"/>
          </p:nvPr>
        </p:nvSpPr>
        <p:spPr/>
        <p:txBody>
          <a:bodyPr rtlCol="0"/>
          <a:lstStyle/>
          <a:p>
            <a:fld id="{1176E468-12ED-444F-9E95-6BAF654EBB26}"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2786751939"/>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3189195034"/>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4210993519"/>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solidFill>
                <a:srgbClr val="575F6D"/>
              </a:solidFill>
            </a:endParaRPr>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Номер слайда 28"/>
          <p:cNvSpPr>
            <a:spLocks noGrp="1"/>
          </p:cNvSpPr>
          <p:nvPr>
            <p:ph type="sldNum" sz="quarter" idx="12"/>
          </p:nvPr>
        </p:nvSpPr>
        <p:spPr bwMode="auto">
          <a:xfrm>
            <a:off x="1325544"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85538592"/>
      </p:ext>
    </p:extLst>
  </p:cSld>
  <p:clrMapOvr>
    <a:overrideClrMapping bg1="lt1" tx1="dk1" bg2="lt2" tx2="dk2" accent1="accent1" accent2="accent2" accent3="accent3" accent4="accent4" accent5="accent5" accent6="accent6" hlink="hlink" folHlink="folHlink"/>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9" name="Номер слайда 8"/>
          <p:cNvSpPr>
            <a:spLocks noGrp="1"/>
          </p:cNvSpPr>
          <p:nvPr>
            <p:ph type="sldNum" sz="quarter" idx="15"/>
          </p:nvPr>
        </p:nvSpPr>
        <p:spPr/>
        <p:txBody>
          <a:bodyPr rtlCol="0"/>
          <a:lstStyle/>
          <a:p>
            <a:fld id="{1176E468-12ED-444F-9E95-6BAF654EBB26}"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3295899691"/>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63F72C21-DB07-45A5-B754-3E862C8BCA1F}" type="datetimeFigureOut">
              <a:rPr lang="ru-RU" smtClean="0">
                <a:solidFill>
                  <a:srgbClr val="FFF39D"/>
                </a:solidFill>
              </a:rPr>
              <a:pPr/>
              <a:t>28.04.2021</a:t>
            </a:fld>
            <a:endParaRPr lang="ru-RU">
              <a:solidFill>
                <a:srgbClr val="FFF39D"/>
              </a:solidFill>
            </a:endParaRPr>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solidFill>
                <a:srgbClr val="FFF39D"/>
              </a:solidFill>
            </a:endParaRPr>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Номер слайда 5"/>
          <p:cNvSpPr>
            <a:spLocks noGrp="1"/>
          </p:cNvSpPr>
          <p:nvPr>
            <p:ph type="sldNum" sz="quarter" idx="12"/>
          </p:nvPr>
        </p:nvSpPr>
        <p:spPr bwMode="auto">
          <a:xfrm>
            <a:off x="1340616"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1559543861"/>
      </p:ext>
    </p:extLst>
  </p:cSld>
  <p:clrMapOvr>
    <a:overrideClrMapping bg1="dk1" tx1="lt1" bg2="dk2" tx2="lt2" accent1="accent1" accent2="accent2" accent3="accent3" accent4="accent4" accent5="accent5" accent6="accent6" hlink="hlink" folHlink="folHlink"/>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6" name="Нижний колонтитул 5"/>
          <p:cNvSpPr>
            <a:spLocks noGrp="1"/>
          </p:cNvSpPr>
          <p:nvPr>
            <p:ph type="ftr" sz="quarter" idx="11"/>
          </p:nvPr>
        </p:nvSpPr>
        <p:spPr/>
        <p:txBody>
          <a:bodyPr/>
          <a:lstStyle/>
          <a:p>
            <a:endParaRPr lang="ru-RU">
              <a:solidFill>
                <a:srgbClr val="575F6D"/>
              </a:solidFill>
            </a:endParaRPr>
          </a:p>
        </p:txBody>
      </p:sp>
      <p:sp>
        <p:nvSpPr>
          <p:cNvPr id="7" name="Номер слайда 6"/>
          <p:cNvSpPr>
            <a:spLocks noGrp="1"/>
          </p:cNvSpPr>
          <p:nvPr>
            <p:ph type="sldNum" sz="quarter" idx="12"/>
          </p:nvPr>
        </p:nvSpPr>
        <p:spPr/>
        <p:txBody>
          <a:bodyPr/>
          <a:lstStyle/>
          <a:p>
            <a:fld id="{1176E468-12ED-444F-9E95-6BAF654EBB26}" type="slidenum">
              <a:rPr lang="ru-RU" smtClean="0"/>
              <a:pPr/>
              <a:t>‹#›</a:t>
            </a:fld>
            <a:endParaRPr lang="ru-RU"/>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extLst>
      <p:ext uri="{BB962C8B-B14F-4D97-AF65-F5344CB8AC3E}">
        <p14:creationId xmlns:p14="http://schemas.microsoft.com/office/powerpoint/2010/main" val="112043464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8" name="Нижний колонтитул 7"/>
          <p:cNvSpPr>
            <a:spLocks noGrp="1"/>
          </p:cNvSpPr>
          <p:nvPr>
            <p:ph type="ftr" sz="quarter" idx="11"/>
          </p:nvPr>
        </p:nvSpPr>
        <p:spPr/>
        <p:txBody>
          <a:bodyPr/>
          <a:lstStyle/>
          <a:p>
            <a:endParaRPr lang="ru-RU">
              <a:solidFill>
                <a:srgbClr val="575F6D"/>
              </a:solidFill>
            </a:endParaRPr>
          </a:p>
        </p:txBody>
      </p:sp>
      <p:sp>
        <p:nvSpPr>
          <p:cNvPr id="9" name="Номер слайда 8"/>
          <p:cNvSpPr>
            <a:spLocks noGrp="1"/>
          </p:cNvSpPr>
          <p:nvPr>
            <p:ph type="sldNum" sz="quarter" idx="12"/>
          </p:nvPr>
        </p:nvSpPr>
        <p:spPr/>
        <p:txBody>
          <a:bodyPr/>
          <a:lstStyle/>
          <a:p>
            <a:fld id="{1176E468-12ED-444F-9E95-6BAF654EBB26}" type="slidenum">
              <a:rPr lang="ru-RU" smtClean="0"/>
              <a:pPr/>
              <a:t>‹#›</a:t>
            </a:fld>
            <a:endParaRPr lang="ru-RU"/>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extLst>
      <p:ext uri="{BB962C8B-B14F-4D97-AF65-F5344CB8AC3E}">
        <p14:creationId xmlns:p14="http://schemas.microsoft.com/office/powerpoint/2010/main" val="3893324785"/>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7" name="Номер слайда 6"/>
          <p:cNvSpPr>
            <a:spLocks noGrp="1"/>
          </p:cNvSpPr>
          <p:nvPr>
            <p:ph type="sldNum" sz="quarter" idx="11"/>
          </p:nvPr>
        </p:nvSpPr>
        <p:spPr/>
        <p:txBody>
          <a:bodyPr rtlCol="0"/>
          <a:lstStyle/>
          <a:p>
            <a:fld id="{1176E468-12ED-444F-9E95-6BAF654EBB26}"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4243081301"/>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11"/>
          </p:nvPr>
        </p:nvSpPr>
        <p:spPr/>
        <p:txBody>
          <a:bodyPr/>
          <a:lstStyle/>
          <a:p>
            <a:endParaRPr lang="ru-RU">
              <a:solidFill>
                <a:srgbClr val="575F6D"/>
              </a:solidFill>
            </a:endParaRPr>
          </a:p>
        </p:txBody>
      </p:sp>
      <p:sp>
        <p:nvSpPr>
          <p:cNvPr id="4" name="Номер слайда 3"/>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2871784555"/>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22" name="Номер слайда 21"/>
          <p:cNvSpPr>
            <a:spLocks noGrp="1"/>
          </p:cNvSpPr>
          <p:nvPr>
            <p:ph type="sldNum" sz="quarter" idx="15"/>
          </p:nvPr>
        </p:nvSpPr>
        <p:spPr/>
        <p:txBody>
          <a:bodyPr rtlCol="0"/>
          <a:lstStyle/>
          <a:p>
            <a:fld id="{1176E468-12ED-444F-9E95-6BAF654EBB26}"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4007533384"/>
      </p:ext>
    </p:extLst>
  </p:cSld>
  <p:clrMapOvr>
    <a:overrideClrMapping bg1="lt1" tx1="dk1" bg2="lt2" tx2="dk2" accent1="accent1" accent2="accent2" accent3="accent3" accent4="accent4" accent5="accent5" accent6="accent6" hlink="hlink" folHlink="folHlink"/>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Дата 16"/>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8" name="Номер слайда 17"/>
          <p:cNvSpPr>
            <a:spLocks noGrp="1"/>
          </p:cNvSpPr>
          <p:nvPr>
            <p:ph type="sldNum" sz="quarter" idx="11"/>
          </p:nvPr>
        </p:nvSpPr>
        <p:spPr/>
        <p:txBody>
          <a:bodyPr rtlCol="0"/>
          <a:lstStyle/>
          <a:p>
            <a:fld id="{1176E468-12ED-444F-9E95-6BAF654EBB26}"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4073548270"/>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2188748737"/>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801359801"/>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solidFill>
                <a:srgbClr val="575F6D"/>
              </a:solidFill>
            </a:endParaRPr>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Номер слайда 28"/>
          <p:cNvSpPr>
            <a:spLocks noGrp="1"/>
          </p:cNvSpPr>
          <p:nvPr>
            <p:ph type="sldNum" sz="quarter" idx="12"/>
          </p:nvPr>
        </p:nvSpPr>
        <p:spPr bwMode="auto">
          <a:xfrm>
            <a:off x="1325544"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2480689572"/>
      </p:ext>
    </p:extLst>
  </p:cSld>
  <p:clrMapOvr>
    <a:overrideClrMapping bg1="lt1" tx1="dk1" bg2="lt2" tx2="dk2" accent1="accent1" accent2="accent2" accent3="accent3" accent4="accent4" accent5="accent5" accent6="accent6" hlink="hlink" folHlink="folHlink"/>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9" name="Номер слайда 8"/>
          <p:cNvSpPr>
            <a:spLocks noGrp="1"/>
          </p:cNvSpPr>
          <p:nvPr>
            <p:ph type="sldNum" sz="quarter" idx="15"/>
          </p:nvPr>
        </p:nvSpPr>
        <p:spPr/>
        <p:txBody>
          <a:bodyPr rtlCol="0"/>
          <a:lstStyle/>
          <a:p>
            <a:fld id="{1176E468-12ED-444F-9E95-6BAF654EBB26}"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3304518724"/>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63F72C21-DB07-45A5-B754-3E862C8BCA1F}" type="datetimeFigureOut">
              <a:rPr lang="ru-RU" smtClean="0">
                <a:solidFill>
                  <a:srgbClr val="FFF39D"/>
                </a:solidFill>
              </a:rPr>
              <a:pPr/>
              <a:t>28.04.2021</a:t>
            </a:fld>
            <a:endParaRPr lang="ru-RU">
              <a:solidFill>
                <a:srgbClr val="FFF39D"/>
              </a:solidFill>
            </a:endParaRPr>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solidFill>
                <a:srgbClr val="FFF39D"/>
              </a:solidFill>
            </a:endParaRPr>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Номер слайда 5"/>
          <p:cNvSpPr>
            <a:spLocks noGrp="1"/>
          </p:cNvSpPr>
          <p:nvPr>
            <p:ph type="sldNum" sz="quarter" idx="12"/>
          </p:nvPr>
        </p:nvSpPr>
        <p:spPr bwMode="auto">
          <a:xfrm>
            <a:off x="1340616"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839317107"/>
      </p:ext>
    </p:extLst>
  </p:cSld>
  <p:clrMapOvr>
    <a:overrideClrMapping bg1="dk1" tx1="lt1" bg2="dk2" tx2="lt2" accent1="accent1" accent2="accent2" accent3="accent3" accent4="accent4" accent5="accent5" accent6="accent6" hlink="hlink" folHlink="folHlink"/>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6" name="Нижний колонтитул 5"/>
          <p:cNvSpPr>
            <a:spLocks noGrp="1"/>
          </p:cNvSpPr>
          <p:nvPr>
            <p:ph type="ftr" sz="quarter" idx="11"/>
          </p:nvPr>
        </p:nvSpPr>
        <p:spPr/>
        <p:txBody>
          <a:bodyPr/>
          <a:lstStyle/>
          <a:p>
            <a:endParaRPr lang="ru-RU">
              <a:solidFill>
                <a:srgbClr val="575F6D"/>
              </a:solidFill>
            </a:endParaRPr>
          </a:p>
        </p:txBody>
      </p:sp>
      <p:sp>
        <p:nvSpPr>
          <p:cNvPr id="7" name="Номер слайда 6"/>
          <p:cNvSpPr>
            <a:spLocks noGrp="1"/>
          </p:cNvSpPr>
          <p:nvPr>
            <p:ph type="sldNum" sz="quarter" idx="12"/>
          </p:nvPr>
        </p:nvSpPr>
        <p:spPr/>
        <p:txBody>
          <a:bodyPr/>
          <a:lstStyle/>
          <a:p>
            <a:fld id="{1176E468-12ED-444F-9E95-6BAF654EBB26}" type="slidenum">
              <a:rPr lang="ru-RU" smtClean="0"/>
              <a:pPr/>
              <a:t>‹#›</a:t>
            </a:fld>
            <a:endParaRPr lang="ru-RU"/>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extLst>
      <p:ext uri="{BB962C8B-B14F-4D97-AF65-F5344CB8AC3E}">
        <p14:creationId xmlns:p14="http://schemas.microsoft.com/office/powerpoint/2010/main" val="592141604"/>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8" name="Нижний колонтитул 7"/>
          <p:cNvSpPr>
            <a:spLocks noGrp="1"/>
          </p:cNvSpPr>
          <p:nvPr>
            <p:ph type="ftr" sz="quarter" idx="11"/>
          </p:nvPr>
        </p:nvSpPr>
        <p:spPr/>
        <p:txBody>
          <a:bodyPr/>
          <a:lstStyle/>
          <a:p>
            <a:endParaRPr lang="ru-RU">
              <a:solidFill>
                <a:srgbClr val="575F6D"/>
              </a:solidFill>
            </a:endParaRPr>
          </a:p>
        </p:txBody>
      </p:sp>
      <p:sp>
        <p:nvSpPr>
          <p:cNvPr id="9" name="Номер слайда 8"/>
          <p:cNvSpPr>
            <a:spLocks noGrp="1"/>
          </p:cNvSpPr>
          <p:nvPr>
            <p:ph type="sldNum" sz="quarter" idx="12"/>
          </p:nvPr>
        </p:nvSpPr>
        <p:spPr/>
        <p:txBody>
          <a:bodyPr/>
          <a:lstStyle/>
          <a:p>
            <a:fld id="{1176E468-12ED-444F-9E95-6BAF654EBB26}" type="slidenum">
              <a:rPr lang="ru-RU" smtClean="0"/>
              <a:pPr/>
              <a:t>‹#›</a:t>
            </a:fld>
            <a:endParaRPr lang="ru-RU"/>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extLst>
      <p:ext uri="{BB962C8B-B14F-4D97-AF65-F5344CB8AC3E}">
        <p14:creationId xmlns:p14="http://schemas.microsoft.com/office/powerpoint/2010/main" val="3211383799"/>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7" name="Номер слайда 6"/>
          <p:cNvSpPr>
            <a:spLocks noGrp="1"/>
          </p:cNvSpPr>
          <p:nvPr>
            <p:ph type="sldNum" sz="quarter" idx="11"/>
          </p:nvPr>
        </p:nvSpPr>
        <p:spPr/>
        <p:txBody>
          <a:bodyPr rtlCol="0"/>
          <a:lstStyle/>
          <a:p>
            <a:fld id="{1176E468-12ED-444F-9E95-6BAF654EBB26}"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4189438738"/>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11"/>
          </p:nvPr>
        </p:nvSpPr>
        <p:spPr/>
        <p:txBody>
          <a:bodyPr/>
          <a:lstStyle/>
          <a:p>
            <a:endParaRPr lang="ru-RU">
              <a:solidFill>
                <a:srgbClr val="575F6D"/>
              </a:solidFill>
            </a:endParaRPr>
          </a:p>
        </p:txBody>
      </p:sp>
      <p:sp>
        <p:nvSpPr>
          <p:cNvPr id="4" name="Номер слайда 3"/>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2867488219"/>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22" name="Номер слайда 21"/>
          <p:cNvSpPr>
            <a:spLocks noGrp="1"/>
          </p:cNvSpPr>
          <p:nvPr>
            <p:ph type="sldNum" sz="quarter" idx="15"/>
          </p:nvPr>
        </p:nvSpPr>
        <p:spPr/>
        <p:txBody>
          <a:bodyPr rtlCol="0"/>
          <a:lstStyle/>
          <a:p>
            <a:fld id="{1176E468-12ED-444F-9E95-6BAF654EBB26}"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2235007351"/>
      </p:ext>
    </p:extLst>
  </p:cSld>
  <p:clrMapOvr>
    <a:overrideClrMapping bg1="lt1" tx1="dk1" bg2="lt2" tx2="dk2" accent1="accent1" accent2="accent2" accent3="accent3" accent4="accent4" accent5="accent5" accent6="accent6" hlink="hlink" folHlink="folHlink"/>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Дата 16"/>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8" name="Номер слайда 17"/>
          <p:cNvSpPr>
            <a:spLocks noGrp="1"/>
          </p:cNvSpPr>
          <p:nvPr>
            <p:ph type="sldNum" sz="quarter" idx="11"/>
          </p:nvPr>
        </p:nvSpPr>
        <p:spPr/>
        <p:txBody>
          <a:bodyPr rtlCol="0"/>
          <a:lstStyle/>
          <a:p>
            <a:fld id="{1176E468-12ED-444F-9E95-6BAF654EBB26}"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3877071288"/>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4051417551"/>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612617594"/>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solidFill>
                <a:srgbClr val="575F6D"/>
              </a:solidFill>
            </a:endParaRPr>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Номер слайда 28"/>
          <p:cNvSpPr>
            <a:spLocks noGrp="1"/>
          </p:cNvSpPr>
          <p:nvPr>
            <p:ph type="sldNum" sz="quarter" idx="12"/>
          </p:nvPr>
        </p:nvSpPr>
        <p:spPr bwMode="auto">
          <a:xfrm>
            <a:off x="1325544"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64595185"/>
      </p:ext>
    </p:extLst>
  </p:cSld>
  <p:clrMapOvr>
    <a:overrideClrMapping bg1="lt1" tx1="dk1" bg2="lt2" tx2="dk2" accent1="accent1" accent2="accent2" accent3="accent3" accent4="accent4" accent5="accent5" accent6="accent6" hlink="hlink" folHlink="folHlink"/>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9" name="Номер слайда 8"/>
          <p:cNvSpPr>
            <a:spLocks noGrp="1"/>
          </p:cNvSpPr>
          <p:nvPr>
            <p:ph type="sldNum" sz="quarter" idx="15"/>
          </p:nvPr>
        </p:nvSpPr>
        <p:spPr/>
        <p:txBody>
          <a:bodyPr rtlCol="0"/>
          <a:lstStyle/>
          <a:p>
            <a:fld id="{1176E468-12ED-444F-9E95-6BAF654EBB26}"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494562604"/>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63F72C21-DB07-45A5-B754-3E862C8BCA1F}" type="datetimeFigureOut">
              <a:rPr lang="ru-RU" smtClean="0">
                <a:solidFill>
                  <a:srgbClr val="FFF39D"/>
                </a:solidFill>
              </a:rPr>
              <a:pPr/>
              <a:t>28.04.2021</a:t>
            </a:fld>
            <a:endParaRPr lang="ru-RU">
              <a:solidFill>
                <a:srgbClr val="FFF39D"/>
              </a:solidFill>
            </a:endParaRPr>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solidFill>
                <a:srgbClr val="FFF39D"/>
              </a:solidFill>
            </a:endParaRPr>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Номер слайда 5"/>
          <p:cNvSpPr>
            <a:spLocks noGrp="1"/>
          </p:cNvSpPr>
          <p:nvPr>
            <p:ph type="sldNum" sz="quarter" idx="12"/>
          </p:nvPr>
        </p:nvSpPr>
        <p:spPr bwMode="auto">
          <a:xfrm>
            <a:off x="1340616"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2081786693"/>
      </p:ext>
    </p:extLst>
  </p:cSld>
  <p:clrMapOvr>
    <a:overrideClrMapping bg1="dk1" tx1="lt1" bg2="dk2" tx2="lt2" accent1="accent1" accent2="accent2" accent3="accent3" accent4="accent4" accent5="accent5" accent6="accent6" hlink="hlink" folHlink="folHlink"/>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6" name="Нижний колонтитул 5"/>
          <p:cNvSpPr>
            <a:spLocks noGrp="1"/>
          </p:cNvSpPr>
          <p:nvPr>
            <p:ph type="ftr" sz="quarter" idx="11"/>
          </p:nvPr>
        </p:nvSpPr>
        <p:spPr/>
        <p:txBody>
          <a:bodyPr/>
          <a:lstStyle/>
          <a:p>
            <a:endParaRPr lang="ru-RU">
              <a:solidFill>
                <a:srgbClr val="575F6D"/>
              </a:solidFill>
            </a:endParaRPr>
          </a:p>
        </p:txBody>
      </p:sp>
      <p:sp>
        <p:nvSpPr>
          <p:cNvPr id="7" name="Номер слайда 6"/>
          <p:cNvSpPr>
            <a:spLocks noGrp="1"/>
          </p:cNvSpPr>
          <p:nvPr>
            <p:ph type="sldNum" sz="quarter" idx="12"/>
          </p:nvPr>
        </p:nvSpPr>
        <p:spPr/>
        <p:txBody>
          <a:bodyPr/>
          <a:lstStyle/>
          <a:p>
            <a:fld id="{1176E468-12ED-444F-9E95-6BAF654EBB26}" type="slidenum">
              <a:rPr lang="ru-RU" smtClean="0"/>
              <a:pPr/>
              <a:t>‹#›</a:t>
            </a:fld>
            <a:endParaRPr lang="ru-RU"/>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extLst>
      <p:ext uri="{BB962C8B-B14F-4D97-AF65-F5344CB8AC3E}">
        <p14:creationId xmlns:p14="http://schemas.microsoft.com/office/powerpoint/2010/main" val="2559387389"/>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8" name="Нижний колонтитул 7"/>
          <p:cNvSpPr>
            <a:spLocks noGrp="1"/>
          </p:cNvSpPr>
          <p:nvPr>
            <p:ph type="ftr" sz="quarter" idx="11"/>
          </p:nvPr>
        </p:nvSpPr>
        <p:spPr/>
        <p:txBody>
          <a:bodyPr/>
          <a:lstStyle/>
          <a:p>
            <a:endParaRPr lang="ru-RU">
              <a:solidFill>
                <a:srgbClr val="575F6D"/>
              </a:solidFill>
            </a:endParaRPr>
          </a:p>
        </p:txBody>
      </p:sp>
      <p:sp>
        <p:nvSpPr>
          <p:cNvPr id="9" name="Номер слайда 8"/>
          <p:cNvSpPr>
            <a:spLocks noGrp="1"/>
          </p:cNvSpPr>
          <p:nvPr>
            <p:ph type="sldNum" sz="quarter" idx="12"/>
          </p:nvPr>
        </p:nvSpPr>
        <p:spPr/>
        <p:txBody>
          <a:bodyPr/>
          <a:lstStyle/>
          <a:p>
            <a:fld id="{1176E468-12ED-444F-9E95-6BAF654EBB26}" type="slidenum">
              <a:rPr lang="ru-RU" smtClean="0"/>
              <a:pPr/>
              <a:t>‹#›</a:t>
            </a:fld>
            <a:endParaRPr lang="ru-RU"/>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extLst>
      <p:ext uri="{BB962C8B-B14F-4D97-AF65-F5344CB8AC3E}">
        <p14:creationId xmlns:p14="http://schemas.microsoft.com/office/powerpoint/2010/main" val="2396528779"/>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7" name="Номер слайда 6"/>
          <p:cNvSpPr>
            <a:spLocks noGrp="1"/>
          </p:cNvSpPr>
          <p:nvPr>
            <p:ph type="sldNum" sz="quarter" idx="11"/>
          </p:nvPr>
        </p:nvSpPr>
        <p:spPr/>
        <p:txBody>
          <a:bodyPr rtlCol="0"/>
          <a:lstStyle/>
          <a:p>
            <a:fld id="{1176E468-12ED-444F-9E95-6BAF654EBB26}"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4201711685"/>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11"/>
          </p:nvPr>
        </p:nvSpPr>
        <p:spPr/>
        <p:txBody>
          <a:bodyPr/>
          <a:lstStyle/>
          <a:p>
            <a:endParaRPr lang="ru-RU">
              <a:solidFill>
                <a:srgbClr val="575F6D"/>
              </a:solidFill>
            </a:endParaRPr>
          </a:p>
        </p:txBody>
      </p:sp>
      <p:sp>
        <p:nvSpPr>
          <p:cNvPr id="4" name="Номер слайда 3"/>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1578406171"/>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22" name="Номер слайда 21"/>
          <p:cNvSpPr>
            <a:spLocks noGrp="1"/>
          </p:cNvSpPr>
          <p:nvPr>
            <p:ph type="sldNum" sz="quarter" idx="15"/>
          </p:nvPr>
        </p:nvSpPr>
        <p:spPr/>
        <p:txBody>
          <a:bodyPr rtlCol="0"/>
          <a:lstStyle/>
          <a:p>
            <a:fld id="{1176E468-12ED-444F-9E95-6BAF654EBB26}"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1473219277"/>
      </p:ext>
    </p:extLst>
  </p:cSld>
  <p:clrMapOvr>
    <a:overrideClrMapping bg1="lt1" tx1="dk1" bg2="lt2" tx2="dk2" accent1="accent1" accent2="accent2" accent3="accent3" accent4="accent4" accent5="accent5" accent6="accent6" hlink="hlink" folHlink="folHlink"/>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Дата 16"/>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8" name="Номер слайда 17"/>
          <p:cNvSpPr>
            <a:spLocks noGrp="1"/>
          </p:cNvSpPr>
          <p:nvPr>
            <p:ph type="sldNum" sz="quarter" idx="11"/>
          </p:nvPr>
        </p:nvSpPr>
        <p:spPr/>
        <p:txBody>
          <a:bodyPr rtlCol="0"/>
          <a:lstStyle/>
          <a:p>
            <a:fld id="{1176E468-12ED-444F-9E95-6BAF654EBB26}"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2085081175"/>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1242885308"/>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2169570634"/>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solidFill>
                <a:srgbClr val="575F6D"/>
              </a:solidFill>
            </a:endParaRPr>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Номер слайда 28"/>
          <p:cNvSpPr>
            <a:spLocks noGrp="1"/>
          </p:cNvSpPr>
          <p:nvPr>
            <p:ph type="sldNum" sz="quarter" idx="12"/>
          </p:nvPr>
        </p:nvSpPr>
        <p:spPr bwMode="auto">
          <a:xfrm>
            <a:off x="1325544"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4220981031"/>
      </p:ext>
    </p:extLst>
  </p:cSld>
  <p:clrMapOvr>
    <a:overrideClrMapping bg1="lt1" tx1="dk1" bg2="lt2" tx2="dk2" accent1="accent1" accent2="accent2" accent3="accent3" accent4="accent4" accent5="accent5" accent6="accent6" hlink="hlink" folHlink="folHlink"/>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9" name="Номер слайда 8"/>
          <p:cNvSpPr>
            <a:spLocks noGrp="1"/>
          </p:cNvSpPr>
          <p:nvPr>
            <p:ph type="sldNum" sz="quarter" idx="15"/>
          </p:nvPr>
        </p:nvSpPr>
        <p:spPr/>
        <p:txBody>
          <a:bodyPr rtlCol="0"/>
          <a:lstStyle/>
          <a:p>
            <a:fld id="{1176E468-12ED-444F-9E95-6BAF654EBB26}"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1580351798"/>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63F72C21-DB07-45A5-B754-3E862C8BCA1F}" type="datetimeFigureOut">
              <a:rPr lang="ru-RU" smtClean="0">
                <a:solidFill>
                  <a:srgbClr val="FFF39D"/>
                </a:solidFill>
              </a:rPr>
              <a:pPr/>
              <a:t>28.04.2021</a:t>
            </a:fld>
            <a:endParaRPr lang="ru-RU">
              <a:solidFill>
                <a:srgbClr val="FFF39D"/>
              </a:solidFill>
            </a:endParaRPr>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solidFill>
                <a:srgbClr val="FFF39D"/>
              </a:solidFill>
            </a:endParaRPr>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Номер слайда 5"/>
          <p:cNvSpPr>
            <a:spLocks noGrp="1"/>
          </p:cNvSpPr>
          <p:nvPr>
            <p:ph type="sldNum" sz="quarter" idx="12"/>
          </p:nvPr>
        </p:nvSpPr>
        <p:spPr bwMode="auto">
          <a:xfrm>
            <a:off x="1340616"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4058427409"/>
      </p:ext>
    </p:extLst>
  </p:cSld>
  <p:clrMapOvr>
    <a:overrideClrMapping bg1="dk1" tx1="lt1" bg2="dk2" tx2="lt2" accent1="accent1" accent2="accent2" accent3="accent3" accent4="accent4" accent5="accent5" accent6="accent6" hlink="hlink" folHlink="folHlink"/>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6" name="Нижний колонтитул 5"/>
          <p:cNvSpPr>
            <a:spLocks noGrp="1"/>
          </p:cNvSpPr>
          <p:nvPr>
            <p:ph type="ftr" sz="quarter" idx="11"/>
          </p:nvPr>
        </p:nvSpPr>
        <p:spPr/>
        <p:txBody>
          <a:bodyPr/>
          <a:lstStyle/>
          <a:p>
            <a:endParaRPr lang="ru-RU">
              <a:solidFill>
                <a:srgbClr val="575F6D"/>
              </a:solidFill>
            </a:endParaRPr>
          </a:p>
        </p:txBody>
      </p:sp>
      <p:sp>
        <p:nvSpPr>
          <p:cNvPr id="7" name="Номер слайда 6"/>
          <p:cNvSpPr>
            <a:spLocks noGrp="1"/>
          </p:cNvSpPr>
          <p:nvPr>
            <p:ph type="sldNum" sz="quarter" idx="12"/>
          </p:nvPr>
        </p:nvSpPr>
        <p:spPr/>
        <p:txBody>
          <a:bodyPr/>
          <a:lstStyle/>
          <a:p>
            <a:fld id="{1176E468-12ED-444F-9E95-6BAF654EBB26}" type="slidenum">
              <a:rPr lang="ru-RU" smtClean="0"/>
              <a:pPr/>
              <a:t>‹#›</a:t>
            </a:fld>
            <a:endParaRPr lang="ru-RU"/>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extLst>
      <p:ext uri="{BB962C8B-B14F-4D97-AF65-F5344CB8AC3E}">
        <p14:creationId xmlns:p14="http://schemas.microsoft.com/office/powerpoint/2010/main" val="1835789259"/>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8" name="Нижний колонтитул 7"/>
          <p:cNvSpPr>
            <a:spLocks noGrp="1"/>
          </p:cNvSpPr>
          <p:nvPr>
            <p:ph type="ftr" sz="quarter" idx="11"/>
          </p:nvPr>
        </p:nvSpPr>
        <p:spPr/>
        <p:txBody>
          <a:bodyPr/>
          <a:lstStyle/>
          <a:p>
            <a:endParaRPr lang="ru-RU">
              <a:solidFill>
                <a:srgbClr val="575F6D"/>
              </a:solidFill>
            </a:endParaRPr>
          </a:p>
        </p:txBody>
      </p:sp>
      <p:sp>
        <p:nvSpPr>
          <p:cNvPr id="9" name="Номер слайда 8"/>
          <p:cNvSpPr>
            <a:spLocks noGrp="1"/>
          </p:cNvSpPr>
          <p:nvPr>
            <p:ph type="sldNum" sz="quarter" idx="12"/>
          </p:nvPr>
        </p:nvSpPr>
        <p:spPr/>
        <p:txBody>
          <a:bodyPr/>
          <a:lstStyle/>
          <a:p>
            <a:fld id="{1176E468-12ED-444F-9E95-6BAF654EBB26}" type="slidenum">
              <a:rPr lang="ru-RU" smtClean="0"/>
              <a:pPr/>
              <a:t>‹#›</a:t>
            </a:fld>
            <a:endParaRPr lang="ru-RU"/>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extLst>
      <p:ext uri="{BB962C8B-B14F-4D97-AF65-F5344CB8AC3E}">
        <p14:creationId xmlns:p14="http://schemas.microsoft.com/office/powerpoint/2010/main" val="3106811485"/>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7" name="Номер слайда 6"/>
          <p:cNvSpPr>
            <a:spLocks noGrp="1"/>
          </p:cNvSpPr>
          <p:nvPr>
            <p:ph type="sldNum" sz="quarter" idx="11"/>
          </p:nvPr>
        </p:nvSpPr>
        <p:spPr/>
        <p:txBody>
          <a:bodyPr rtlCol="0"/>
          <a:lstStyle/>
          <a:p>
            <a:fld id="{1176E468-12ED-444F-9E95-6BAF654EBB26}"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705296871"/>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11"/>
          </p:nvPr>
        </p:nvSpPr>
        <p:spPr/>
        <p:txBody>
          <a:bodyPr/>
          <a:lstStyle/>
          <a:p>
            <a:endParaRPr lang="ru-RU">
              <a:solidFill>
                <a:srgbClr val="575F6D"/>
              </a:solidFill>
            </a:endParaRPr>
          </a:p>
        </p:txBody>
      </p:sp>
      <p:sp>
        <p:nvSpPr>
          <p:cNvPr id="4" name="Номер слайда 3"/>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2542350966"/>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22" name="Номер слайда 21"/>
          <p:cNvSpPr>
            <a:spLocks noGrp="1"/>
          </p:cNvSpPr>
          <p:nvPr>
            <p:ph type="sldNum" sz="quarter" idx="15"/>
          </p:nvPr>
        </p:nvSpPr>
        <p:spPr/>
        <p:txBody>
          <a:bodyPr rtlCol="0"/>
          <a:lstStyle/>
          <a:p>
            <a:fld id="{1176E468-12ED-444F-9E95-6BAF654EBB26}"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938604029"/>
      </p:ext>
    </p:extLst>
  </p:cSld>
  <p:clrMapOvr>
    <a:overrideClrMapping bg1="lt1" tx1="dk1" bg2="lt2" tx2="dk2" accent1="accent1" accent2="accent2" accent3="accent3" accent4="accent4" accent5="accent5" accent6="accent6" hlink="hlink" folHlink="folHlink"/>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Дата 16"/>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8" name="Номер слайда 17"/>
          <p:cNvSpPr>
            <a:spLocks noGrp="1"/>
          </p:cNvSpPr>
          <p:nvPr>
            <p:ph type="sldNum" sz="quarter" idx="11"/>
          </p:nvPr>
        </p:nvSpPr>
        <p:spPr/>
        <p:txBody>
          <a:bodyPr rtlCol="0"/>
          <a:lstStyle/>
          <a:p>
            <a:fld id="{1176E468-12ED-444F-9E95-6BAF654EBB26}"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2726598550"/>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2712884382"/>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4279177924"/>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solidFill>
                <a:srgbClr val="575F6D"/>
              </a:solidFill>
            </a:endParaRPr>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Номер слайда 28"/>
          <p:cNvSpPr>
            <a:spLocks noGrp="1"/>
          </p:cNvSpPr>
          <p:nvPr>
            <p:ph type="sldNum" sz="quarter" idx="12"/>
          </p:nvPr>
        </p:nvSpPr>
        <p:spPr bwMode="auto">
          <a:xfrm>
            <a:off x="1325544"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2409633485"/>
      </p:ext>
    </p:extLst>
  </p:cSld>
  <p:clrMapOvr>
    <a:overrideClrMapping bg1="lt1" tx1="dk1" bg2="lt2" tx2="dk2" accent1="accent1" accent2="accent2" accent3="accent3" accent4="accent4" accent5="accent5" accent6="accent6" hlink="hlink" folHlink="folHlink"/>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9" name="Номер слайда 8"/>
          <p:cNvSpPr>
            <a:spLocks noGrp="1"/>
          </p:cNvSpPr>
          <p:nvPr>
            <p:ph type="sldNum" sz="quarter" idx="15"/>
          </p:nvPr>
        </p:nvSpPr>
        <p:spPr/>
        <p:txBody>
          <a:bodyPr rtlCol="0"/>
          <a:lstStyle/>
          <a:p>
            <a:fld id="{1176E468-12ED-444F-9E95-6BAF654EBB26}"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1468363728"/>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63F72C21-DB07-45A5-B754-3E862C8BCA1F}" type="datetimeFigureOut">
              <a:rPr lang="ru-RU" smtClean="0">
                <a:solidFill>
                  <a:srgbClr val="FFF39D"/>
                </a:solidFill>
              </a:rPr>
              <a:pPr/>
              <a:t>28.04.2021</a:t>
            </a:fld>
            <a:endParaRPr lang="ru-RU">
              <a:solidFill>
                <a:srgbClr val="FFF39D"/>
              </a:solidFill>
            </a:endParaRPr>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solidFill>
                <a:srgbClr val="FFF39D"/>
              </a:solidFill>
            </a:endParaRPr>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Номер слайда 5"/>
          <p:cNvSpPr>
            <a:spLocks noGrp="1"/>
          </p:cNvSpPr>
          <p:nvPr>
            <p:ph type="sldNum" sz="quarter" idx="12"/>
          </p:nvPr>
        </p:nvSpPr>
        <p:spPr bwMode="auto">
          <a:xfrm>
            <a:off x="1340616"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1539410281"/>
      </p:ext>
    </p:extLst>
  </p:cSld>
  <p:clrMapOvr>
    <a:overrideClrMapping bg1="dk1" tx1="lt1" bg2="dk2" tx2="lt2" accent1="accent1" accent2="accent2" accent3="accent3" accent4="accent4" accent5="accent5" accent6="accent6" hlink="hlink" folHlink="folHlink"/>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6" name="Нижний колонтитул 5"/>
          <p:cNvSpPr>
            <a:spLocks noGrp="1"/>
          </p:cNvSpPr>
          <p:nvPr>
            <p:ph type="ftr" sz="quarter" idx="11"/>
          </p:nvPr>
        </p:nvSpPr>
        <p:spPr/>
        <p:txBody>
          <a:bodyPr/>
          <a:lstStyle/>
          <a:p>
            <a:endParaRPr lang="ru-RU">
              <a:solidFill>
                <a:srgbClr val="575F6D"/>
              </a:solidFill>
            </a:endParaRPr>
          </a:p>
        </p:txBody>
      </p:sp>
      <p:sp>
        <p:nvSpPr>
          <p:cNvPr id="7" name="Номер слайда 6"/>
          <p:cNvSpPr>
            <a:spLocks noGrp="1"/>
          </p:cNvSpPr>
          <p:nvPr>
            <p:ph type="sldNum" sz="quarter" idx="12"/>
          </p:nvPr>
        </p:nvSpPr>
        <p:spPr/>
        <p:txBody>
          <a:bodyPr/>
          <a:lstStyle/>
          <a:p>
            <a:fld id="{1176E468-12ED-444F-9E95-6BAF654EBB26}" type="slidenum">
              <a:rPr lang="ru-RU" smtClean="0"/>
              <a:pPr/>
              <a:t>‹#›</a:t>
            </a:fld>
            <a:endParaRPr lang="ru-RU"/>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extLst>
      <p:ext uri="{BB962C8B-B14F-4D97-AF65-F5344CB8AC3E}">
        <p14:creationId xmlns:p14="http://schemas.microsoft.com/office/powerpoint/2010/main" val="176881983"/>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8" name="Нижний колонтитул 7"/>
          <p:cNvSpPr>
            <a:spLocks noGrp="1"/>
          </p:cNvSpPr>
          <p:nvPr>
            <p:ph type="ftr" sz="quarter" idx="11"/>
          </p:nvPr>
        </p:nvSpPr>
        <p:spPr/>
        <p:txBody>
          <a:bodyPr/>
          <a:lstStyle/>
          <a:p>
            <a:endParaRPr lang="ru-RU">
              <a:solidFill>
                <a:srgbClr val="575F6D"/>
              </a:solidFill>
            </a:endParaRPr>
          </a:p>
        </p:txBody>
      </p:sp>
      <p:sp>
        <p:nvSpPr>
          <p:cNvPr id="9" name="Номер слайда 8"/>
          <p:cNvSpPr>
            <a:spLocks noGrp="1"/>
          </p:cNvSpPr>
          <p:nvPr>
            <p:ph type="sldNum" sz="quarter" idx="12"/>
          </p:nvPr>
        </p:nvSpPr>
        <p:spPr/>
        <p:txBody>
          <a:bodyPr/>
          <a:lstStyle/>
          <a:p>
            <a:fld id="{1176E468-12ED-444F-9E95-6BAF654EBB26}" type="slidenum">
              <a:rPr lang="ru-RU" smtClean="0"/>
              <a:pPr/>
              <a:t>‹#›</a:t>
            </a:fld>
            <a:endParaRPr lang="ru-RU"/>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extLst>
      <p:ext uri="{BB962C8B-B14F-4D97-AF65-F5344CB8AC3E}">
        <p14:creationId xmlns:p14="http://schemas.microsoft.com/office/powerpoint/2010/main" val="2547779914"/>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7" name="Номер слайда 6"/>
          <p:cNvSpPr>
            <a:spLocks noGrp="1"/>
          </p:cNvSpPr>
          <p:nvPr>
            <p:ph type="sldNum" sz="quarter" idx="11"/>
          </p:nvPr>
        </p:nvSpPr>
        <p:spPr/>
        <p:txBody>
          <a:bodyPr rtlCol="0"/>
          <a:lstStyle/>
          <a:p>
            <a:fld id="{1176E468-12ED-444F-9E95-6BAF654EBB26}"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3113093997"/>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11"/>
          </p:nvPr>
        </p:nvSpPr>
        <p:spPr/>
        <p:txBody>
          <a:bodyPr/>
          <a:lstStyle/>
          <a:p>
            <a:endParaRPr lang="ru-RU">
              <a:solidFill>
                <a:srgbClr val="575F6D"/>
              </a:solidFill>
            </a:endParaRPr>
          </a:p>
        </p:txBody>
      </p:sp>
      <p:sp>
        <p:nvSpPr>
          <p:cNvPr id="4" name="Номер слайда 3"/>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4203382800"/>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22" name="Номер слайда 21"/>
          <p:cNvSpPr>
            <a:spLocks noGrp="1"/>
          </p:cNvSpPr>
          <p:nvPr>
            <p:ph type="sldNum" sz="quarter" idx="15"/>
          </p:nvPr>
        </p:nvSpPr>
        <p:spPr/>
        <p:txBody>
          <a:bodyPr rtlCol="0"/>
          <a:lstStyle/>
          <a:p>
            <a:fld id="{1176E468-12ED-444F-9E95-6BAF654EBB26}"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3237351054"/>
      </p:ext>
    </p:extLst>
  </p:cSld>
  <p:clrMapOvr>
    <a:overrideClrMapping bg1="lt1" tx1="dk1" bg2="lt2" tx2="dk2" accent1="accent1" accent2="accent2" accent3="accent3" accent4="accent4" accent5="accent5" accent6="accent6" hlink="hlink" folHlink="folHlink"/>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Дата 16"/>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8" name="Номер слайда 17"/>
          <p:cNvSpPr>
            <a:spLocks noGrp="1"/>
          </p:cNvSpPr>
          <p:nvPr>
            <p:ph type="sldNum" sz="quarter" idx="11"/>
          </p:nvPr>
        </p:nvSpPr>
        <p:spPr/>
        <p:txBody>
          <a:bodyPr rtlCol="0"/>
          <a:lstStyle/>
          <a:p>
            <a:fld id="{1176E468-12ED-444F-9E95-6BAF654EBB26}"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3018793655"/>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1912249227"/>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1858344930"/>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solidFill>
                <a:srgbClr val="575F6D"/>
              </a:solidFill>
            </a:endParaRPr>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Номер слайда 28"/>
          <p:cNvSpPr>
            <a:spLocks noGrp="1"/>
          </p:cNvSpPr>
          <p:nvPr>
            <p:ph type="sldNum" sz="quarter" idx="12"/>
          </p:nvPr>
        </p:nvSpPr>
        <p:spPr bwMode="auto">
          <a:xfrm>
            <a:off x="1325544"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3549072658"/>
      </p:ext>
    </p:extLst>
  </p:cSld>
  <p:clrMapOvr>
    <a:overrideClrMapping bg1="lt1" tx1="dk1" bg2="lt2" tx2="dk2" accent1="accent1" accent2="accent2" accent3="accent3" accent4="accent4" accent5="accent5" accent6="accent6" hlink="hlink" folHlink="folHlink"/>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9" name="Номер слайда 8"/>
          <p:cNvSpPr>
            <a:spLocks noGrp="1"/>
          </p:cNvSpPr>
          <p:nvPr>
            <p:ph type="sldNum" sz="quarter" idx="15"/>
          </p:nvPr>
        </p:nvSpPr>
        <p:spPr/>
        <p:txBody>
          <a:bodyPr rtlCol="0"/>
          <a:lstStyle/>
          <a:p>
            <a:fld id="{1176E468-12ED-444F-9E95-6BAF654EBB26}"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4181136716"/>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63F72C21-DB07-45A5-B754-3E862C8BCA1F}" type="datetimeFigureOut">
              <a:rPr lang="ru-RU" smtClean="0">
                <a:solidFill>
                  <a:srgbClr val="FFF39D"/>
                </a:solidFill>
              </a:rPr>
              <a:pPr/>
              <a:t>28.04.2021</a:t>
            </a:fld>
            <a:endParaRPr lang="ru-RU">
              <a:solidFill>
                <a:srgbClr val="FFF39D"/>
              </a:solidFill>
            </a:endParaRPr>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solidFill>
                <a:srgbClr val="FFF39D"/>
              </a:solidFill>
            </a:endParaRPr>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Номер слайда 5"/>
          <p:cNvSpPr>
            <a:spLocks noGrp="1"/>
          </p:cNvSpPr>
          <p:nvPr>
            <p:ph type="sldNum" sz="quarter" idx="12"/>
          </p:nvPr>
        </p:nvSpPr>
        <p:spPr bwMode="auto">
          <a:xfrm>
            <a:off x="1340616"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4008015729"/>
      </p:ext>
    </p:extLst>
  </p:cSld>
  <p:clrMapOvr>
    <a:overrideClrMapping bg1="dk1" tx1="lt1" bg2="dk2" tx2="lt2" accent1="accent1" accent2="accent2" accent3="accent3" accent4="accent4" accent5="accent5" accent6="accent6" hlink="hlink" folHlink="folHlink"/>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6" name="Нижний колонтитул 5"/>
          <p:cNvSpPr>
            <a:spLocks noGrp="1"/>
          </p:cNvSpPr>
          <p:nvPr>
            <p:ph type="ftr" sz="quarter" idx="11"/>
          </p:nvPr>
        </p:nvSpPr>
        <p:spPr/>
        <p:txBody>
          <a:bodyPr/>
          <a:lstStyle/>
          <a:p>
            <a:endParaRPr lang="ru-RU">
              <a:solidFill>
                <a:srgbClr val="575F6D"/>
              </a:solidFill>
            </a:endParaRPr>
          </a:p>
        </p:txBody>
      </p:sp>
      <p:sp>
        <p:nvSpPr>
          <p:cNvPr id="7" name="Номер слайда 6"/>
          <p:cNvSpPr>
            <a:spLocks noGrp="1"/>
          </p:cNvSpPr>
          <p:nvPr>
            <p:ph type="sldNum" sz="quarter" idx="12"/>
          </p:nvPr>
        </p:nvSpPr>
        <p:spPr/>
        <p:txBody>
          <a:bodyPr/>
          <a:lstStyle/>
          <a:p>
            <a:fld id="{1176E468-12ED-444F-9E95-6BAF654EBB26}" type="slidenum">
              <a:rPr lang="ru-RU" smtClean="0"/>
              <a:pPr/>
              <a:t>‹#›</a:t>
            </a:fld>
            <a:endParaRPr lang="ru-RU"/>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extLst>
      <p:ext uri="{BB962C8B-B14F-4D97-AF65-F5344CB8AC3E}">
        <p14:creationId xmlns:p14="http://schemas.microsoft.com/office/powerpoint/2010/main" val="393261767"/>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8" name="Нижний колонтитул 7"/>
          <p:cNvSpPr>
            <a:spLocks noGrp="1"/>
          </p:cNvSpPr>
          <p:nvPr>
            <p:ph type="ftr" sz="quarter" idx="11"/>
          </p:nvPr>
        </p:nvSpPr>
        <p:spPr/>
        <p:txBody>
          <a:bodyPr/>
          <a:lstStyle/>
          <a:p>
            <a:endParaRPr lang="ru-RU">
              <a:solidFill>
                <a:srgbClr val="575F6D"/>
              </a:solidFill>
            </a:endParaRPr>
          </a:p>
        </p:txBody>
      </p:sp>
      <p:sp>
        <p:nvSpPr>
          <p:cNvPr id="9" name="Номер слайда 8"/>
          <p:cNvSpPr>
            <a:spLocks noGrp="1"/>
          </p:cNvSpPr>
          <p:nvPr>
            <p:ph type="sldNum" sz="quarter" idx="12"/>
          </p:nvPr>
        </p:nvSpPr>
        <p:spPr/>
        <p:txBody>
          <a:bodyPr/>
          <a:lstStyle/>
          <a:p>
            <a:fld id="{1176E468-12ED-444F-9E95-6BAF654EBB26}" type="slidenum">
              <a:rPr lang="ru-RU" smtClean="0"/>
              <a:pPr/>
              <a:t>‹#›</a:t>
            </a:fld>
            <a:endParaRPr lang="ru-RU"/>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extLst>
      <p:ext uri="{BB962C8B-B14F-4D97-AF65-F5344CB8AC3E}">
        <p14:creationId xmlns:p14="http://schemas.microsoft.com/office/powerpoint/2010/main" val="3821825336"/>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7" name="Номер слайда 6"/>
          <p:cNvSpPr>
            <a:spLocks noGrp="1"/>
          </p:cNvSpPr>
          <p:nvPr>
            <p:ph type="sldNum" sz="quarter" idx="11"/>
          </p:nvPr>
        </p:nvSpPr>
        <p:spPr/>
        <p:txBody>
          <a:bodyPr rtlCol="0"/>
          <a:lstStyle/>
          <a:p>
            <a:fld id="{1176E468-12ED-444F-9E95-6BAF654EBB26}"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1054374936"/>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11"/>
          </p:nvPr>
        </p:nvSpPr>
        <p:spPr/>
        <p:txBody>
          <a:bodyPr/>
          <a:lstStyle/>
          <a:p>
            <a:endParaRPr lang="ru-RU">
              <a:solidFill>
                <a:srgbClr val="575F6D"/>
              </a:solidFill>
            </a:endParaRPr>
          </a:p>
        </p:txBody>
      </p:sp>
      <p:sp>
        <p:nvSpPr>
          <p:cNvPr id="4" name="Номер слайда 3"/>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3665962177"/>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22" name="Номер слайда 21"/>
          <p:cNvSpPr>
            <a:spLocks noGrp="1"/>
          </p:cNvSpPr>
          <p:nvPr>
            <p:ph type="sldNum" sz="quarter" idx="15"/>
          </p:nvPr>
        </p:nvSpPr>
        <p:spPr/>
        <p:txBody>
          <a:bodyPr rtlCol="0"/>
          <a:lstStyle/>
          <a:p>
            <a:fld id="{1176E468-12ED-444F-9E95-6BAF654EBB26}"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1891504868"/>
      </p:ext>
    </p:extLst>
  </p:cSld>
  <p:clrMapOvr>
    <a:overrideClrMapping bg1="lt1" tx1="dk1" bg2="lt2" tx2="dk2" accent1="accent1" accent2="accent2" accent3="accent3" accent4="accent4" accent5="accent5" accent6="accent6" hlink="hlink" folHlink="folHlink"/>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Дата 16"/>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8" name="Номер слайда 17"/>
          <p:cNvSpPr>
            <a:spLocks noGrp="1"/>
          </p:cNvSpPr>
          <p:nvPr>
            <p:ph type="sldNum" sz="quarter" idx="11"/>
          </p:nvPr>
        </p:nvSpPr>
        <p:spPr/>
        <p:txBody>
          <a:bodyPr rtlCol="0"/>
          <a:lstStyle/>
          <a:p>
            <a:fld id="{1176E468-12ED-444F-9E95-6BAF654EBB26}"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367195984"/>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803808616"/>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928948835"/>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solidFill>
                <a:srgbClr val="575F6D"/>
              </a:solidFill>
            </a:endParaRPr>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Номер слайда 28"/>
          <p:cNvSpPr>
            <a:spLocks noGrp="1"/>
          </p:cNvSpPr>
          <p:nvPr>
            <p:ph type="sldNum" sz="quarter" idx="12"/>
          </p:nvPr>
        </p:nvSpPr>
        <p:spPr bwMode="auto">
          <a:xfrm>
            <a:off x="1325544"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4287406600"/>
      </p:ext>
    </p:extLst>
  </p:cSld>
  <p:clrMapOvr>
    <a:overrideClrMapping bg1="lt1" tx1="dk1" bg2="lt2" tx2="dk2" accent1="accent1" accent2="accent2" accent3="accent3" accent4="accent4" accent5="accent5" accent6="accent6" hlink="hlink" folHlink="folHlink"/>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9" name="Номер слайда 8"/>
          <p:cNvSpPr>
            <a:spLocks noGrp="1"/>
          </p:cNvSpPr>
          <p:nvPr>
            <p:ph type="sldNum" sz="quarter" idx="15"/>
          </p:nvPr>
        </p:nvSpPr>
        <p:spPr/>
        <p:txBody>
          <a:bodyPr rtlCol="0"/>
          <a:lstStyle/>
          <a:p>
            <a:fld id="{1176E468-12ED-444F-9E95-6BAF654EBB26}"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2609538129"/>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63F72C21-DB07-45A5-B754-3E862C8BCA1F}" type="datetimeFigureOut">
              <a:rPr lang="ru-RU" smtClean="0">
                <a:solidFill>
                  <a:srgbClr val="FFF39D"/>
                </a:solidFill>
              </a:rPr>
              <a:pPr/>
              <a:t>28.04.2021</a:t>
            </a:fld>
            <a:endParaRPr lang="ru-RU">
              <a:solidFill>
                <a:srgbClr val="FFF39D"/>
              </a:solidFill>
            </a:endParaRPr>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solidFill>
                <a:srgbClr val="FFF39D"/>
              </a:solidFill>
            </a:endParaRPr>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Номер слайда 5"/>
          <p:cNvSpPr>
            <a:spLocks noGrp="1"/>
          </p:cNvSpPr>
          <p:nvPr>
            <p:ph type="sldNum" sz="quarter" idx="12"/>
          </p:nvPr>
        </p:nvSpPr>
        <p:spPr bwMode="auto">
          <a:xfrm>
            <a:off x="1340616"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1179847582"/>
      </p:ext>
    </p:extLst>
  </p:cSld>
  <p:clrMapOvr>
    <a:overrideClrMapping bg1="dk1" tx1="lt1" bg2="dk2" tx2="lt2" accent1="accent1" accent2="accent2" accent3="accent3" accent4="accent4" accent5="accent5" accent6="accent6" hlink="hlink" folHlink="folHlink"/>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6" name="Нижний колонтитул 5"/>
          <p:cNvSpPr>
            <a:spLocks noGrp="1"/>
          </p:cNvSpPr>
          <p:nvPr>
            <p:ph type="ftr" sz="quarter" idx="11"/>
          </p:nvPr>
        </p:nvSpPr>
        <p:spPr/>
        <p:txBody>
          <a:bodyPr/>
          <a:lstStyle/>
          <a:p>
            <a:endParaRPr lang="ru-RU">
              <a:solidFill>
                <a:srgbClr val="575F6D"/>
              </a:solidFill>
            </a:endParaRPr>
          </a:p>
        </p:txBody>
      </p:sp>
      <p:sp>
        <p:nvSpPr>
          <p:cNvPr id="7" name="Номер слайда 6"/>
          <p:cNvSpPr>
            <a:spLocks noGrp="1"/>
          </p:cNvSpPr>
          <p:nvPr>
            <p:ph type="sldNum" sz="quarter" idx="12"/>
          </p:nvPr>
        </p:nvSpPr>
        <p:spPr/>
        <p:txBody>
          <a:bodyPr/>
          <a:lstStyle/>
          <a:p>
            <a:fld id="{1176E468-12ED-444F-9E95-6BAF654EBB26}" type="slidenum">
              <a:rPr lang="ru-RU" smtClean="0"/>
              <a:pPr/>
              <a:t>‹#›</a:t>
            </a:fld>
            <a:endParaRPr lang="ru-RU"/>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extLst>
      <p:ext uri="{BB962C8B-B14F-4D97-AF65-F5344CB8AC3E}">
        <p14:creationId xmlns:p14="http://schemas.microsoft.com/office/powerpoint/2010/main" val="906570391"/>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8" name="Нижний колонтитул 7"/>
          <p:cNvSpPr>
            <a:spLocks noGrp="1"/>
          </p:cNvSpPr>
          <p:nvPr>
            <p:ph type="ftr" sz="quarter" idx="11"/>
          </p:nvPr>
        </p:nvSpPr>
        <p:spPr/>
        <p:txBody>
          <a:bodyPr/>
          <a:lstStyle/>
          <a:p>
            <a:endParaRPr lang="ru-RU">
              <a:solidFill>
                <a:srgbClr val="575F6D"/>
              </a:solidFill>
            </a:endParaRPr>
          </a:p>
        </p:txBody>
      </p:sp>
      <p:sp>
        <p:nvSpPr>
          <p:cNvPr id="9" name="Номер слайда 8"/>
          <p:cNvSpPr>
            <a:spLocks noGrp="1"/>
          </p:cNvSpPr>
          <p:nvPr>
            <p:ph type="sldNum" sz="quarter" idx="12"/>
          </p:nvPr>
        </p:nvSpPr>
        <p:spPr/>
        <p:txBody>
          <a:bodyPr/>
          <a:lstStyle/>
          <a:p>
            <a:fld id="{1176E468-12ED-444F-9E95-6BAF654EBB26}" type="slidenum">
              <a:rPr lang="ru-RU" smtClean="0"/>
              <a:pPr/>
              <a:t>‹#›</a:t>
            </a:fld>
            <a:endParaRPr lang="ru-RU"/>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extLst>
      <p:ext uri="{BB962C8B-B14F-4D97-AF65-F5344CB8AC3E}">
        <p14:creationId xmlns:p14="http://schemas.microsoft.com/office/powerpoint/2010/main" val="4264417700"/>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7" name="Номер слайда 6"/>
          <p:cNvSpPr>
            <a:spLocks noGrp="1"/>
          </p:cNvSpPr>
          <p:nvPr>
            <p:ph type="sldNum" sz="quarter" idx="11"/>
          </p:nvPr>
        </p:nvSpPr>
        <p:spPr/>
        <p:txBody>
          <a:bodyPr rtlCol="0"/>
          <a:lstStyle/>
          <a:p>
            <a:fld id="{1176E468-12ED-444F-9E95-6BAF654EBB26}"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2836815811"/>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11"/>
          </p:nvPr>
        </p:nvSpPr>
        <p:spPr/>
        <p:txBody>
          <a:bodyPr/>
          <a:lstStyle/>
          <a:p>
            <a:endParaRPr lang="ru-RU">
              <a:solidFill>
                <a:srgbClr val="575F6D"/>
              </a:solidFill>
            </a:endParaRPr>
          </a:p>
        </p:txBody>
      </p:sp>
      <p:sp>
        <p:nvSpPr>
          <p:cNvPr id="4" name="Номер слайда 3"/>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1934965918"/>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22" name="Номер слайда 21"/>
          <p:cNvSpPr>
            <a:spLocks noGrp="1"/>
          </p:cNvSpPr>
          <p:nvPr>
            <p:ph type="sldNum" sz="quarter" idx="15"/>
          </p:nvPr>
        </p:nvSpPr>
        <p:spPr/>
        <p:txBody>
          <a:bodyPr rtlCol="0"/>
          <a:lstStyle/>
          <a:p>
            <a:fld id="{1176E468-12ED-444F-9E95-6BAF654EBB26}"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3453980519"/>
      </p:ext>
    </p:extLst>
  </p:cSld>
  <p:clrMapOvr>
    <a:overrideClrMapping bg1="lt1" tx1="dk1" bg2="lt2" tx2="dk2" accent1="accent1" accent2="accent2" accent3="accent3" accent4="accent4" accent5="accent5" accent6="accent6" hlink="hlink" folHlink="folHlink"/>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Дата 16"/>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8" name="Номер слайда 17"/>
          <p:cNvSpPr>
            <a:spLocks noGrp="1"/>
          </p:cNvSpPr>
          <p:nvPr>
            <p:ph type="sldNum" sz="quarter" idx="11"/>
          </p:nvPr>
        </p:nvSpPr>
        <p:spPr/>
        <p:txBody>
          <a:bodyPr rtlCol="0"/>
          <a:lstStyle/>
          <a:p>
            <a:fld id="{1176E468-12ED-444F-9E95-6BAF654EBB26}"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2939002805"/>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2170121532"/>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3753426478"/>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solidFill>
                <a:srgbClr val="575F6D"/>
              </a:solidFill>
            </a:endParaRPr>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Номер слайда 28"/>
          <p:cNvSpPr>
            <a:spLocks noGrp="1"/>
          </p:cNvSpPr>
          <p:nvPr>
            <p:ph type="sldNum" sz="quarter" idx="12"/>
          </p:nvPr>
        </p:nvSpPr>
        <p:spPr bwMode="auto">
          <a:xfrm>
            <a:off x="1325544"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680854962"/>
      </p:ext>
    </p:extLst>
  </p:cSld>
  <p:clrMapOvr>
    <a:overrideClrMapping bg1="lt1" tx1="dk1" bg2="lt2" tx2="dk2" accent1="accent1" accent2="accent2" accent3="accent3" accent4="accent4" accent5="accent5" accent6="accent6" hlink="hlink" folHlink="folHlink"/>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9" name="Номер слайда 8"/>
          <p:cNvSpPr>
            <a:spLocks noGrp="1"/>
          </p:cNvSpPr>
          <p:nvPr>
            <p:ph type="sldNum" sz="quarter" idx="15"/>
          </p:nvPr>
        </p:nvSpPr>
        <p:spPr/>
        <p:txBody>
          <a:bodyPr rtlCol="0"/>
          <a:lstStyle/>
          <a:p>
            <a:fld id="{1176E468-12ED-444F-9E95-6BAF654EBB26}"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2953874727"/>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63F72C21-DB07-45A5-B754-3E862C8BCA1F}" type="datetimeFigureOut">
              <a:rPr lang="ru-RU" smtClean="0">
                <a:solidFill>
                  <a:srgbClr val="FFF39D"/>
                </a:solidFill>
              </a:rPr>
              <a:pPr/>
              <a:t>28.04.2021</a:t>
            </a:fld>
            <a:endParaRPr lang="ru-RU">
              <a:solidFill>
                <a:srgbClr val="FFF39D"/>
              </a:solidFill>
            </a:endParaRPr>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solidFill>
                <a:srgbClr val="FFF39D"/>
              </a:solidFill>
            </a:endParaRPr>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Номер слайда 5"/>
          <p:cNvSpPr>
            <a:spLocks noGrp="1"/>
          </p:cNvSpPr>
          <p:nvPr>
            <p:ph type="sldNum" sz="quarter" idx="12"/>
          </p:nvPr>
        </p:nvSpPr>
        <p:spPr bwMode="auto">
          <a:xfrm>
            <a:off x="1340616"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3871192715"/>
      </p:ext>
    </p:extLst>
  </p:cSld>
  <p:clrMapOvr>
    <a:overrideClrMapping bg1="dk1" tx1="lt1" bg2="dk2" tx2="lt2" accent1="accent1" accent2="accent2" accent3="accent3" accent4="accent4" accent5="accent5" accent6="accent6" hlink="hlink" folHlink="folHlink"/>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6" name="Нижний колонтитул 5"/>
          <p:cNvSpPr>
            <a:spLocks noGrp="1"/>
          </p:cNvSpPr>
          <p:nvPr>
            <p:ph type="ftr" sz="quarter" idx="11"/>
          </p:nvPr>
        </p:nvSpPr>
        <p:spPr/>
        <p:txBody>
          <a:bodyPr/>
          <a:lstStyle/>
          <a:p>
            <a:endParaRPr lang="ru-RU">
              <a:solidFill>
                <a:srgbClr val="575F6D"/>
              </a:solidFill>
            </a:endParaRPr>
          </a:p>
        </p:txBody>
      </p:sp>
      <p:sp>
        <p:nvSpPr>
          <p:cNvPr id="7" name="Номер слайда 6"/>
          <p:cNvSpPr>
            <a:spLocks noGrp="1"/>
          </p:cNvSpPr>
          <p:nvPr>
            <p:ph type="sldNum" sz="quarter" idx="12"/>
          </p:nvPr>
        </p:nvSpPr>
        <p:spPr/>
        <p:txBody>
          <a:bodyPr/>
          <a:lstStyle/>
          <a:p>
            <a:fld id="{1176E468-12ED-444F-9E95-6BAF654EBB26}" type="slidenum">
              <a:rPr lang="ru-RU" smtClean="0"/>
              <a:pPr/>
              <a:t>‹#›</a:t>
            </a:fld>
            <a:endParaRPr lang="ru-RU"/>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extLst>
      <p:ext uri="{BB962C8B-B14F-4D97-AF65-F5344CB8AC3E}">
        <p14:creationId xmlns:p14="http://schemas.microsoft.com/office/powerpoint/2010/main" val="3066324528"/>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8" name="Нижний колонтитул 7"/>
          <p:cNvSpPr>
            <a:spLocks noGrp="1"/>
          </p:cNvSpPr>
          <p:nvPr>
            <p:ph type="ftr" sz="quarter" idx="11"/>
          </p:nvPr>
        </p:nvSpPr>
        <p:spPr/>
        <p:txBody>
          <a:bodyPr/>
          <a:lstStyle/>
          <a:p>
            <a:endParaRPr lang="ru-RU">
              <a:solidFill>
                <a:srgbClr val="575F6D"/>
              </a:solidFill>
            </a:endParaRPr>
          </a:p>
        </p:txBody>
      </p:sp>
      <p:sp>
        <p:nvSpPr>
          <p:cNvPr id="9" name="Номер слайда 8"/>
          <p:cNvSpPr>
            <a:spLocks noGrp="1"/>
          </p:cNvSpPr>
          <p:nvPr>
            <p:ph type="sldNum" sz="quarter" idx="12"/>
          </p:nvPr>
        </p:nvSpPr>
        <p:spPr/>
        <p:txBody>
          <a:bodyPr/>
          <a:lstStyle/>
          <a:p>
            <a:fld id="{1176E468-12ED-444F-9E95-6BAF654EBB26}" type="slidenum">
              <a:rPr lang="ru-RU" smtClean="0"/>
              <a:pPr/>
              <a:t>‹#›</a:t>
            </a:fld>
            <a:endParaRPr lang="ru-RU"/>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extLst>
      <p:ext uri="{BB962C8B-B14F-4D97-AF65-F5344CB8AC3E}">
        <p14:creationId xmlns:p14="http://schemas.microsoft.com/office/powerpoint/2010/main" val="1057320805"/>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7" name="Номер слайда 6"/>
          <p:cNvSpPr>
            <a:spLocks noGrp="1"/>
          </p:cNvSpPr>
          <p:nvPr>
            <p:ph type="sldNum" sz="quarter" idx="11"/>
          </p:nvPr>
        </p:nvSpPr>
        <p:spPr/>
        <p:txBody>
          <a:bodyPr rtlCol="0"/>
          <a:lstStyle/>
          <a:p>
            <a:fld id="{1176E468-12ED-444F-9E95-6BAF654EBB26}"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2417474886"/>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11"/>
          </p:nvPr>
        </p:nvSpPr>
        <p:spPr/>
        <p:txBody>
          <a:bodyPr/>
          <a:lstStyle/>
          <a:p>
            <a:endParaRPr lang="ru-RU">
              <a:solidFill>
                <a:srgbClr val="575F6D"/>
              </a:solidFill>
            </a:endParaRPr>
          </a:p>
        </p:txBody>
      </p:sp>
      <p:sp>
        <p:nvSpPr>
          <p:cNvPr id="4" name="Номер слайда 3"/>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1479781756"/>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22" name="Номер слайда 21"/>
          <p:cNvSpPr>
            <a:spLocks noGrp="1"/>
          </p:cNvSpPr>
          <p:nvPr>
            <p:ph type="sldNum" sz="quarter" idx="15"/>
          </p:nvPr>
        </p:nvSpPr>
        <p:spPr/>
        <p:txBody>
          <a:bodyPr rtlCol="0"/>
          <a:lstStyle/>
          <a:p>
            <a:fld id="{1176E468-12ED-444F-9E95-6BAF654EBB26}"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123972153"/>
      </p:ext>
    </p:extLst>
  </p:cSld>
  <p:clrMapOvr>
    <a:overrideClrMapping bg1="lt1" tx1="dk1" bg2="lt2" tx2="dk2" accent1="accent1" accent2="accent2" accent3="accent3" accent4="accent4" accent5="accent5" accent6="accent6" hlink="hlink" folHlink="folHlink"/>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Дата 16"/>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8" name="Номер слайда 17"/>
          <p:cNvSpPr>
            <a:spLocks noGrp="1"/>
          </p:cNvSpPr>
          <p:nvPr>
            <p:ph type="sldNum" sz="quarter" idx="11"/>
          </p:nvPr>
        </p:nvSpPr>
        <p:spPr/>
        <p:txBody>
          <a:bodyPr rtlCol="0"/>
          <a:lstStyle/>
          <a:p>
            <a:fld id="{1176E468-12ED-444F-9E95-6BAF654EBB26}"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1765089597"/>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2060858856"/>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1730891538"/>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solidFill>
                <a:srgbClr val="575F6D"/>
              </a:solidFill>
            </a:endParaRPr>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Номер слайда 28"/>
          <p:cNvSpPr>
            <a:spLocks noGrp="1"/>
          </p:cNvSpPr>
          <p:nvPr>
            <p:ph type="sldNum" sz="quarter" idx="12"/>
          </p:nvPr>
        </p:nvSpPr>
        <p:spPr bwMode="auto">
          <a:xfrm>
            <a:off x="1325544"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446408437"/>
      </p:ext>
    </p:extLst>
  </p:cSld>
  <p:clrMapOvr>
    <a:overrideClrMapping bg1="lt1" tx1="dk1" bg2="lt2" tx2="dk2" accent1="accent1" accent2="accent2" accent3="accent3" accent4="accent4" accent5="accent5" accent6="accent6" hlink="hlink" folHlink="folHlink"/>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9" name="Номер слайда 8"/>
          <p:cNvSpPr>
            <a:spLocks noGrp="1"/>
          </p:cNvSpPr>
          <p:nvPr>
            <p:ph type="sldNum" sz="quarter" idx="15"/>
          </p:nvPr>
        </p:nvSpPr>
        <p:spPr/>
        <p:txBody>
          <a:bodyPr rtlCol="0"/>
          <a:lstStyle/>
          <a:p>
            <a:fld id="{1176E468-12ED-444F-9E95-6BAF654EBB26}"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1666992991"/>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63F72C21-DB07-45A5-B754-3E862C8BCA1F}" type="datetimeFigureOut">
              <a:rPr lang="ru-RU" smtClean="0">
                <a:solidFill>
                  <a:srgbClr val="FFF39D"/>
                </a:solidFill>
              </a:rPr>
              <a:pPr/>
              <a:t>28.04.2021</a:t>
            </a:fld>
            <a:endParaRPr lang="ru-RU">
              <a:solidFill>
                <a:srgbClr val="FFF39D"/>
              </a:solidFill>
            </a:endParaRPr>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solidFill>
                <a:srgbClr val="FFF39D"/>
              </a:solidFill>
            </a:endParaRPr>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Номер слайда 5"/>
          <p:cNvSpPr>
            <a:spLocks noGrp="1"/>
          </p:cNvSpPr>
          <p:nvPr>
            <p:ph type="sldNum" sz="quarter" idx="12"/>
          </p:nvPr>
        </p:nvSpPr>
        <p:spPr bwMode="auto">
          <a:xfrm>
            <a:off x="1340616"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1913324010"/>
      </p:ext>
    </p:extLst>
  </p:cSld>
  <p:clrMapOvr>
    <a:overrideClrMapping bg1="dk1" tx1="lt1" bg2="dk2" tx2="lt2" accent1="accent1" accent2="accent2" accent3="accent3" accent4="accent4" accent5="accent5" accent6="accent6" hlink="hlink" folHlink="folHlink"/>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6" name="Нижний колонтитул 5"/>
          <p:cNvSpPr>
            <a:spLocks noGrp="1"/>
          </p:cNvSpPr>
          <p:nvPr>
            <p:ph type="ftr" sz="quarter" idx="11"/>
          </p:nvPr>
        </p:nvSpPr>
        <p:spPr/>
        <p:txBody>
          <a:bodyPr/>
          <a:lstStyle/>
          <a:p>
            <a:endParaRPr lang="ru-RU">
              <a:solidFill>
                <a:srgbClr val="575F6D"/>
              </a:solidFill>
            </a:endParaRPr>
          </a:p>
        </p:txBody>
      </p:sp>
      <p:sp>
        <p:nvSpPr>
          <p:cNvPr id="7" name="Номер слайда 6"/>
          <p:cNvSpPr>
            <a:spLocks noGrp="1"/>
          </p:cNvSpPr>
          <p:nvPr>
            <p:ph type="sldNum" sz="quarter" idx="12"/>
          </p:nvPr>
        </p:nvSpPr>
        <p:spPr/>
        <p:txBody>
          <a:bodyPr/>
          <a:lstStyle/>
          <a:p>
            <a:fld id="{1176E468-12ED-444F-9E95-6BAF654EBB26}" type="slidenum">
              <a:rPr lang="ru-RU" smtClean="0"/>
              <a:pPr/>
              <a:t>‹#›</a:t>
            </a:fld>
            <a:endParaRPr lang="ru-RU"/>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extLst>
      <p:ext uri="{BB962C8B-B14F-4D97-AF65-F5344CB8AC3E}">
        <p14:creationId xmlns:p14="http://schemas.microsoft.com/office/powerpoint/2010/main" val="15853747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8" name="Нижний колонтитул 7"/>
          <p:cNvSpPr>
            <a:spLocks noGrp="1"/>
          </p:cNvSpPr>
          <p:nvPr>
            <p:ph type="ftr" sz="quarter" idx="11"/>
          </p:nvPr>
        </p:nvSpPr>
        <p:spPr/>
        <p:txBody>
          <a:bodyPr/>
          <a:lstStyle/>
          <a:p>
            <a:endParaRPr lang="ru-RU">
              <a:solidFill>
                <a:srgbClr val="575F6D"/>
              </a:solidFill>
            </a:endParaRPr>
          </a:p>
        </p:txBody>
      </p:sp>
      <p:sp>
        <p:nvSpPr>
          <p:cNvPr id="9" name="Номер слайда 8"/>
          <p:cNvSpPr>
            <a:spLocks noGrp="1"/>
          </p:cNvSpPr>
          <p:nvPr>
            <p:ph type="sldNum" sz="quarter" idx="12"/>
          </p:nvPr>
        </p:nvSpPr>
        <p:spPr/>
        <p:txBody>
          <a:bodyPr/>
          <a:lstStyle/>
          <a:p>
            <a:fld id="{1176E468-12ED-444F-9E95-6BAF654EBB26}" type="slidenum">
              <a:rPr lang="ru-RU" smtClean="0"/>
              <a:pPr/>
              <a:t>‹#›</a:t>
            </a:fld>
            <a:endParaRPr lang="ru-RU"/>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extLst>
      <p:ext uri="{BB962C8B-B14F-4D97-AF65-F5344CB8AC3E}">
        <p14:creationId xmlns:p14="http://schemas.microsoft.com/office/powerpoint/2010/main" val="2437010870"/>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7" name="Номер слайда 6"/>
          <p:cNvSpPr>
            <a:spLocks noGrp="1"/>
          </p:cNvSpPr>
          <p:nvPr>
            <p:ph type="sldNum" sz="quarter" idx="11"/>
          </p:nvPr>
        </p:nvSpPr>
        <p:spPr/>
        <p:txBody>
          <a:bodyPr rtlCol="0"/>
          <a:lstStyle/>
          <a:p>
            <a:fld id="{1176E468-12ED-444F-9E95-6BAF654EBB26}"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201235891"/>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11"/>
          </p:nvPr>
        </p:nvSpPr>
        <p:spPr/>
        <p:txBody>
          <a:bodyPr/>
          <a:lstStyle/>
          <a:p>
            <a:endParaRPr lang="ru-RU">
              <a:solidFill>
                <a:srgbClr val="575F6D"/>
              </a:solidFill>
            </a:endParaRPr>
          </a:p>
        </p:txBody>
      </p:sp>
      <p:sp>
        <p:nvSpPr>
          <p:cNvPr id="4" name="Номер слайда 3"/>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2769132782"/>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22" name="Номер слайда 21"/>
          <p:cNvSpPr>
            <a:spLocks noGrp="1"/>
          </p:cNvSpPr>
          <p:nvPr>
            <p:ph type="sldNum" sz="quarter" idx="15"/>
          </p:nvPr>
        </p:nvSpPr>
        <p:spPr/>
        <p:txBody>
          <a:bodyPr rtlCol="0"/>
          <a:lstStyle/>
          <a:p>
            <a:fld id="{1176E468-12ED-444F-9E95-6BAF654EBB26}"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9259927"/>
      </p:ext>
    </p:extLst>
  </p:cSld>
  <p:clrMapOvr>
    <a:overrideClrMapping bg1="lt1" tx1="dk1" bg2="lt2" tx2="dk2" accent1="accent1" accent2="accent2" accent3="accent3" accent4="accent4" accent5="accent5" accent6="accent6" hlink="hlink" folHlink="folHlink"/>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Дата 16"/>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8" name="Номер слайда 17"/>
          <p:cNvSpPr>
            <a:spLocks noGrp="1"/>
          </p:cNvSpPr>
          <p:nvPr>
            <p:ph type="sldNum" sz="quarter" idx="11"/>
          </p:nvPr>
        </p:nvSpPr>
        <p:spPr/>
        <p:txBody>
          <a:bodyPr rtlCol="0"/>
          <a:lstStyle/>
          <a:p>
            <a:fld id="{1176E468-12ED-444F-9E95-6BAF654EBB26}"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320966012"/>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362741309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4189617376"/>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solidFill>
                <a:srgbClr val="575F6D"/>
              </a:solidFill>
            </a:endParaRPr>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Номер слайда 28"/>
          <p:cNvSpPr>
            <a:spLocks noGrp="1"/>
          </p:cNvSpPr>
          <p:nvPr>
            <p:ph type="sldNum" sz="quarter" idx="12"/>
          </p:nvPr>
        </p:nvSpPr>
        <p:spPr bwMode="auto">
          <a:xfrm>
            <a:off x="1325544"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3303251674"/>
      </p:ext>
    </p:extLst>
  </p:cSld>
  <p:clrMapOvr>
    <a:overrideClrMapping bg1="lt1" tx1="dk1" bg2="lt2" tx2="dk2" accent1="accent1" accent2="accent2" accent3="accent3" accent4="accent4" accent5="accent5" accent6="accent6" hlink="hlink" folHlink="folHlink"/>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9" name="Номер слайда 8"/>
          <p:cNvSpPr>
            <a:spLocks noGrp="1"/>
          </p:cNvSpPr>
          <p:nvPr>
            <p:ph type="sldNum" sz="quarter" idx="15"/>
          </p:nvPr>
        </p:nvSpPr>
        <p:spPr/>
        <p:txBody>
          <a:bodyPr rtlCol="0"/>
          <a:lstStyle/>
          <a:p>
            <a:fld id="{1176E468-12ED-444F-9E95-6BAF654EBB26}"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372117425"/>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63F72C21-DB07-45A5-B754-3E862C8BCA1F}" type="datetimeFigureOut">
              <a:rPr lang="ru-RU" smtClean="0">
                <a:solidFill>
                  <a:srgbClr val="FFF39D"/>
                </a:solidFill>
              </a:rPr>
              <a:pPr/>
              <a:t>28.04.2021</a:t>
            </a:fld>
            <a:endParaRPr lang="ru-RU">
              <a:solidFill>
                <a:srgbClr val="FFF39D"/>
              </a:solidFill>
            </a:endParaRPr>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solidFill>
                <a:srgbClr val="FFF39D"/>
              </a:solidFill>
            </a:endParaRPr>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Номер слайда 5"/>
          <p:cNvSpPr>
            <a:spLocks noGrp="1"/>
          </p:cNvSpPr>
          <p:nvPr>
            <p:ph type="sldNum" sz="quarter" idx="12"/>
          </p:nvPr>
        </p:nvSpPr>
        <p:spPr bwMode="auto">
          <a:xfrm>
            <a:off x="1340616" y="4928702"/>
            <a:ext cx="609600" cy="517524"/>
          </a:xfrm>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2573423738"/>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6" name="Нижний колонтитул 5"/>
          <p:cNvSpPr>
            <a:spLocks noGrp="1"/>
          </p:cNvSpPr>
          <p:nvPr>
            <p:ph type="ftr" sz="quarter" idx="11"/>
          </p:nvPr>
        </p:nvSpPr>
        <p:spPr/>
        <p:txBody>
          <a:bodyPr/>
          <a:lstStyle/>
          <a:p>
            <a:endParaRPr lang="ru-RU">
              <a:solidFill>
                <a:srgbClr val="575F6D"/>
              </a:solidFill>
            </a:endParaRPr>
          </a:p>
        </p:txBody>
      </p:sp>
      <p:sp>
        <p:nvSpPr>
          <p:cNvPr id="7" name="Номер слайда 6"/>
          <p:cNvSpPr>
            <a:spLocks noGrp="1"/>
          </p:cNvSpPr>
          <p:nvPr>
            <p:ph type="sldNum" sz="quarter" idx="12"/>
          </p:nvPr>
        </p:nvSpPr>
        <p:spPr/>
        <p:txBody>
          <a:bodyPr/>
          <a:lstStyle/>
          <a:p>
            <a:fld id="{1176E468-12ED-444F-9E95-6BAF654EBB26}" type="slidenum">
              <a:rPr lang="ru-RU" smtClean="0"/>
              <a:pPr/>
              <a:t>‹#›</a:t>
            </a:fld>
            <a:endParaRPr lang="ru-RU"/>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extLst>
      <p:ext uri="{BB962C8B-B14F-4D97-AF65-F5344CB8AC3E}">
        <p14:creationId xmlns:p14="http://schemas.microsoft.com/office/powerpoint/2010/main" val="3810197021"/>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8" name="Нижний колонтитул 7"/>
          <p:cNvSpPr>
            <a:spLocks noGrp="1"/>
          </p:cNvSpPr>
          <p:nvPr>
            <p:ph type="ftr" sz="quarter" idx="11"/>
          </p:nvPr>
        </p:nvSpPr>
        <p:spPr/>
        <p:txBody>
          <a:bodyPr/>
          <a:lstStyle/>
          <a:p>
            <a:endParaRPr lang="ru-RU">
              <a:solidFill>
                <a:srgbClr val="575F6D"/>
              </a:solidFill>
            </a:endParaRPr>
          </a:p>
        </p:txBody>
      </p:sp>
      <p:sp>
        <p:nvSpPr>
          <p:cNvPr id="9" name="Номер слайда 8"/>
          <p:cNvSpPr>
            <a:spLocks noGrp="1"/>
          </p:cNvSpPr>
          <p:nvPr>
            <p:ph type="sldNum" sz="quarter" idx="12"/>
          </p:nvPr>
        </p:nvSpPr>
        <p:spPr/>
        <p:txBody>
          <a:bodyPr/>
          <a:lstStyle/>
          <a:p>
            <a:fld id="{1176E468-12ED-444F-9E95-6BAF654EBB26}" type="slidenum">
              <a:rPr lang="ru-RU" smtClean="0"/>
              <a:pPr/>
              <a:t>‹#›</a:t>
            </a:fld>
            <a:endParaRPr lang="ru-RU"/>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extLst>
      <p:ext uri="{BB962C8B-B14F-4D97-AF65-F5344CB8AC3E}">
        <p14:creationId xmlns:p14="http://schemas.microsoft.com/office/powerpoint/2010/main" val="2481960316"/>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7" name="Номер слайда 6"/>
          <p:cNvSpPr>
            <a:spLocks noGrp="1"/>
          </p:cNvSpPr>
          <p:nvPr>
            <p:ph type="sldNum" sz="quarter" idx="11"/>
          </p:nvPr>
        </p:nvSpPr>
        <p:spPr/>
        <p:txBody>
          <a:bodyPr rtlCol="0"/>
          <a:lstStyle/>
          <a:p>
            <a:fld id="{1176E468-12ED-444F-9E95-6BAF654EBB26}"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2961636013"/>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11"/>
          </p:nvPr>
        </p:nvSpPr>
        <p:spPr/>
        <p:txBody>
          <a:bodyPr/>
          <a:lstStyle/>
          <a:p>
            <a:endParaRPr lang="ru-RU">
              <a:solidFill>
                <a:srgbClr val="575F6D"/>
              </a:solidFill>
            </a:endParaRPr>
          </a:p>
        </p:txBody>
      </p:sp>
      <p:sp>
        <p:nvSpPr>
          <p:cNvPr id="4" name="Номер слайда 3"/>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53144439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22" name="Номер слайда 21"/>
          <p:cNvSpPr>
            <a:spLocks noGrp="1"/>
          </p:cNvSpPr>
          <p:nvPr>
            <p:ph type="sldNum" sz="quarter" idx="15"/>
          </p:nvPr>
        </p:nvSpPr>
        <p:spPr/>
        <p:txBody>
          <a:bodyPr rtlCol="0"/>
          <a:lstStyle/>
          <a:p>
            <a:fld id="{1176E468-12ED-444F-9E95-6BAF654EBB26}"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solidFill>
                <a:srgbClr val="575F6D"/>
              </a:solidFill>
            </a:endParaRPr>
          </a:p>
        </p:txBody>
      </p:sp>
    </p:spTree>
    <p:extLst>
      <p:ext uri="{BB962C8B-B14F-4D97-AF65-F5344CB8AC3E}">
        <p14:creationId xmlns:p14="http://schemas.microsoft.com/office/powerpoint/2010/main" val="2079223388"/>
      </p:ext>
    </p:extLst>
  </p:cSld>
  <p:clrMapOvr>
    <a:overrideClrMapping bg1="lt1" tx1="dk1" bg2="lt2" tx2="dk2" accent1="accent1" accent2="accent2" accent3="accent3" accent4="accent4" accent5="accent5" accent6="accent6" hlink="hlink" folHlink="folHlink"/>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Дата 16"/>
          <p:cNvSpPr>
            <a:spLocks noGrp="1"/>
          </p:cNvSpPr>
          <p:nvPr>
            <p:ph type="dt" sz="half" idx="10"/>
          </p:nvPr>
        </p:nvSpPr>
        <p:spPr/>
        <p:txBody>
          <a:bodyPr rtlCol="0"/>
          <a:lstStyle/>
          <a:p>
            <a:fld id="{63F72C21-DB07-45A5-B754-3E862C8BCA1F}" type="datetimeFigureOut">
              <a:rPr lang="ru-RU" smtClean="0">
                <a:solidFill>
                  <a:srgbClr val="575F6D"/>
                </a:solidFill>
              </a:rPr>
              <a:pPr/>
              <a:t>28.04.2021</a:t>
            </a:fld>
            <a:endParaRPr lang="ru-RU">
              <a:solidFill>
                <a:srgbClr val="575F6D"/>
              </a:solidFill>
            </a:endParaRPr>
          </a:p>
        </p:txBody>
      </p:sp>
      <p:sp>
        <p:nvSpPr>
          <p:cNvPr id="18" name="Номер слайда 17"/>
          <p:cNvSpPr>
            <a:spLocks noGrp="1"/>
          </p:cNvSpPr>
          <p:nvPr>
            <p:ph type="sldNum" sz="quarter" idx="11"/>
          </p:nvPr>
        </p:nvSpPr>
        <p:spPr/>
        <p:txBody>
          <a:bodyPr rtlCol="0"/>
          <a:lstStyle/>
          <a:p>
            <a:fld id="{1176E468-12ED-444F-9E95-6BAF654EBB26}"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solidFill>
                <a:srgbClr val="575F6D"/>
              </a:solidFill>
            </a:endParaRPr>
          </a:p>
        </p:txBody>
      </p:sp>
    </p:spTree>
    <p:extLst>
      <p:ext uri="{BB962C8B-B14F-4D97-AF65-F5344CB8AC3E}">
        <p14:creationId xmlns:p14="http://schemas.microsoft.com/office/powerpoint/2010/main" val="2035069922"/>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4205427518"/>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5" name="Нижний колонтитул 4"/>
          <p:cNvSpPr>
            <a:spLocks noGrp="1"/>
          </p:cNvSpPr>
          <p:nvPr>
            <p:ph type="ftr" sz="quarter" idx="11"/>
          </p:nvPr>
        </p:nvSpPr>
        <p:spPr/>
        <p:txBody>
          <a:bodyPr/>
          <a:lstStyle/>
          <a:p>
            <a:endParaRPr lang="ru-RU">
              <a:solidFill>
                <a:srgbClr val="575F6D"/>
              </a:solidFill>
            </a:endParaRPr>
          </a:p>
        </p:txBody>
      </p:sp>
      <p:sp>
        <p:nvSpPr>
          <p:cNvPr id="6" name="Номер слайда 5"/>
          <p:cNvSpPr>
            <a:spLocks noGrp="1"/>
          </p:cNvSpPr>
          <p:nvPr>
            <p:ph type="sldNum" sz="quarter" idx="12"/>
          </p:nvPr>
        </p:nvSpPr>
        <p:spPr/>
        <p:txBody>
          <a:bodyPr/>
          <a:lstStyle/>
          <a:p>
            <a:fld id="{1176E468-12ED-444F-9E95-6BAF654EBB26}" type="slidenum">
              <a:rPr lang="ru-RU" smtClean="0"/>
              <a:pPr/>
              <a:t>‹#›</a:t>
            </a:fld>
            <a:endParaRPr lang="ru-RU"/>
          </a:p>
        </p:txBody>
      </p:sp>
    </p:spTree>
    <p:extLst>
      <p:ext uri="{BB962C8B-B14F-4D97-AF65-F5344CB8AC3E}">
        <p14:creationId xmlns:p14="http://schemas.microsoft.com/office/powerpoint/2010/main" val="961760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4.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theme" Target="../theme/theme17.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5.xml"/><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theme" Target="../theme/theme18.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06.xml"/><Relationship Id="rId3" Type="http://schemas.openxmlformats.org/officeDocument/2006/relationships/slideLayout" Target="../slideLayouts/slideLayout201.xml"/><Relationship Id="rId7" Type="http://schemas.openxmlformats.org/officeDocument/2006/relationships/slideLayout" Target="../slideLayouts/slideLayout205.xml"/><Relationship Id="rId12" Type="http://schemas.openxmlformats.org/officeDocument/2006/relationships/theme" Target="../theme/theme19.xml"/><Relationship Id="rId2" Type="http://schemas.openxmlformats.org/officeDocument/2006/relationships/slideLayout" Target="../slideLayouts/slideLayout200.xml"/><Relationship Id="rId1" Type="http://schemas.openxmlformats.org/officeDocument/2006/relationships/slideLayout" Target="../slideLayouts/slideLayout199.xml"/><Relationship Id="rId6" Type="http://schemas.openxmlformats.org/officeDocument/2006/relationships/slideLayout" Target="../slideLayouts/slideLayout204.xml"/><Relationship Id="rId11" Type="http://schemas.openxmlformats.org/officeDocument/2006/relationships/slideLayout" Target="../slideLayouts/slideLayout209.xml"/><Relationship Id="rId5" Type="http://schemas.openxmlformats.org/officeDocument/2006/relationships/slideLayout" Target="../slideLayouts/slideLayout203.xml"/><Relationship Id="rId10" Type="http://schemas.openxmlformats.org/officeDocument/2006/relationships/slideLayout" Target="../slideLayouts/slideLayout208.xml"/><Relationship Id="rId4" Type="http://schemas.openxmlformats.org/officeDocument/2006/relationships/slideLayout" Target="../slideLayouts/slideLayout202.xml"/><Relationship Id="rId9" Type="http://schemas.openxmlformats.org/officeDocument/2006/relationships/slideLayout" Target="../slideLayouts/slideLayout207.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7.xml"/><Relationship Id="rId3" Type="http://schemas.openxmlformats.org/officeDocument/2006/relationships/slideLayout" Target="../slideLayouts/slideLayout212.xml"/><Relationship Id="rId7" Type="http://schemas.openxmlformats.org/officeDocument/2006/relationships/slideLayout" Target="../slideLayouts/slideLayout216.xml"/><Relationship Id="rId12" Type="http://schemas.openxmlformats.org/officeDocument/2006/relationships/theme" Target="../theme/theme20.xml"/><Relationship Id="rId2" Type="http://schemas.openxmlformats.org/officeDocument/2006/relationships/slideLayout" Target="../slideLayouts/slideLayout211.xml"/><Relationship Id="rId1" Type="http://schemas.openxmlformats.org/officeDocument/2006/relationships/slideLayout" Target="../slideLayouts/slideLayout210.xml"/><Relationship Id="rId6" Type="http://schemas.openxmlformats.org/officeDocument/2006/relationships/slideLayout" Target="../slideLayouts/slideLayout215.xml"/><Relationship Id="rId11" Type="http://schemas.openxmlformats.org/officeDocument/2006/relationships/slideLayout" Target="../slideLayouts/slideLayout220.xml"/><Relationship Id="rId5" Type="http://schemas.openxmlformats.org/officeDocument/2006/relationships/slideLayout" Target="../slideLayouts/slideLayout214.xml"/><Relationship Id="rId10" Type="http://schemas.openxmlformats.org/officeDocument/2006/relationships/slideLayout" Target="../slideLayouts/slideLayout219.xml"/><Relationship Id="rId4" Type="http://schemas.openxmlformats.org/officeDocument/2006/relationships/slideLayout" Target="../slideLayouts/slideLayout213.xml"/><Relationship Id="rId9" Type="http://schemas.openxmlformats.org/officeDocument/2006/relationships/slideLayout" Target="../slideLayouts/slideLayout218.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8.xml"/><Relationship Id="rId3" Type="http://schemas.openxmlformats.org/officeDocument/2006/relationships/slideLayout" Target="../slideLayouts/slideLayout223.xml"/><Relationship Id="rId7" Type="http://schemas.openxmlformats.org/officeDocument/2006/relationships/slideLayout" Target="../slideLayouts/slideLayout227.xml"/><Relationship Id="rId12" Type="http://schemas.openxmlformats.org/officeDocument/2006/relationships/theme" Target="../theme/theme21.xml"/><Relationship Id="rId2" Type="http://schemas.openxmlformats.org/officeDocument/2006/relationships/slideLayout" Target="../slideLayouts/slideLayout222.xml"/><Relationship Id="rId1" Type="http://schemas.openxmlformats.org/officeDocument/2006/relationships/slideLayout" Target="../slideLayouts/slideLayout221.xml"/><Relationship Id="rId6" Type="http://schemas.openxmlformats.org/officeDocument/2006/relationships/slideLayout" Target="../slideLayouts/slideLayout226.xml"/><Relationship Id="rId11" Type="http://schemas.openxmlformats.org/officeDocument/2006/relationships/slideLayout" Target="../slideLayouts/slideLayout231.xml"/><Relationship Id="rId5" Type="http://schemas.openxmlformats.org/officeDocument/2006/relationships/slideLayout" Target="../slideLayouts/slideLayout225.xml"/><Relationship Id="rId10" Type="http://schemas.openxmlformats.org/officeDocument/2006/relationships/slideLayout" Target="../slideLayouts/slideLayout230.xml"/><Relationship Id="rId4" Type="http://schemas.openxmlformats.org/officeDocument/2006/relationships/slideLayout" Target="../slideLayouts/slideLayout224.xml"/><Relationship Id="rId9" Type="http://schemas.openxmlformats.org/officeDocument/2006/relationships/slideLayout" Target="../slideLayouts/slideLayout229.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9.xml"/><Relationship Id="rId3" Type="http://schemas.openxmlformats.org/officeDocument/2006/relationships/slideLayout" Target="../slideLayouts/slideLayout234.xml"/><Relationship Id="rId7" Type="http://schemas.openxmlformats.org/officeDocument/2006/relationships/slideLayout" Target="../slideLayouts/slideLayout238.xml"/><Relationship Id="rId12" Type="http://schemas.openxmlformats.org/officeDocument/2006/relationships/theme" Target="../theme/theme22.xml"/><Relationship Id="rId2" Type="http://schemas.openxmlformats.org/officeDocument/2006/relationships/slideLayout" Target="../slideLayouts/slideLayout233.xml"/><Relationship Id="rId1" Type="http://schemas.openxmlformats.org/officeDocument/2006/relationships/slideLayout" Target="../slideLayouts/slideLayout232.xml"/><Relationship Id="rId6" Type="http://schemas.openxmlformats.org/officeDocument/2006/relationships/slideLayout" Target="../slideLayouts/slideLayout237.xml"/><Relationship Id="rId11" Type="http://schemas.openxmlformats.org/officeDocument/2006/relationships/slideLayout" Target="../slideLayouts/slideLayout242.xml"/><Relationship Id="rId5" Type="http://schemas.openxmlformats.org/officeDocument/2006/relationships/slideLayout" Target="../slideLayouts/slideLayout236.xml"/><Relationship Id="rId10" Type="http://schemas.openxmlformats.org/officeDocument/2006/relationships/slideLayout" Target="../slideLayouts/slideLayout241.xml"/><Relationship Id="rId4" Type="http://schemas.openxmlformats.org/officeDocument/2006/relationships/slideLayout" Target="../slideLayouts/slideLayout235.xml"/><Relationship Id="rId9" Type="http://schemas.openxmlformats.org/officeDocument/2006/relationships/slideLayout" Target="../slideLayouts/slideLayout240.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50.xml"/><Relationship Id="rId3" Type="http://schemas.openxmlformats.org/officeDocument/2006/relationships/slideLayout" Target="../slideLayouts/slideLayout245.xml"/><Relationship Id="rId7" Type="http://schemas.openxmlformats.org/officeDocument/2006/relationships/slideLayout" Target="../slideLayouts/slideLayout249.xml"/><Relationship Id="rId12" Type="http://schemas.openxmlformats.org/officeDocument/2006/relationships/theme" Target="../theme/theme23.xml"/><Relationship Id="rId2" Type="http://schemas.openxmlformats.org/officeDocument/2006/relationships/slideLayout" Target="../slideLayouts/slideLayout244.xml"/><Relationship Id="rId1" Type="http://schemas.openxmlformats.org/officeDocument/2006/relationships/slideLayout" Target="../slideLayouts/slideLayout243.xml"/><Relationship Id="rId6" Type="http://schemas.openxmlformats.org/officeDocument/2006/relationships/slideLayout" Target="../slideLayouts/slideLayout248.xml"/><Relationship Id="rId11" Type="http://schemas.openxmlformats.org/officeDocument/2006/relationships/slideLayout" Target="../slideLayouts/slideLayout253.xml"/><Relationship Id="rId5" Type="http://schemas.openxmlformats.org/officeDocument/2006/relationships/slideLayout" Target="../slideLayouts/slideLayout247.xml"/><Relationship Id="rId10" Type="http://schemas.openxmlformats.org/officeDocument/2006/relationships/slideLayout" Target="../slideLayouts/slideLayout252.xml"/><Relationship Id="rId4" Type="http://schemas.openxmlformats.org/officeDocument/2006/relationships/slideLayout" Target="../slideLayouts/slideLayout246.xml"/><Relationship Id="rId9" Type="http://schemas.openxmlformats.org/officeDocument/2006/relationships/slideLayout" Target="../slideLayouts/slideLayout251.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61.xml"/><Relationship Id="rId3" Type="http://schemas.openxmlformats.org/officeDocument/2006/relationships/slideLayout" Target="../slideLayouts/slideLayout256.xml"/><Relationship Id="rId7" Type="http://schemas.openxmlformats.org/officeDocument/2006/relationships/slideLayout" Target="../slideLayouts/slideLayout260.xml"/><Relationship Id="rId12" Type="http://schemas.openxmlformats.org/officeDocument/2006/relationships/theme" Target="../theme/theme24.xml"/><Relationship Id="rId2" Type="http://schemas.openxmlformats.org/officeDocument/2006/relationships/slideLayout" Target="../slideLayouts/slideLayout255.xml"/><Relationship Id="rId1" Type="http://schemas.openxmlformats.org/officeDocument/2006/relationships/slideLayout" Target="../slideLayouts/slideLayout254.xml"/><Relationship Id="rId6" Type="http://schemas.openxmlformats.org/officeDocument/2006/relationships/slideLayout" Target="../slideLayouts/slideLayout259.xml"/><Relationship Id="rId11" Type="http://schemas.openxmlformats.org/officeDocument/2006/relationships/slideLayout" Target="../slideLayouts/slideLayout264.xml"/><Relationship Id="rId5" Type="http://schemas.openxmlformats.org/officeDocument/2006/relationships/slideLayout" Target="../slideLayouts/slideLayout258.xml"/><Relationship Id="rId10" Type="http://schemas.openxmlformats.org/officeDocument/2006/relationships/slideLayout" Target="../slideLayouts/slideLayout263.xml"/><Relationship Id="rId4" Type="http://schemas.openxmlformats.org/officeDocument/2006/relationships/slideLayout" Target="../slideLayouts/slideLayout257.xml"/><Relationship Id="rId9" Type="http://schemas.openxmlformats.org/officeDocument/2006/relationships/slideLayout" Target="../slideLayouts/slideLayout26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solidFill>
                <a:srgbClr val="575F6D"/>
              </a:solidFill>
            </a:endParaRPr>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1176E468-12ED-444F-9E95-6BAF654EBB26}" type="slidenum">
              <a:rPr lang="ru-RU" smtClean="0"/>
              <a:pPr/>
              <a:t>‹#›</a:t>
            </a:fld>
            <a:endParaRPr lang="ru-RU"/>
          </a:p>
        </p:txBody>
      </p:sp>
    </p:spTree>
    <p:extLst>
      <p:ext uri="{BB962C8B-B14F-4D97-AF65-F5344CB8AC3E}">
        <p14:creationId xmlns:p14="http://schemas.microsoft.com/office/powerpoint/2010/main" val="18971584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solidFill>
                <a:srgbClr val="575F6D"/>
              </a:solidFill>
            </a:endParaRPr>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1176E468-12ED-444F-9E95-6BAF654EBB26}" type="slidenum">
              <a:rPr lang="ru-RU" smtClean="0"/>
              <a:pPr/>
              <a:t>‹#›</a:t>
            </a:fld>
            <a:endParaRPr lang="ru-RU"/>
          </a:p>
        </p:txBody>
      </p:sp>
    </p:spTree>
    <p:extLst>
      <p:ext uri="{BB962C8B-B14F-4D97-AF65-F5344CB8AC3E}">
        <p14:creationId xmlns:p14="http://schemas.microsoft.com/office/powerpoint/2010/main" val="7504550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solidFill>
                <a:srgbClr val="575F6D"/>
              </a:solidFill>
            </a:endParaRPr>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1176E468-12ED-444F-9E95-6BAF654EBB26}" type="slidenum">
              <a:rPr lang="ru-RU" smtClean="0"/>
              <a:pPr/>
              <a:t>‹#›</a:t>
            </a:fld>
            <a:endParaRPr lang="ru-RU"/>
          </a:p>
        </p:txBody>
      </p:sp>
    </p:spTree>
    <p:extLst>
      <p:ext uri="{BB962C8B-B14F-4D97-AF65-F5344CB8AC3E}">
        <p14:creationId xmlns:p14="http://schemas.microsoft.com/office/powerpoint/2010/main" val="11946279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solidFill>
                <a:srgbClr val="575F6D"/>
              </a:solidFill>
            </a:endParaRPr>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1176E468-12ED-444F-9E95-6BAF654EBB26}" type="slidenum">
              <a:rPr lang="ru-RU" smtClean="0"/>
              <a:pPr/>
              <a:t>‹#›</a:t>
            </a:fld>
            <a:endParaRPr lang="ru-RU"/>
          </a:p>
        </p:txBody>
      </p:sp>
    </p:spTree>
    <p:extLst>
      <p:ext uri="{BB962C8B-B14F-4D97-AF65-F5344CB8AC3E}">
        <p14:creationId xmlns:p14="http://schemas.microsoft.com/office/powerpoint/2010/main" val="293449616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solidFill>
                <a:srgbClr val="575F6D"/>
              </a:solidFill>
            </a:endParaRPr>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1176E468-12ED-444F-9E95-6BAF654EBB26}" type="slidenum">
              <a:rPr lang="ru-RU" smtClean="0"/>
              <a:pPr/>
              <a:t>‹#›</a:t>
            </a:fld>
            <a:endParaRPr lang="ru-RU"/>
          </a:p>
        </p:txBody>
      </p:sp>
    </p:spTree>
    <p:extLst>
      <p:ext uri="{BB962C8B-B14F-4D97-AF65-F5344CB8AC3E}">
        <p14:creationId xmlns:p14="http://schemas.microsoft.com/office/powerpoint/2010/main" val="57501446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solidFill>
                <a:srgbClr val="575F6D"/>
              </a:solidFill>
            </a:endParaRPr>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1176E468-12ED-444F-9E95-6BAF654EBB26}" type="slidenum">
              <a:rPr lang="ru-RU" smtClean="0"/>
              <a:pPr/>
              <a:t>‹#›</a:t>
            </a:fld>
            <a:endParaRPr lang="ru-RU"/>
          </a:p>
        </p:txBody>
      </p:sp>
    </p:spTree>
    <p:extLst>
      <p:ext uri="{BB962C8B-B14F-4D97-AF65-F5344CB8AC3E}">
        <p14:creationId xmlns:p14="http://schemas.microsoft.com/office/powerpoint/2010/main" val="183590920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solidFill>
                <a:srgbClr val="575F6D"/>
              </a:solidFill>
            </a:endParaRPr>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1176E468-12ED-444F-9E95-6BAF654EBB26}" type="slidenum">
              <a:rPr lang="ru-RU" smtClean="0"/>
              <a:pPr/>
              <a:t>‹#›</a:t>
            </a:fld>
            <a:endParaRPr lang="ru-RU"/>
          </a:p>
        </p:txBody>
      </p:sp>
    </p:spTree>
    <p:extLst>
      <p:ext uri="{BB962C8B-B14F-4D97-AF65-F5344CB8AC3E}">
        <p14:creationId xmlns:p14="http://schemas.microsoft.com/office/powerpoint/2010/main" val="3298210237"/>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solidFill>
                <a:srgbClr val="575F6D"/>
              </a:solidFill>
            </a:endParaRPr>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1176E468-12ED-444F-9E95-6BAF654EBB26}" type="slidenum">
              <a:rPr lang="ru-RU" smtClean="0"/>
              <a:pPr/>
              <a:t>‹#›</a:t>
            </a:fld>
            <a:endParaRPr lang="ru-RU"/>
          </a:p>
        </p:txBody>
      </p:sp>
    </p:spTree>
    <p:extLst>
      <p:ext uri="{BB962C8B-B14F-4D97-AF65-F5344CB8AC3E}">
        <p14:creationId xmlns:p14="http://schemas.microsoft.com/office/powerpoint/2010/main" val="2486307285"/>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solidFill>
                <a:srgbClr val="575F6D"/>
              </a:solidFill>
            </a:endParaRPr>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1176E468-12ED-444F-9E95-6BAF654EBB26}" type="slidenum">
              <a:rPr lang="ru-RU" smtClean="0"/>
              <a:pPr/>
              <a:t>‹#›</a:t>
            </a:fld>
            <a:endParaRPr lang="ru-RU"/>
          </a:p>
        </p:txBody>
      </p:sp>
    </p:spTree>
    <p:extLst>
      <p:ext uri="{BB962C8B-B14F-4D97-AF65-F5344CB8AC3E}">
        <p14:creationId xmlns:p14="http://schemas.microsoft.com/office/powerpoint/2010/main" val="3995223150"/>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solidFill>
                <a:srgbClr val="575F6D"/>
              </a:solidFill>
            </a:endParaRPr>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1176E468-12ED-444F-9E95-6BAF654EBB26}" type="slidenum">
              <a:rPr lang="ru-RU" smtClean="0"/>
              <a:pPr/>
              <a:t>‹#›</a:t>
            </a:fld>
            <a:endParaRPr lang="ru-RU"/>
          </a:p>
        </p:txBody>
      </p:sp>
    </p:spTree>
    <p:extLst>
      <p:ext uri="{BB962C8B-B14F-4D97-AF65-F5344CB8AC3E}">
        <p14:creationId xmlns:p14="http://schemas.microsoft.com/office/powerpoint/2010/main" val="2484597368"/>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solidFill>
                <a:srgbClr val="575F6D"/>
              </a:solidFill>
            </a:endParaRPr>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1176E468-12ED-444F-9E95-6BAF654EBB26}" type="slidenum">
              <a:rPr lang="ru-RU" smtClean="0"/>
              <a:pPr/>
              <a:t>‹#›</a:t>
            </a:fld>
            <a:endParaRPr lang="ru-RU"/>
          </a:p>
        </p:txBody>
      </p:sp>
    </p:spTree>
    <p:extLst>
      <p:ext uri="{BB962C8B-B14F-4D97-AF65-F5344CB8AC3E}">
        <p14:creationId xmlns:p14="http://schemas.microsoft.com/office/powerpoint/2010/main" val="197070540"/>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solidFill>
                <a:srgbClr val="575F6D"/>
              </a:solidFill>
            </a:endParaRPr>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1176E468-12ED-444F-9E95-6BAF654EBB26}" type="slidenum">
              <a:rPr lang="ru-RU" smtClean="0"/>
              <a:pPr/>
              <a:t>‹#›</a:t>
            </a:fld>
            <a:endParaRPr lang="ru-RU"/>
          </a:p>
        </p:txBody>
      </p:sp>
    </p:spTree>
    <p:extLst>
      <p:ext uri="{BB962C8B-B14F-4D97-AF65-F5344CB8AC3E}">
        <p14:creationId xmlns:p14="http://schemas.microsoft.com/office/powerpoint/2010/main" val="2893139241"/>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solidFill>
                <a:srgbClr val="575F6D"/>
              </a:solidFill>
            </a:endParaRPr>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1176E468-12ED-444F-9E95-6BAF654EBB26}" type="slidenum">
              <a:rPr lang="ru-RU" smtClean="0"/>
              <a:pPr/>
              <a:t>‹#›</a:t>
            </a:fld>
            <a:endParaRPr lang="ru-RU"/>
          </a:p>
        </p:txBody>
      </p:sp>
    </p:spTree>
    <p:extLst>
      <p:ext uri="{BB962C8B-B14F-4D97-AF65-F5344CB8AC3E}">
        <p14:creationId xmlns:p14="http://schemas.microsoft.com/office/powerpoint/2010/main" val="1629831332"/>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solidFill>
                <a:srgbClr val="575F6D"/>
              </a:solidFill>
            </a:endParaRPr>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1176E468-12ED-444F-9E95-6BAF654EBB26}" type="slidenum">
              <a:rPr lang="ru-RU" smtClean="0"/>
              <a:pPr/>
              <a:t>‹#›</a:t>
            </a:fld>
            <a:endParaRPr lang="ru-RU"/>
          </a:p>
        </p:txBody>
      </p:sp>
    </p:spTree>
    <p:extLst>
      <p:ext uri="{BB962C8B-B14F-4D97-AF65-F5344CB8AC3E}">
        <p14:creationId xmlns:p14="http://schemas.microsoft.com/office/powerpoint/2010/main" val="2607369151"/>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solidFill>
                <a:srgbClr val="575F6D"/>
              </a:solidFill>
            </a:endParaRPr>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1176E468-12ED-444F-9E95-6BAF654EBB26}" type="slidenum">
              <a:rPr lang="ru-RU" smtClean="0"/>
              <a:pPr/>
              <a:t>‹#›</a:t>
            </a:fld>
            <a:endParaRPr lang="ru-RU"/>
          </a:p>
        </p:txBody>
      </p:sp>
    </p:spTree>
    <p:extLst>
      <p:ext uri="{BB962C8B-B14F-4D97-AF65-F5344CB8AC3E}">
        <p14:creationId xmlns:p14="http://schemas.microsoft.com/office/powerpoint/2010/main" val="1592932696"/>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solidFill>
                <a:srgbClr val="575F6D"/>
              </a:solidFill>
            </a:endParaRPr>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1176E468-12ED-444F-9E95-6BAF654EBB26}" type="slidenum">
              <a:rPr lang="ru-RU" smtClean="0"/>
              <a:pPr/>
              <a:t>‹#›</a:t>
            </a:fld>
            <a:endParaRPr lang="ru-RU"/>
          </a:p>
        </p:txBody>
      </p:sp>
    </p:spTree>
    <p:extLst>
      <p:ext uri="{BB962C8B-B14F-4D97-AF65-F5344CB8AC3E}">
        <p14:creationId xmlns:p14="http://schemas.microsoft.com/office/powerpoint/2010/main" val="3874520717"/>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solidFill>
                <a:srgbClr val="575F6D"/>
              </a:solidFill>
            </a:endParaRPr>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1176E468-12ED-444F-9E95-6BAF654EBB26}" type="slidenum">
              <a:rPr lang="ru-RU" smtClean="0"/>
              <a:pPr/>
              <a:t>‹#›</a:t>
            </a:fld>
            <a:endParaRPr lang="ru-RU"/>
          </a:p>
        </p:txBody>
      </p:sp>
    </p:spTree>
    <p:extLst>
      <p:ext uri="{BB962C8B-B14F-4D97-AF65-F5344CB8AC3E}">
        <p14:creationId xmlns:p14="http://schemas.microsoft.com/office/powerpoint/2010/main" val="4145993372"/>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solidFill>
                <a:srgbClr val="575F6D"/>
              </a:solidFill>
            </a:endParaRPr>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1176E468-12ED-444F-9E95-6BAF654EBB26}" type="slidenum">
              <a:rPr lang="ru-RU" smtClean="0"/>
              <a:pPr/>
              <a:t>‹#›</a:t>
            </a:fld>
            <a:endParaRPr lang="ru-RU"/>
          </a:p>
        </p:txBody>
      </p:sp>
    </p:spTree>
    <p:extLst>
      <p:ext uri="{BB962C8B-B14F-4D97-AF65-F5344CB8AC3E}">
        <p14:creationId xmlns:p14="http://schemas.microsoft.com/office/powerpoint/2010/main" val="3101721533"/>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solidFill>
                <a:srgbClr val="575F6D"/>
              </a:solidFill>
            </a:endParaRPr>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1176E468-12ED-444F-9E95-6BAF654EBB26}" type="slidenum">
              <a:rPr lang="ru-RU" smtClean="0"/>
              <a:pPr/>
              <a:t>‹#›</a:t>
            </a:fld>
            <a:endParaRPr lang="ru-RU"/>
          </a:p>
        </p:txBody>
      </p:sp>
    </p:spTree>
    <p:extLst>
      <p:ext uri="{BB962C8B-B14F-4D97-AF65-F5344CB8AC3E}">
        <p14:creationId xmlns:p14="http://schemas.microsoft.com/office/powerpoint/2010/main" val="4041202302"/>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solidFill>
                <a:srgbClr val="575F6D"/>
              </a:solidFill>
            </a:endParaRPr>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1176E468-12ED-444F-9E95-6BAF654EBB26}" type="slidenum">
              <a:rPr lang="ru-RU" smtClean="0"/>
              <a:pPr/>
              <a:t>‹#›</a:t>
            </a:fld>
            <a:endParaRPr lang="ru-RU"/>
          </a:p>
        </p:txBody>
      </p:sp>
    </p:spTree>
    <p:extLst>
      <p:ext uri="{BB962C8B-B14F-4D97-AF65-F5344CB8AC3E}">
        <p14:creationId xmlns:p14="http://schemas.microsoft.com/office/powerpoint/2010/main" val="1034160579"/>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solidFill>
                <a:srgbClr val="575F6D"/>
              </a:solidFill>
            </a:endParaRPr>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1176E468-12ED-444F-9E95-6BAF654EBB26}" type="slidenum">
              <a:rPr lang="ru-RU" smtClean="0"/>
              <a:pPr/>
              <a:t>‹#›</a:t>
            </a:fld>
            <a:endParaRPr lang="ru-RU"/>
          </a:p>
        </p:txBody>
      </p:sp>
    </p:spTree>
    <p:extLst>
      <p:ext uri="{BB962C8B-B14F-4D97-AF65-F5344CB8AC3E}">
        <p14:creationId xmlns:p14="http://schemas.microsoft.com/office/powerpoint/2010/main" val="2750080349"/>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solidFill>
                <a:srgbClr val="575F6D"/>
              </a:solidFill>
            </a:endParaRPr>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1176E468-12ED-444F-9E95-6BAF654EBB26}" type="slidenum">
              <a:rPr lang="ru-RU" smtClean="0"/>
              <a:pPr/>
              <a:t>‹#›</a:t>
            </a:fld>
            <a:endParaRPr lang="ru-RU"/>
          </a:p>
        </p:txBody>
      </p:sp>
    </p:spTree>
    <p:extLst>
      <p:ext uri="{BB962C8B-B14F-4D97-AF65-F5344CB8AC3E}">
        <p14:creationId xmlns:p14="http://schemas.microsoft.com/office/powerpoint/2010/main" val="622073630"/>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solidFill>
                <a:srgbClr val="575F6D"/>
              </a:solidFill>
            </a:endParaRPr>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1176E468-12ED-444F-9E95-6BAF654EBB26}" type="slidenum">
              <a:rPr lang="ru-RU" smtClean="0"/>
              <a:pPr/>
              <a:t>‹#›</a:t>
            </a:fld>
            <a:endParaRPr lang="ru-RU"/>
          </a:p>
        </p:txBody>
      </p:sp>
    </p:spTree>
    <p:extLst>
      <p:ext uri="{BB962C8B-B14F-4D97-AF65-F5344CB8AC3E}">
        <p14:creationId xmlns:p14="http://schemas.microsoft.com/office/powerpoint/2010/main" val="674081879"/>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63F72C21-DB07-45A5-B754-3E862C8BCA1F}" type="datetimeFigureOut">
              <a:rPr lang="ru-RU" smtClean="0">
                <a:solidFill>
                  <a:srgbClr val="575F6D"/>
                </a:solidFill>
              </a:rPr>
              <a:pPr/>
              <a:t>28.04.2021</a:t>
            </a:fld>
            <a:endParaRPr lang="ru-RU">
              <a:solidFill>
                <a:srgbClr val="575F6D"/>
              </a:solidFill>
            </a:endParaRPr>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solidFill>
                <a:srgbClr val="575F6D"/>
              </a:solidFill>
            </a:endParaRPr>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1176E468-12ED-444F-9E95-6BAF654EBB26}" type="slidenum">
              <a:rPr lang="ru-RU" smtClean="0"/>
              <a:pPr/>
              <a:t>‹#›</a:t>
            </a:fld>
            <a:endParaRPr lang="ru-RU"/>
          </a:p>
        </p:txBody>
      </p:sp>
    </p:spTree>
    <p:extLst>
      <p:ext uri="{BB962C8B-B14F-4D97-AF65-F5344CB8AC3E}">
        <p14:creationId xmlns:p14="http://schemas.microsoft.com/office/powerpoint/2010/main" val="1429612016"/>
      </p:ext>
    </p:extLst>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7.xml"/><Relationship Id="rId5" Type="http://schemas.openxmlformats.org/officeDocument/2006/relationships/image" Target="../media/image5.jpeg"/><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4.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55.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66.xml"/><Relationship Id="rId5" Type="http://schemas.openxmlformats.org/officeDocument/2006/relationships/image" Target="../media/image11.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78.xml"/><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89.xml"/></Relationships>
</file>

<file path=ppt/slides/_rels/slide20.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diagramLayout" Target="../diagrams/layout3.xml"/><Relationship Id="rId7" Type="http://schemas.openxmlformats.org/officeDocument/2006/relationships/image" Target="../media/image17.jpeg"/><Relationship Id="rId2" Type="http://schemas.openxmlformats.org/officeDocument/2006/relationships/diagramData" Target="../diagrams/data3.xml"/><Relationship Id="rId1" Type="http://schemas.openxmlformats.org/officeDocument/2006/relationships/slideLayout" Target="../slideLayouts/slideLayout200.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11.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22.xml"/><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xml"/><Relationship Id="rId1" Type="http://schemas.openxmlformats.org/officeDocument/2006/relationships/slideLayout" Target="../slideLayouts/slideLayout23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5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467544" y="1768378"/>
            <a:ext cx="8280920" cy="2436524"/>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126960" rIns="91440" bIns="0" numCol="1" anchor="ctr" anchorCtr="0" compatLnSpc="1">
            <a:prstTxWarp prst="textNoShape">
              <a:avLst/>
            </a:prstTxWarp>
            <a:spAutoFit/>
          </a:bodyPr>
          <a:lstStyle/>
          <a:p>
            <a:pPr algn="ctr" fontAlgn="base">
              <a:spcBef>
                <a:spcPct val="0"/>
              </a:spcBef>
              <a:spcAft>
                <a:spcPct val="0"/>
              </a:spcAft>
            </a:pPr>
            <a:r>
              <a:rPr lang="en-US" sz="2800" b="1" dirty="0">
                <a:solidFill>
                  <a:srgbClr val="4F81BD"/>
                </a:solidFill>
                <a:latin typeface="Times New Roman" pitchFamily="18" charset="0"/>
                <a:ea typeface="Times New Roman" pitchFamily="18" charset="0"/>
                <a:cs typeface="Times New Roman" pitchFamily="18" charset="0"/>
              </a:rPr>
              <a:t>     </a:t>
            </a:r>
            <a:endParaRPr lang="en-US" sz="4800" b="1" dirty="0">
              <a:solidFill>
                <a:srgbClr val="002060"/>
              </a:solidFill>
              <a:latin typeface="Times New Roman" pitchFamily="18" charset="0"/>
              <a:ea typeface="Times New Roman" pitchFamily="18" charset="0"/>
              <a:cs typeface="Times New Roman" pitchFamily="18" charset="0"/>
            </a:endParaRPr>
          </a:p>
          <a:p>
            <a:pPr algn="ctr" eaLnBrk="0" fontAlgn="base" hangingPunct="0">
              <a:spcBef>
                <a:spcPct val="0"/>
              </a:spcBef>
              <a:spcAft>
                <a:spcPct val="0"/>
              </a:spcAft>
            </a:pPr>
            <a:r>
              <a:rPr lang="kk-KZ" sz="2000" b="1" i="1" dirty="0">
                <a:solidFill>
                  <a:srgbClr val="7030A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Тақырыбы</a:t>
            </a:r>
            <a:r>
              <a:rPr lang="kk-KZ" sz="2000" dirty="0">
                <a:solidFill>
                  <a:srgbClr val="7030A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a:t>
            </a:r>
            <a:endParaRPr lang="kk-KZ" sz="2800" b="1" i="1" dirty="0">
              <a:solidFill>
                <a:srgbClr val="7030A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endParaRPr>
          </a:p>
          <a:p>
            <a:pPr algn="ctr" eaLnBrk="0" fontAlgn="base" hangingPunct="0">
              <a:spcBef>
                <a:spcPct val="0"/>
              </a:spcBef>
              <a:spcAft>
                <a:spcPct val="0"/>
              </a:spcAft>
            </a:pPr>
            <a:r>
              <a:rPr lang="kk-KZ" sz="2800" dirty="0">
                <a:solidFill>
                  <a:srgbClr val="7030A0"/>
                </a:solidFill>
                <a:effectLst>
                  <a:outerShdw blurRad="38100" dist="38100" dir="2700000" algn="tl">
                    <a:srgbClr val="000000">
                      <a:alpha val="43137"/>
                    </a:srgbClr>
                  </a:outerShdw>
                </a:effectLst>
                <a:latin typeface="Times New Roman"/>
                <a:ea typeface="Calibri"/>
              </a:rPr>
              <a:t>«Мектепке дейінгі жастағы ерекше білімді қажет ететін балалардың тілін дамытуда </a:t>
            </a:r>
          </a:p>
          <a:p>
            <a:pPr algn="ctr" eaLnBrk="0" fontAlgn="base" hangingPunct="0">
              <a:spcBef>
                <a:spcPct val="0"/>
              </a:spcBef>
              <a:spcAft>
                <a:spcPct val="0"/>
              </a:spcAft>
            </a:pPr>
            <a:r>
              <a:rPr lang="kk-KZ" sz="2800" dirty="0">
                <a:solidFill>
                  <a:srgbClr val="7030A0"/>
                </a:solidFill>
                <a:effectLst>
                  <a:outerShdw blurRad="38100" dist="38100" dir="2700000" algn="tl">
                    <a:srgbClr val="000000">
                      <a:alpha val="43137"/>
                    </a:srgbClr>
                  </a:outerShdw>
                </a:effectLst>
                <a:latin typeface="Times New Roman"/>
                <a:ea typeface="Calibri"/>
              </a:rPr>
              <a:t>тыныс алу жаттығуларының тиімділігі»</a:t>
            </a:r>
            <a:endParaRPr lang="ru-RU" sz="2800" dirty="0">
              <a:solidFill>
                <a:srgbClr val="7030A0"/>
              </a:solidFill>
              <a:effectLst>
                <a:outerShdw blurRad="38100" dist="38100" dir="2700000" algn="tl">
                  <a:srgbClr val="000000">
                    <a:alpha val="43137"/>
                  </a:srgbClr>
                </a:outerShdw>
              </a:effectLst>
              <a:latin typeface="Times New Roman" pitchFamily="18" charset="0"/>
              <a:cs typeface="Times New Roman" pitchFamily="18" charset="0"/>
            </a:endParaRPr>
          </a:p>
          <a:p>
            <a:pPr eaLnBrk="0" fontAlgn="base" hangingPunct="0">
              <a:spcBef>
                <a:spcPct val="0"/>
              </a:spcBef>
              <a:spcAft>
                <a:spcPct val="0"/>
              </a:spcAft>
            </a:pPr>
            <a:endParaRPr lang="ru-RU" dirty="0">
              <a:solidFill>
                <a:srgbClr val="C00000"/>
              </a:solidFill>
              <a:latin typeface="Arial" pitchFamily="34" charset="0"/>
            </a:endParaRPr>
          </a:p>
        </p:txBody>
      </p:sp>
      <p:sp>
        <p:nvSpPr>
          <p:cNvPr id="32770" name="Rectangle 2"/>
          <p:cNvSpPr>
            <a:spLocks noChangeArrowheads="1"/>
          </p:cNvSpPr>
          <p:nvPr/>
        </p:nvSpPr>
        <p:spPr bwMode="auto">
          <a:xfrm>
            <a:off x="467544" y="327519"/>
            <a:ext cx="828092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pPr>
            <a:r>
              <a:rPr lang="kk-KZ" sz="1600"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«Қарағанды облысы білім басқармасының Қарқаралы ауданының білім бөлімінің Қарқаралы қаласының «Жас терек» бөбекжайы» коммуналдық мемлекеттік қазыналық кәсіпорыны </a:t>
            </a:r>
          </a:p>
        </p:txBody>
      </p:sp>
      <p:sp>
        <p:nvSpPr>
          <p:cNvPr id="32771" name="Rectangle 3"/>
          <p:cNvSpPr>
            <a:spLocks noChangeArrowheads="1"/>
          </p:cNvSpPr>
          <p:nvPr/>
        </p:nvSpPr>
        <p:spPr bwMode="auto">
          <a:xfrm>
            <a:off x="3131840" y="5429264"/>
            <a:ext cx="601216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kk-KZ" b="1" i="1" dirty="0">
                <a:solidFill>
                  <a:srgbClr val="C000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мұғалім-логопед: </a:t>
            </a:r>
            <a:r>
              <a:rPr lang="kk-KZ" sz="2000" b="1" dirty="0">
                <a:solidFill>
                  <a:srgbClr val="C000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Оспанова Гульжазира Баковна</a:t>
            </a:r>
            <a:endParaRPr lang="kk-KZ" sz="2000" b="1" dirty="0">
              <a:solidFill>
                <a:srgbClr val="C00000"/>
              </a:solidFill>
              <a:effectLst>
                <a:outerShdw blurRad="38100" dist="38100" dir="2700000" algn="tl">
                  <a:srgbClr val="000000">
                    <a:alpha val="43137"/>
                  </a:srgbClr>
                </a:outerShdw>
              </a:effectLst>
              <a:latin typeface="Arial" pitchFamily="34" charset="0"/>
            </a:endParaRPr>
          </a:p>
        </p:txBody>
      </p:sp>
    </p:spTree>
    <p:extLst>
      <p:ext uri="{BB962C8B-B14F-4D97-AF65-F5344CB8AC3E}">
        <p14:creationId xmlns:p14="http://schemas.microsoft.com/office/powerpoint/2010/main" val="2864636744"/>
      </p:ext>
    </p:extLst>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467544" y="2491653"/>
            <a:ext cx="8280920" cy="989974"/>
          </a:xfrm>
          <a:prstGeom prst="rect">
            <a:avLst/>
          </a:prstGeom>
          <a:noFill/>
          <a:ln w="9525">
            <a:noFill/>
            <a:miter lim="800000"/>
            <a:headEnd/>
            <a:tailEnd/>
          </a:ln>
          <a:effectLst/>
        </p:spPr>
        <p:txBody>
          <a:bodyPr vert="horz" wrap="square" lIns="91440" tIns="126960" rIns="91440" bIns="0" numCol="1" anchor="ctr" anchorCtr="0" compatLnSpc="1">
            <a:prstTxWarp prst="textNoShape">
              <a:avLst/>
            </a:prstTxWarp>
            <a:spAutoFit/>
          </a:bodyPr>
          <a:lstStyle/>
          <a:p>
            <a:pPr algn="ctr" fontAlgn="base">
              <a:spcBef>
                <a:spcPct val="0"/>
              </a:spcBef>
              <a:spcAft>
                <a:spcPct val="0"/>
              </a:spcAft>
            </a:pPr>
            <a:r>
              <a:rPr lang="en-US" sz="2800" b="1" dirty="0">
                <a:solidFill>
                  <a:srgbClr val="4F81BD"/>
                </a:solidFill>
                <a:latin typeface="Times New Roman" pitchFamily="18" charset="0"/>
                <a:ea typeface="Times New Roman" pitchFamily="18" charset="0"/>
                <a:cs typeface="Times New Roman" pitchFamily="18" charset="0"/>
              </a:rPr>
              <a:t>     </a:t>
            </a:r>
            <a:endParaRPr lang="en-US" sz="4800" b="1" dirty="0">
              <a:solidFill>
                <a:srgbClr val="002060"/>
              </a:solidFill>
              <a:latin typeface="Times New Roman" pitchFamily="18" charset="0"/>
              <a:ea typeface="Times New Roman" pitchFamily="18" charset="0"/>
              <a:cs typeface="Times New Roman" pitchFamily="18" charset="0"/>
            </a:endParaRPr>
          </a:p>
          <a:p>
            <a:pPr algn="ctr" fontAlgn="base">
              <a:spcBef>
                <a:spcPct val="0"/>
              </a:spcBef>
              <a:spcAft>
                <a:spcPct val="0"/>
              </a:spcAft>
            </a:pPr>
            <a:endParaRPr lang="ru-RU" sz="2800" b="1" dirty="0">
              <a:solidFill>
                <a:srgbClr val="4F81BD"/>
              </a:solidFill>
              <a:latin typeface="Times New Roman" pitchFamily="18" charset="0"/>
              <a:ea typeface="Times New Roman" pitchFamily="18" charset="0"/>
              <a:cs typeface="Times New Roman" pitchFamily="18" charset="0"/>
            </a:endParaRPr>
          </a:p>
        </p:txBody>
      </p:sp>
      <p:graphicFrame>
        <p:nvGraphicFramePr>
          <p:cNvPr id="4" name="Схема 3"/>
          <p:cNvGraphicFramePr/>
          <p:nvPr>
            <p:extLst>
              <p:ext uri="{D42A27DB-BD31-4B8C-83A1-F6EECF244321}">
                <p14:modId xmlns:p14="http://schemas.microsoft.com/office/powerpoint/2010/main" val="2191381318"/>
              </p:ext>
            </p:extLst>
          </p:nvPr>
        </p:nvGraphicFramePr>
        <p:xfrm>
          <a:off x="395536" y="548680"/>
          <a:ext cx="8496944" cy="59046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Прямоугольник 7"/>
          <p:cNvSpPr/>
          <p:nvPr/>
        </p:nvSpPr>
        <p:spPr>
          <a:xfrm>
            <a:off x="2519982" y="197197"/>
            <a:ext cx="5364386" cy="46166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kk-KZ" sz="2400" b="1" dirty="0" smtClean="0">
                <a:solidFill>
                  <a:prstClr val="black"/>
                </a:solidFill>
                <a:effectLst>
                  <a:outerShdw blurRad="38100" dist="38100" dir="2700000" algn="tl">
                    <a:srgbClr val="000000">
                      <a:alpha val="43137"/>
                    </a:srgbClr>
                  </a:outerShdw>
                </a:effectLst>
                <a:latin typeface="Times New Roman"/>
                <a:cs typeface="Times New Roman"/>
              </a:rPr>
              <a:t>Негізгі бағыттары</a:t>
            </a:r>
            <a:endParaRPr lang="ru-RU" sz="2400" dirty="0">
              <a:solidFill>
                <a:prstClr val="black"/>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94311064"/>
      </p:ext>
    </p:extLst>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467544" y="2491653"/>
            <a:ext cx="8280920" cy="989974"/>
          </a:xfrm>
          <a:prstGeom prst="rect">
            <a:avLst/>
          </a:prstGeom>
          <a:noFill/>
          <a:ln w="9525">
            <a:noFill/>
            <a:miter lim="800000"/>
            <a:headEnd/>
            <a:tailEnd/>
          </a:ln>
          <a:effectLst/>
        </p:spPr>
        <p:txBody>
          <a:bodyPr vert="horz" wrap="square" lIns="91440" tIns="126960" rIns="91440" bIns="0" numCol="1" anchor="ctr" anchorCtr="0" compatLnSpc="1">
            <a:prstTxWarp prst="textNoShape">
              <a:avLst/>
            </a:prstTxWarp>
            <a:spAutoFit/>
          </a:bodyPr>
          <a:lstStyle/>
          <a:p>
            <a:pPr algn="ctr" fontAlgn="base">
              <a:spcBef>
                <a:spcPct val="0"/>
              </a:spcBef>
              <a:spcAft>
                <a:spcPct val="0"/>
              </a:spcAft>
            </a:pPr>
            <a:r>
              <a:rPr lang="en-US" sz="2800" b="1" dirty="0">
                <a:solidFill>
                  <a:srgbClr val="4F81BD"/>
                </a:solidFill>
                <a:latin typeface="Times New Roman" pitchFamily="18" charset="0"/>
                <a:ea typeface="Times New Roman" pitchFamily="18" charset="0"/>
                <a:cs typeface="Times New Roman" pitchFamily="18" charset="0"/>
              </a:rPr>
              <a:t>     </a:t>
            </a:r>
            <a:endParaRPr lang="en-US" sz="4800" b="1" dirty="0">
              <a:solidFill>
                <a:srgbClr val="002060"/>
              </a:solidFill>
              <a:latin typeface="Times New Roman" pitchFamily="18" charset="0"/>
              <a:ea typeface="Times New Roman" pitchFamily="18" charset="0"/>
              <a:cs typeface="Times New Roman" pitchFamily="18" charset="0"/>
            </a:endParaRPr>
          </a:p>
          <a:p>
            <a:pPr algn="ctr" fontAlgn="base">
              <a:spcBef>
                <a:spcPct val="0"/>
              </a:spcBef>
              <a:spcAft>
                <a:spcPct val="0"/>
              </a:spcAft>
            </a:pPr>
            <a:endParaRPr lang="ru-RU" sz="2800" b="1" dirty="0">
              <a:solidFill>
                <a:srgbClr val="4F81BD"/>
              </a:solidFill>
              <a:latin typeface="Times New Roman" pitchFamily="18" charset="0"/>
              <a:ea typeface="Times New Roman" pitchFamily="18" charset="0"/>
              <a:cs typeface="Times New Roman" pitchFamily="18" charset="0"/>
            </a:endParaRPr>
          </a:p>
        </p:txBody>
      </p:sp>
      <p:sp>
        <p:nvSpPr>
          <p:cNvPr id="5" name="Облако 4"/>
          <p:cNvSpPr/>
          <p:nvPr/>
        </p:nvSpPr>
        <p:spPr>
          <a:xfrm>
            <a:off x="395536" y="116632"/>
            <a:ext cx="8496944" cy="3699792"/>
          </a:xfrm>
          <a:prstGeom prst="cloud">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spcAft>
                <a:spcPts val="1000"/>
              </a:spcAft>
            </a:pPr>
            <a:endParaRPr lang="kk-KZ" dirty="0" smtClean="0">
              <a:solidFill>
                <a:prstClr val="white"/>
              </a:solidFill>
              <a:latin typeface="Times New Roman"/>
              <a:ea typeface="Calibri"/>
            </a:endParaRPr>
          </a:p>
          <a:p>
            <a:pPr algn="ctr">
              <a:lnSpc>
                <a:spcPct val="115000"/>
              </a:lnSpc>
              <a:spcAft>
                <a:spcPts val="1000"/>
              </a:spcAft>
            </a:pPr>
            <a:r>
              <a:rPr lang="kk-KZ" dirty="0" smtClean="0">
                <a:solidFill>
                  <a:prstClr val="white"/>
                </a:solidFill>
                <a:latin typeface="Times New Roman"/>
                <a:ea typeface="Calibri"/>
              </a:rPr>
              <a:t>Еліміздегі </a:t>
            </a:r>
            <a:r>
              <a:rPr lang="kk-KZ" dirty="0">
                <a:solidFill>
                  <a:prstClr val="white"/>
                </a:solidFill>
                <a:latin typeface="Times New Roman"/>
                <a:ea typeface="Calibri"/>
              </a:rPr>
              <a:t>экологиялық тепе-теңдіктің бұзылуынан, қазіргі таңда туа біткен, тұқым қуалаған, жүре пайда болған аурулар салдарынан ерекше білім қажет ететін балалар саны жылдан жылға артуда. Әрбір елде ерекше білім қажет ететін балалар кездеседі, олар тәрбиелеудің және білім берудің ерекше түрлерін қажет ететін жандар. Осындай балаларға арнайы көмек көрсету қазіргі таңда біздің елде өзекті мәселелердің бірі. </a:t>
            </a:r>
          </a:p>
        </p:txBody>
      </p:sp>
      <p:sp>
        <p:nvSpPr>
          <p:cNvPr id="6" name="Прямоугольник 5"/>
          <p:cNvSpPr/>
          <p:nvPr/>
        </p:nvSpPr>
        <p:spPr>
          <a:xfrm>
            <a:off x="467544" y="3861049"/>
            <a:ext cx="8424936" cy="2908489"/>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indent="457200" algn="just"/>
            <a:r>
              <a:rPr lang="kk-KZ" sz="2000" dirty="0">
                <a:solidFill>
                  <a:srgbClr val="7030A0"/>
                </a:solidFill>
                <a:latin typeface="Times New Roman"/>
                <a:ea typeface="Times New Roman"/>
                <a:cs typeface="Times New Roman"/>
              </a:rPr>
              <a:t>Ерекше білімді қажет ететін балалардың қабілеттерін жетілдіру </a:t>
            </a:r>
            <a:r>
              <a:rPr lang="kk-KZ" sz="2000" dirty="0" smtClean="0">
                <a:solidFill>
                  <a:srgbClr val="7030A0"/>
                </a:solidFill>
                <a:latin typeface="Times New Roman"/>
                <a:ea typeface="Times New Roman"/>
                <a:cs typeface="Times New Roman"/>
              </a:rPr>
              <a:t>мақсатында, </a:t>
            </a:r>
            <a:r>
              <a:rPr lang="kk-KZ" sz="2000" dirty="0">
                <a:solidFill>
                  <a:srgbClr val="7030A0"/>
                </a:solidFill>
                <a:latin typeface="Times New Roman"/>
                <a:ea typeface="Times New Roman"/>
                <a:cs typeface="Times New Roman"/>
              </a:rPr>
              <a:t>олардың жеке ерекшеліктерін ескере отырып түзете дамыту жұмыстары өткізіледі. Ерекше білімді қажет ететін балалардың бойындағы кемшіліктерді түзету, </a:t>
            </a:r>
            <a:r>
              <a:rPr lang="kk-KZ" sz="2000" dirty="0" smtClean="0">
                <a:solidFill>
                  <a:srgbClr val="7030A0"/>
                </a:solidFill>
                <a:latin typeface="Times New Roman"/>
                <a:ea typeface="Times New Roman"/>
                <a:cs typeface="Times New Roman"/>
              </a:rPr>
              <a:t>жан-жақты </a:t>
            </a:r>
            <a:r>
              <a:rPr lang="kk-KZ" sz="2000" dirty="0">
                <a:solidFill>
                  <a:srgbClr val="7030A0"/>
                </a:solidFill>
                <a:latin typeface="Times New Roman"/>
                <a:ea typeface="Times New Roman"/>
                <a:cs typeface="Times New Roman"/>
              </a:rPr>
              <a:t>жүргізілетін </a:t>
            </a:r>
            <a:r>
              <a:rPr lang="kk-KZ" sz="2000" dirty="0" smtClean="0">
                <a:solidFill>
                  <a:srgbClr val="7030A0"/>
                </a:solidFill>
                <a:latin typeface="Times New Roman"/>
                <a:ea typeface="Times New Roman"/>
                <a:cs typeface="Times New Roman"/>
              </a:rPr>
              <a:t>оқу-тәрбие </a:t>
            </a:r>
            <a:r>
              <a:rPr lang="kk-KZ" sz="2000" dirty="0">
                <a:solidFill>
                  <a:srgbClr val="7030A0"/>
                </a:solidFill>
                <a:latin typeface="Times New Roman"/>
                <a:ea typeface="Times New Roman"/>
                <a:cs typeface="Times New Roman"/>
              </a:rPr>
              <a:t>жұмысының нәтижесінде жас бүлдіршінді қоғамдық өмірге бейімдеу, сонымен қатар зейінін қалыптастыру, есте сақтау, ойлау қабілеттерін және тілдерін дамыту, яғни арнайы маман иелері (дефектолог, логопед, психолог т.б</a:t>
            </a:r>
            <a:r>
              <a:rPr lang="kk-KZ" sz="2000" dirty="0" smtClean="0">
                <a:solidFill>
                  <a:srgbClr val="7030A0"/>
                </a:solidFill>
                <a:latin typeface="Times New Roman"/>
                <a:ea typeface="Times New Roman"/>
                <a:cs typeface="Times New Roman"/>
              </a:rPr>
              <a:t>), педагогтар </a:t>
            </a:r>
            <a:r>
              <a:rPr lang="kk-KZ" sz="2000" dirty="0">
                <a:solidFill>
                  <a:srgbClr val="7030A0"/>
                </a:solidFill>
                <a:latin typeface="Times New Roman"/>
                <a:ea typeface="Times New Roman"/>
                <a:cs typeface="Times New Roman"/>
              </a:rPr>
              <a:t>түрлі заманауи технологияларды қолданып келеді. </a:t>
            </a:r>
            <a:endParaRPr lang="ru-RU" sz="2000" dirty="0">
              <a:solidFill>
                <a:srgbClr val="7030A0"/>
              </a:solidFill>
              <a:latin typeface="Calibri"/>
              <a:ea typeface="Calibri"/>
              <a:cs typeface="Times New Roman"/>
            </a:endParaRPr>
          </a:p>
          <a:p>
            <a:pPr>
              <a:lnSpc>
                <a:spcPct val="115000"/>
              </a:lnSpc>
              <a:spcAft>
                <a:spcPts val="1000"/>
              </a:spcAft>
            </a:pPr>
            <a:endParaRPr lang="ru-RU" sz="2000" dirty="0">
              <a:solidFill>
                <a:prstClr val="black"/>
              </a:solidFill>
              <a:latin typeface="Times New Roman"/>
              <a:ea typeface="Times New Roman"/>
            </a:endParaRPr>
          </a:p>
        </p:txBody>
      </p:sp>
    </p:spTree>
    <p:extLst>
      <p:ext uri="{BB962C8B-B14F-4D97-AF65-F5344CB8AC3E}">
        <p14:creationId xmlns:p14="http://schemas.microsoft.com/office/powerpoint/2010/main" val="3647114527"/>
      </p:ext>
    </p:extLst>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467544" y="2491653"/>
            <a:ext cx="8280920" cy="989974"/>
          </a:xfrm>
          <a:prstGeom prst="rect">
            <a:avLst/>
          </a:prstGeom>
          <a:noFill/>
          <a:ln w="9525">
            <a:noFill/>
            <a:miter lim="800000"/>
            <a:headEnd/>
            <a:tailEnd/>
          </a:ln>
          <a:effectLst/>
        </p:spPr>
        <p:txBody>
          <a:bodyPr vert="horz" wrap="square" lIns="91440" tIns="126960" rIns="91440" bIns="0" numCol="1" anchor="ctr" anchorCtr="0" compatLnSpc="1">
            <a:prstTxWarp prst="textNoShape">
              <a:avLst/>
            </a:prstTxWarp>
            <a:spAutoFit/>
          </a:bodyPr>
          <a:lstStyle/>
          <a:p>
            <a:pPr algn="ctr" fontAlgn="base">
              <a:spcBef>
                <a:spcPct val="0"/>
              </a:spcBef>
              <a:spcAft>
                <a:spcPct val="0"/>
              </a:spcAft>
            </a:pPr>
            <a:r>
              <a:rPr lang="en-US" sz="2800" b="1" dirty="0">
                <a:solidFill>
                  <a:srgbClr val="4F81BD"/>
                </a:solidFill>
                <a:latin typeface="Times New Roman" pitchFamily="18" charset="0"/>
                <a:ea typeface="Times New Roman" pitchFamily="18" charset="0"/>
                <a:cs typeface="Times New Roman" pitchFamily="18" charset="0"/>
              </a:rPr>
              <a:t>     </a:t>
            </a:r>
            <a:endParaRPr lang="en-US" sz="4800" b="1" dirty="0">
              <a:solidFill>
                <a:srgbClr val="002060"/>
              </a:solidFill>
              <a:latin typeface="Times New Roman" pitchFamily="18" charset="0"/>
              <a:ea typeface="Times New Roman" pitchFamily="18" charset="0"/>
              <a:cs typeface="Times New Roman" pitchFamily="18" charset="0"/>
            </a:endParaRPr>
          </a:p>
          <a:p>
            <a:pPr algn="ctr" fontAlgn="base">
              <a:spcBef>
                <a:spcPct val="0"/>
              </a:spcBef>
              <a:spcAft>
                <a:spcPct val="0"/>
              </a:spcAft>
            </a:pPr>
            <a:endParaRPr lang="ru-RU" sz="2800" b="1" dirty="0">
              <a:solidFill>
                <a:srgbClr val="4F81BD"/>
              </a:solidFill>
              <a:latin typeface="Times New Roman" pitchFamily="18" charset="0"/>
              <a:ea typeface="Times New Roman" pitchFamily="18" charset="0"/>
              <a:cs typeface="Times New Roman" pitchFamily="18" charset="0"/>
            </a:endParaRPr>
          </a:p>
        </p:txBody>
      </p:sp>
      <p:sp>
        <p:nvSpPr>
          <p:cNvPr id="2" name="Овал 1"/>
          <p:cNvSpPr/>
          <p:nvPr/>
        </p:nvSpPr>
        <p:spPr>
          <a:xfrm>
            <a:off x="467544" y="332656"/>
            <a:ext cx="8280920" cy="5688632"/>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nSpc>
                <a:spcPct val="115000"/>
              </a:lnSpc>
              <a:spcAft>
                <a:spcPts val="1000"/>
              </a:spcAft>
            </a:pPr>
            <a:r>
              <a:rPr lang="kk-KZ" sz="2000" dirty="0">
                <a:solidFill>
                  <a:srgbClr val="0070C0"/>
                </a:solidFill>
                <a:latin typeface="Times New Roman"/>
                <a:ea typeface="Calibri"/>
                <a:cs typeface="Times New Roman"/>
              </a:rPr>
              <a:t>Қазіргі кезде логопедиялық жұмысты жаңашылдық тұрғысынан ұйымдастыру және баланың оқу әрекетінің белсенді субьектісі болуына мүмкіндік беретін әр түрлі замануи технологиялар бойынша жүргізуді қажет етеді. Соның бірі сөйлеу тілін түсінуді үйретіп, сөйлеуге белсенді еліктеуді қалыптастыратын, оқу-танымдық іс-әрекетті белсендіріп, зейін, есте сақтау және ойлауды дамытатын ойын технологиялары болып табылады. </a:t>
            </a:r>
            <a:endParaRPr lang="ru-RU" sz="2000" dirty="0">
              <a:solidFill>
                <a:srgbClr val="0070C0"/>
              </a:solidFill>
              <a:latin typeface="Calibri"/>
              <a:ea typeface="Calibri"/>
              <a:cs typeface="Times New Roman"/>
            </a:endParaRPr>
          </a:p>
        </p:txBody>
      </p:sp>
    </p:spTree>
    <p:extLst>
      <p:ext uri="{BB962C8B-B14F-4D97-AF65-F5344CB8AC3E}">
        <p14:creationId xmlns:p14="http://schemas.microsoft.com/office/powerpoint/2010/main" val="1994580164"/>
      </p:ext>
    </p:extLst>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467544" y="2491653"/>
            <a:ext cx="8280920" cy="989974"/>
          </a:xfrm>
          <a:prstGeom prst="rect">
            <a:avLst/>
          </a:prstGeom>
          <a:noFill/>
          <a:ln w="9525">
            <a:noFill/>
            <a:miter lim="800000"/>
            <a:headEnd/>
            <a:tailEnd/>
          </a:ln>
          <a:effectLst/>
        </p:spPr>
        <p:txBody>
          <a:bodyPr vert="horz" wrap="square" lIns="91440" tIns="126960" rIns="91440" bIns="0" numCol="1" anchor="ctr" anchorCtr="0" compatLnSpc="1">
            <a:prstTxWarp prst="textNoShape">
              <a:avLst/>
            </a:prstTxWarp>
            <a:spAutoFit/>
          </a:bodyPr>
          <a:lstStyle/>
          <a:p>
            <a:pPr algn="ctr" fontAlgn="base">
              <a:spcBef>
                <a:spcPct val="0"/>
              </a:spcBef>
              <a:spcAft>
                <a:spcPct val="0"/>
              </a:spcAft>
            </a:pPr>
            <a:r>
              <a:rPr lang="en-US" sz="2800" b="1" dirty="0">
                <a:solidFill>
                  <a:srgbClr val="4F81BD"/>
                </a:solidFill>
                <a:latin typeface="Times New Roman" pitchFamily="18" charset="0"/>
                <a:ea typeface="Times New Roman" pitchFamily="18" charset="0"/>
                <a:cs typeface="Times New Roman" pitchFamily="18" charset="0"/>
              </a:rPr>
              <a:t>     </a:t>
            </a:r>
            <a:endParaRPr lang="en-US" sz="4800" b="1" dirty="0">
              <a:solidFill>
                <a:srgbClr val="002060"/>
              </a:solidFill>
              <a:latin typeface="Times New Roman" pitchFamily="18" charset="0"/>
              <a:ea typeface="Times New Roman" pitchFamily="18" charset="0"/>
              <a:cs typeface="Times New Roman" pitchFamily="18" charset="0"/>
            </a:endParaRPr>
          </a:p>
          <a:p>
            <a:pPr algn="ctr" fontAlgn="base">
              <a:spcBef>
                <a:spcPct val="0"/>
              </a:spcBef>
              <a:spcAft>
                <a:spcPct val="0"/>
              </a:spcAft>
            </a:pPr>
            <a:endParaRPr lang="ru-RU" sz="2800" b="1" dirty="0">
              <a:solidFill>
                <a:srgbClr val="4F81BD"/>
              </a:solidFill>
              <a:latin typeface="Times New Roman" pitchFamily="18" charset="0"/>
              <a:ea typeface="Times New Roman" pitchFamily="18" charset="0"/>
              <a:cs typeface="Times New Roman" pitchFamily="18" charset="0"/>
            </a:endParaRPr>
          </a:p>
        </p:txBody>
      </p:sp>
      <p:sp>
        <p:nvSpPr>
          <p:cNvPr id="5" name="Прямоугольник 4"/>
          <p:cNvSpPr/>
          <p:nvPr/>
        </p:nvSpPr>
        <p:spPr>
          <a:xfrm>
            <a:off x="467544" y="116633"/>
            <a:ext cx="8280920" cy="115212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r>
              <a:rPr lang="kk-KZ" dirty="0">
                <a:solidFill>
                  <a:srgbClr val="7030A0"/>
                </a:solidFill>
                <a:latin typeface="Times New Roman"/>
                <a:ea typeface="Times New Roman"/>
                <a:cs typeface="Times New Roman"/>
              </a:rPr>
              <a:t>Коррекциялық- логопедиялық жұмыс мақсаты: </a:t>
            </a:r>
            <a:r>
              <a:rPr lang="kk-KZ" b="1" dirty="0">
                <a:solidFill>
                  <a:srgbClr val="7030A0"/>
                </a:solidFill>
                <a:latin typeface="Times New Roman"/>
                <a:ea typeface="Times New Roman"/>
                <a:cs typeface="Times New Roman"/>
              </a:rPr>
              <a:t>ұзақ, күшті, қалықтау, ауыздық ауа ағынын дамыту ерекшеліктері</a:t>
            </a:r>
            <a:endParaRPr lang="ru-RU" sz="1400" b="1" dirty="0">
              <a:solidFill>
                <a:srgbClr val="7030A0"/>
              </a:solidFill>
              <a:latin typeface="Calibri"/>
              <a:ea typeface="Calibri"/>
              <a:cs typeface="Times New Roman"/>
            </a:endParaRPr>
          </a:p>
        </p:txBody>
      </p:sp>
      <p:sp>
        <p:nvSpPr>
          <p:cNvPr id="6" name="Прямоугольник 5"/>
          <p:cNvSpPr/>
          <p:nvPr/>
        </p:nvSpPr>
        <p:spPr>
          <a:xfrm>
            <a:off x="539552" y="1412776"/>
            <a:ext cx="8208912" cy="144016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lvl="0" indent="457200" algn="just"/>
            <a:r>
              <a:rPr lang="kk-KZ" dirty="0">
                <a:solidFill>
                  <a:srgbClr val="7030A0"/>
                </a:solidFill>
                <a:latin typeface="Times New Roman"/>
                <a:ea typeface="Times New Roman"/>
                <a:cs typeface="Times New Roman"/>
              </a:rPr>
              <a:t>Л.В.Щерба, Р.О.Якобсон, Н.И.Жинкин және т.б ғалымдар  сөйлеу тілінің  механизммін (фонация) зерттегенде атқарушы қызметті </a:t>
            </a:r>
            <a:r>
              <a:rPr lang="kk-KZ" i="1" dirty="0">
                <a:solidFill>
                  <a:srgbClr val="7030A0"/>
                </a:solidFill>
                <a:latin typeface="Times New Roman"/>
                <a:ea typeface="Times New Roman"/>
                <a:cs typeface="Times New Roman"/>
              </a:rPr>
              <a:t>ауа ағыны</a:t>
            </a:r>
            <a:r>
              <a:rPr lang="kk-KZ" dirty="0">
                <a:solidFill>
                  <a:srgbClr val="7030A0"/>
                </a:solidFill>
                <a:latin typeface="Times New Roman"/>
                <a:ea typeface="Times New Roman"/>
                <a:cs typeface="Times New Roman"/>
              </a:rPr>
              <a:t> атқарады. Ал, ауа ағыны ауыз қуысынан, өқпе бұлшық етінен, дауыс шымылдығынан, ауатамырдан(бронхи), кеңірдектен (трахея) шығады.</a:t>
            </a:r>
            <a:endParaRPr lang="ru-RU" dirty="0">
              <a:solidFill>
                <a:srgbClr val="7030A0"/>
              </a:solidFill>
            </a:endParaRPr>
          </a:p>
        </p:txBody>
      </p:sp>
      <p:sp>
        <p:nvSpPr>
          <p:cNvPr id="7" name="Прямоугольник 6"/>
          <p:cNvSpPr/>
          <p:nvPr/>
        </p:nvSpPr>
        <p:spPr>
          <a:xfrm>
            <a:off x="539552" y="2986640"/>
            <a:ext cx="8208912" cy="109043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lvl="0" indent="449580" algn="just"/>
            <a:r>
              <a:rPr lang="kk-KZ" dirty="0">
                <a:solidFill>
                  <a:srgbClr val="7030A0"/>
                </a:solidFill>
                <a:latin typeface="Times New Roman"/>
                <a:ea typeface="Times New Roman"/>
                <a:cs typeface="Times New Roman"/>
              </a:rPr>
              <a:t>Л.С. Выготскийдің ой-көзқарасы бойынша, сөйлеу тілінің механизмде дем, ауа ағыны маңызды рольді атқарады, демек ауа ағынысыз сөйлеу өзі бетімен қалыптаспайды.</a:t>
            </a:r>
            <a:endParaRPr lang="ru-RU" dirty="0">
              <a:solidFill>
                <a:srgbClr val="7030A0"/>
              </a:solidFill>
              <a:latin typeface="Calibri"/>
              <a:ea typeface="Calibri"/>
              <a:cs typeface="Times New Roman"/>
            </a:endParaRPr>
          </a:p>
        </p:txBody>
      </p:sp>
      <p:sp>
        <p:nvSpPr>
          <p:cNvPr id="9" name="Прямоугольник 8"/>
          <p:cNvSpPr/>
          <p:nvPr/>
        </p:nvSpPr>
        <p:spPr>
          <a:xfrm>
            <a:off x="539552" y="4221088"/>
            <a:ext cx="8208912" cy="864096"/>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lvl="0" indent="449580" algn="just"/>
            <a:r>
              <a:rPr lang="kk-KZ" dirty="0">
                <a:solidFill>
                  <a:srgbClr val="7030A0"/>
                </a:solidFill>
                <a:latin typeface="Times New Roman"/>
                <a:ea typeface="Times New Roman"/>
                <a:cs typeface="Times New Roman"/>
              </a:rPr>
              <a:t>О.В. Правдина өз дәлелінде, демнің маңыздығы ұзақ шығарып ұстап тұрғанда емес, ауа ағынын жеңіл, қалықтап, дұрыс пайдалану.</a:t>
            </a:r>
            <a:endParaRPr lang="ru-RU" dirty="0">
              <a:solidFill>
                <a:srgbClr val="7030A0"/>
              </a:solidFill>
              <a:latin typeface="Calibri"/>
              <a:ea typeface="Calibri"/>
              <a:cs typeface="Times New Roman"/>
            </a:endParaRPr>
          </a:p>
        </p:txBody>
      </p:sp>
      <p:sp>
        <p:nvSpPr>
          <p:cNvPr id="10" name="Прямоугольник 9"/>
          <p:cNvSpPr/>
          <p:nvPr/>
        </p:nvSpPr>
        <p:spPr>
          <a:xfrm>
            <a:off x="539552" y="5229200"/>
            <a:ext cx="8208912" cy="129614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lvl="0" indent="449580" algn="just"/>
            <a:r>
              <a:rPr lang="kk-KZ" dirty="0">
                <a:solidFill>
                  <a:srgbClr val="7030A0"/>
                </a:solidFill>
                <a:latin typeface="Times New Roman" pitchFamily="18" charset="0"/>
                <a:ea typeface="Times New Roman"/>
                <a:cs typeface="Times New Roman" pitchFamily="18" charset="0"/>
              </a:rPr>
              <a:t>Л.М. Теляева пікірі бойынша, дем өнері, ол сөйлеу барысында ауа ағынын үнемдеп, дұрыс пайдалану</a:t>
            </a:r>
            <a:r>
              <a:rPr lang="kk-KZ" dirty="0" smtClean="0">
                <a:solidFill>
                  <a:srgbClr val="7030A0"/>
                </a:solidFill>
                <a:latin typeface="Times New Roman" pitchFamily="18" charset="0"/>
                <a:ea typeface="Times New Roman"/>
                <a:cs typeface="Times New Roman" pitchFamily="18" charset="0"/>
              </a:rPr>
              <a:t>. Ауа </a:t>
            </a:r>
            <a:r>
              <a:rPr lang="kk-KZ" dirty="0">
                <a:solidFill>
                  <a:srgbClr val="7030A0"/>
                </a:solidFill>
                <a:latin typeface="Times New Roman" pitchFamily="18" charset="0"/>
                <a:ea typeface="Times New Roman"/>
                <a:cs typeface="Times New Roman" pitchFamily="18" charset="0"/>
              </a:rPr>
              <a:t>ағынын дамыту жаттығуларын логопедия сабағында қолдануы жақсы нәтижеге жеткізеді. Ауа ағынын дамыту жаттығулар, өз тәжірибемде ойын түрінде қолданамын</a:t>
            </a:r>
            <a:r>
              <a:rPr lang="kk-KZ" dirty="0">
                <a:solidFill>
                  <a:prstClr val="black"/>
                </a:solidFill>
                <a:latin typeface="Times New Roman" pitchFamily="18" charset="0"/>
                <a:ea typeface="Times New Roman"/>
                <a:cs typeface="Times New Roman" pitchFamily="18" charset="0"/>
              </a:rPr>
              <a:t>.</a:t>
            </a:r>
            <a:endParaRPr lang="ru-RU" dirty="0">
              <a:solidFill>
                <a:prstClr val="black"/>
              </a:solidFill>
              <a:latin typeface="Times New Roman" pitchFamily="18" charset="0"/>
              <a:ea typeface="Calibri"/>
              <a:cs typeface="Times New Roman" pitchFamily="18" charset="0"/>
            </a:endParaRPr>
          </a:p>
        </p:txBody>
      </p:sp>
    </p:spTree>
    <p:extLst>
      <p:ext uri="{BB962C8B-B14F-4D97-AF65-F5344CB8AC3E}">
        <p14:creationId xmlns:p14="http://schemas.microsoft.com/office/powerpoint/2010/main" val="3609129427"/>
      </p:ext>
    </p:extLst>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467544" y="2491653"/>
            <a:ext cx="8280920" cy="989974"/>
          </a:xfrm>
          <a:prstGeom prst="rect">
            <a:avLst/>
          </a:prstGeom>
          <a:noFill/>
          <a:ln w="9525">
            <a:noFill/>
            <a:miter lim="800000"/>
            <a:headEnd/>
            <a:tailEnd/>
          </a:ln>
          <a:effectLst/>
        </p:spPr>
        <p:txBody>
          <a:bodyPr vert="horz" wrap="square" lIns="91440" tIns="126960" rIns="91440" bIns="0" numCol="1" anchor="ctr" anchorCtr="0" compatLnSpc="1">
            <a:prstTxWarp prst="textNoShape">
              <a:avLst/>
            </a:prstTxWarp>
            <a:spAutoFit/>
          </a:bodyPr>
          <a:lstStyle/>
          <a:p>
            <a:pPr algn="ctr" fontAlgn="base">
              <a:spcBef>
                <a:spcPct val="0"/>
              </a:spcBef>
              <a:spcAft>
                <a:spcPct val="0"/>
              </a:spcAft>
            </a:pPr>
            <a:r>
              <a:rPr lang="en-US" sz="2800" b="1" dirty="0">
                <a:solidFill>
                  <a:srgbClr val="4F81BD"/>
                </a:solidFill>
                <a:latin typeface="Times New Roman" pitchFamily="18" charset="0"/>
                <a:ea typeface="Times New Roman" pitchFamily="18" charset="0"/>
                <a:cs typeface="Times New Roman" pitchFamily="18" charset="0"/>
              </a:rPr>
              <a:t>     </a:t>
            </a:r>
            <a:endParaRPr lang="en-US" sz="4800" b="1" dirty="0">
              <a:solidFill>
                <a:srgbClr val="002060"/>
              </a:solidFill>
              <a:latin typeface="Times New Roman" pitchFamily="18" charset="0"/>
              <a:ea typeface="Times New Roman" pitchFamily="18" charset="0"/>
              <a:cs typeface="Times New Roman" pitchFamily="18" charset="0"/>
            </a:endParaRPr>
          </a:p>
          <a:p>
            <a:pPr algn="ctr" fontAlgn="base">
              <a:spcBef>
                <a:spcPct val="0"/>
              </a:spcBef>
              <a:spcAft>
                <a:spcPct val="0"/>
              </a:spcAft>
            </a:pPr>
            <a:endParaRPr lang="ru-RU" sz="2800" b="1" dirty="0">
              <a:solidFill>
                <a:srgbClr val="4F81BD"/>
              </a:solidFill>
              <a:latin typeface="Times New Roman" pitchFamily="18" charset="0"/>
              <a:ea typeface="Times New Roman" pitchFamily="18" charset="0"/>
              <a:cs typeface="Times New Roman" pitchFamily="18" charset="0"/>
            </a:endParaRPr>
          </a:p>
        </p:txBody>
      </p:sp>
      <p:sp>
        <p:nvSpPr>
          <p:cNvPr id="2" name="Прямоугольник 1"/>
          <p:cNvSpPr/>
          <p:nvPr/>
        </p:nvSpPr>
        <p:spPr>
          <a:xfrm>
            <a:off x="1331640" y="499044"/>
            <a:ext cx="6768752" cy="76482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lnSpc>
                <a:spcPct val="115000"/>
              </a:lnSpc>
            </a:pPr>
            <a:r>
              <a:rPr lang="kk-KZ" b="1" dirty="0" smtClean="0">
                <a:solidFill>
                  <a:srgbClr val="7030A0"/>
                </a:solidFill>
                <a:latin typeface="Times New Roman"/>
                <a:ea typeface="Times New Roman"/>
                <a:cs typeface="Times New Roman"/>
              </a:rPr>
              <a:t>Ауа </a:t>
            </a:r>
            <a:r>
              <a:rPr lang="kk-KZ" sz="2000" b="1" dirty="0" smtClean="0">
                <a:solidFill>
                  <a:srgbClr val="7030A0"/>
                </a:solidFill>
                <a:latin typeface="Times New Roman"/>
                <a:ea typeface="Times New Roman"/>
                <a:cs typeface="Times New Roman"/>
              </a:rPr>
              <a:t>ағының</a:t>
            </a:r>
            <a:r>
              <a:rPr lang="kk-KZ" b="1" dirty="0" smtClean="0">
                <a:solidFill>
                  <a:srgbClr val="7030A0"/>
                </a:solidFill>
                <a:latin typeface="Times New Roman"/>
                <a:ea typeface="Times New Roman"/>
                <a:cs typeface="Times New Roman"/>
              </a:rPr>
              <a:t> </a:t>
            </a:r>
            <a:r>
              <a:rPr lang="kk-KZ" b="1" dirty="0">
                <a:solidFill>
                  <a:srgbClr val="7030A0"/>
                </a:solidFill>
                <a:latin typeface="Times New Roman"/>
                <a:ea typeface="Times New Roman"/>
                <a:cs typeface="Times New Roman"/>
              </a:rPr>
              <a:t>дамыту </a:t>
            </a:r>
            <a:r>
              <a:rPr lang="kk-KZ" b="1" dirty="0" smtClean="0">
                <a:solidFill>
                  <a:srgbClr val="7030A0"/>
                </a:solidFill>
                <a:latin typeface="Times New Roman"/>
                <a:ea typeface="Times New Roman"/>
                <a:cs typeface="Times New Roman"/>
              </a:rPr>
              <a:t>жаттығуларын  қолдану ерекшеліктері</a:t>
            </a:r>
            <a:endParaRPr lang="ru-RU" sz="1400" dirty="0">
              <a:solidFill>
                <a:srgbClr val="7030A0"/>
              </a:solidFill>
              <a:latin typeface="Calibri"/>
              <a:ea typeface="Calibri"/>
              <a:cs typeface="Times New Roman"/>
            </a:endParaRPr>
          </a:p>
          <a:p>
            <a:pPr algn="ctr">
              <a:lnSpc>
                <a:spcPct val="115000"/>
              </a:lnSpc>
            </a:pPr>
            <a:r>
              <a:rPr lang="kk-KZ" b="1" i="1" dirty="0">
                <a:solidFill>
                  <a:srgbClr val="7030A0"/>
                </a:solidFill>
                <a:latin typeface="Times New Roman"/>
                <a:ea typeface="Times New Roman"/>
                <a:cs typeface="Times New Roman"/>
              </a:rPr>
              <a:t> </a:t>
            </a:r>
            <a:endParaRPr lang="ru-RU" sz="1400" dirty="0">
              <a:solidFill>
                <a:srgbClr val="7030A0"/>
              </a:solidFill>
              <a:latin typeface="Calibri"/>
              <a:ea typeface="Calibri"/>
              <a:cs typeface="Times New Roman"/>
            </a:endParaRPr>
          </a:p>
        </p:txBody>
      </p:sp>
      <p:graphicFrame>
        <p:nvGraphicFramePr>
          <p:cNvPr id="6" name="Схема 5"/>
          <p:cNvGraphicFramePr/>
          <p:nvPr>
            <p:extLst>
              <p:ext uri="{D42A27DB-BD31-4B8C-83A1-F6EECF244321}">
                <p14:modId xmlns:p14="http://schemas.microsoft.com/office/powerpoint/2010/main" val="1099249277"/>
              </p:ext>
            </p:extLst>
          </p:nvPr>
        </p:nvGraphicFramePr>
        <p:xfrm>
          <a:off x="611560" y="1052736"/>
          <a:ext cx="8208912" cy="4912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Прямоугольник 6"/>
          <p:cNvSpPr/>
          <p:nvPr/>
        </p:nvSpPr>
        <p:spPr>
          <a:xfrm>
            <a:off x="3419872" y="3501008"/>
            <a:ext cx="5472608" cy="2862322"/>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a:spAutoFit/>
          </a:bodyPr>
          <a:lstStyle/>
          <a:p>
            <a:pPr indent="457200" algn="just"/>
            <a:r>
              <a:rPr lang="kk-KZ" dirty="0">
                <a:solidFill>
                  <a:srgbClr val="7030A0"/>
                </a:solidFill>
                <a:latin typeface="Times New Roman" pitchFamily="18" charset="0"/>
                <a:ea typeface="Times New Roman"/>
                <a:cs typeface="Times New Roman" pitchFamily="18" charset="0"/>
              </a:rPr>
              <a:t>Адамның дауысы /фонация/ қалай шығады?</a:t>
            </a:r>
            <a:endParaRPr lang="ru-RU" dirty="0">
              <a:solidFill>
                <a:srgbClr val="7030A0"/>
              </a:solidFill>
              <a:latin typeface="Times New Roman" pitchFamily="18" charset="0"/>
              <a:ea typeface="Calibri"/>
              <a:cs typeface="Times New Roman" pitchFamily="18" charset="0"/>
            </a:endParaRPr>
          </a:p>
          <a:p>
            <a:pPr indent="457200" algn="just"/>
            <a:r>
              <a:rPr lang="kk-KZ" dirty="0">
                <a:solidFill>
                  <a:srgbClr val="7030A0"/>
                </a:solidFill>
                <a:latin typeface="Times New Roman" pitchFamily="18" charset="0"/>
                <a:ea typeface="Times New Roman"/>
                <a:cs typeface="Times New Roman" pitchFamily="18" charset="0"/>
              </a:rPr>
              <a:t>Дауыс шыққан кезінде  дауыс сіңірлері бір-бірімен қабысып жақын тұрады. Дем шығарғанда ауа сол  дауыс сіңірлерінің арасынан қысылып өтіп, олардың арасын ашады. Көмекей  еттерінің  жиырылуы арқылы  дауыс сіңірлері қайтып өз орнына келеді. Осылайша фонация кезінде  дауыс сіңірлері  дірілдеп, көмекей қуысындағы ауаны да әртүрлі  дірілге түсіріп, қозғап, соған байланысты әртүрлі дыбыс шығады.</a:t>
            </a:r>
            <a:endParaRPr lang="ru-RU" dirty="0">
              <a:solidFill>
                <a:srgbClr val="7030A0"/>
              </a:solidFill>
              <a:latin typeface="Times New Roman" pitchFamily="18" charset="0"/>
              <a:ea typeface="Calibri"/>
              <a:cs typeface="Times New Roman" pitchFamily="18" charset="0"/>
            </a:endParaRPr>
          </a:p>
        </p:txBody>
      </p:sp>
      <p:cxnSp>
        <p:nvCxnSpPr>
          <p:cNvPr id="9" name="Прямая соединительная линия 8"/>
          <p:cNvCxnSpPr/>
          <p:nvPr/>
        </p:nvCxnSpPr>
        <p:spPr>
          <a:xfrm flipV="1">
            <a:off x="2770045" y="2501892"/>
            <a:ext cx="473999" cy="484748"/>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0" name="Прямая соединительная линия 9"/>
          <p:cNvCxnSpPr/>
          <p:nvPr/>
        </p:nvCxnSpPr>
        <p:spPr>
          <a:xfrm>
            <a:off x="3028613" y="3201979"/>
            <a:ext cx="351656" cy="279648"/>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86470877"/>
      </p:ext>
    </p:extLst>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467544" y="2491653"/>
            <a:ext cx="8280920" cy="989974"/>
          </a:xfrm>
          <a:prstGeom prst="rect">
            <a:avLst/>
          </a:prstGeom>
          <a:noFill/>
          <a:ln w="9525">
            <a:noFill/>
            <a:miter lim="800000"/>
            <a:headEnd/>
            <a:tailEnd/>
          </a:ln>
          <a:effectLst/>
        </p:spPr>
        <p:txBody>
          <a:bodyPr vert="horz" wrap="square" lIns="91440" tIns="126960" rIns="91440" bIns="0" numCol="1" anchor="ctr" anchorCtr="0" compatLnSpc="1">
            <a:prstTxWarp prst="textNoShape">
              <a:avLst/>
            </a:prstTxWarp>
            <a:spAutoFit/>
          </a:bodyPr>
          <a:lstStyle/>
          <a:p>
            <a:pPr algn="ctr" fontAlgn="base">
              <a:spcBef>
                <a:spcPct val="0"/>
              </a:spcBef>
              <a:spcAft>
                <a:spcPct val="0"/>
              </a:spcAft>
            </a:pPr>
            <a:r>
              <a:rPr lang="en-US" sz="2800" b="1" dirty="0">
                <a:solidFill>
                  <a:srgbClr val="4F81BD"/>
                </a:solidFill>
                <a:latin typeface="Times New Roman" pitchFamily="18" charset="0"/>
                <a:ea typeface="Times New Roman" pitchFamily="18" charset="0"/>
                <a:cs typeface="Times New Roman" pitchFamily="18" charset="0"/>
              </a:rPr>
              <a:t>     </a:t>
            </a:r>
            <a:endParaRPr lang="en-US" sz="4800" b="1" dirty="0">
              <a:solidFill>
                <a:srgbClr val="002060"/>
              </a:solidFill>
              <a:latin typeface="Times New Roman" pitchFamily="18" charset="0"/>
              <a:ea typeface="Times New Roman" pitchFamily="18" charset="0"/>
              <a:cs typeface="Times New Roman" pitchFamily="18" charset="0"/>
            </a:endParaRPr>
          </a:p>
          <a:p>
            <a:pPr algn="ctr" fontAlgn="base">
              <a:spcBef>
                <a:spcPct val="0"/>
              </a:spcBef>
              <a:spcAft>
                <a:spcPct val="0"/>
              </a:spcAft>
            </a:pPr>
            <a:endParaRPr lang="ru-RU" sz="2800" b="1" dirty="0">
              <a:solidFill>
                <a:srgbClr val="4F81BD"/>
              </a:solidFill>
              <a:latin typeface="Times New Roman" pitchFamily="18" charset="0"/>
              <a:ea typeface="Times New Roman" pitchFamily="18" charset="0"/>
              <a:cs typeface="Times New Roman" pitchFamily="18" charset="0"/>
            </a:endParaRPr>
          </a:p>
        </p:txBody>
      </p:sp>
      <p:sp>
        <p:nvSpPr>
          <p:cNvPr id="2" name="Прямоугольник 1"/>
          <p:cNvSpPr/>
          <p:nvPr/>
        </p:nvSpPr>
        <p:spPr>
          <a:xfrm>
            <a:off x="755576" y="548680"/>
            <a:ext cx="7848872" cy="410882"/>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indent="449580" algn="just">
              <a:lnSpc>
                <a:spcPct val="115000"/>
              </a:lnSpc>
            </a:pPr>
            <a:r>
              <a:rPr lang="kk-KZ" b="1" i="1" dirty="0">
                <a:solidFill>
                  <a:srgbClr val="7030A0"/>
                </a:solidFill>
                <a:latin typeface="Times New Roman"/>
                <a:ea typeface="Times New Roman"/>
                <a:cs typeface="Times New Roman"/>
              </a:rPr>
              <a:t>Ауыз қуысы арқылы шығатын ауаны үш бағытта қолдануға болады:</a:t>
            </a:r>
          </a:p>
        </p:txBody>
      </p:sp>
      <p:sp>
        <p:nvSpPr>
          <p:cNvPr id="6" name="Овал 5"/>
          <p:cNvSpPr/>
          <p:nvPr/>
        </p:nvSpPr>
        <p:spPr>
          <a:xfrm>
            <a:off x="251520" y="1484784"/>
            <a:ext cx="4032448" cy="2880320"/>
          </a:xfrm>
          <a:prstGeom prst="ellipse">
            <a:avLst/>
          </a:prstGeom>
          <a:solidFill>
            <a:schemeClr val="bg1"/>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a:solidFill>
                  <a:srgbClr val="7030A0"/>
                </a:solidFill>
                <a:latin typeface="Times New Roman"/>
                <a:ea typeface="Times New Roman"/>
                <a:cs typeface="Times New Roman"/>
              </a:rPr>
              <a:t>1.Ауа ағыны ауыздың ортасынан шығады: ерінмен тіс арқылы (ф,в) дыбыстар, ысқырық (с,с; з,з; ц) ерін қалпы іргелес (т,т; д,д;) тіл мен таңдай іргелес (к,қ,г,ғ,х,һ) дыбыстар.</a:t>
            </a:r>
            <a:endParaRPr lang="ru-RU" dirty="0">
              <a:solidFill>
                <a:srgbClr val="7030A0"/>
              </a:solidFill>
            </a:endParaRPr>
          </a:p>
        </p:txBody>
      </p:sp>
      <p:sp>
        <p:nvSpPr>
          <p:cNvPr id="7" name="Овал 6"/>
          <p:cNvSpPr/>
          <p:nvPr/>
        </p:nvSpPr>
        <p:spPr>
          <a:xfrm>
            <a:off x="3059832" y="4077072"/>
            <a:ext cx="3312368" cy="1872208"/>
          </a:xfrm>
          <a:prstGeom prst="ellipse">
            <a:avLst/>
          </a:prstGeom>
          <a:solidFill>
            <a:schemeClr val="bg1"/>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a:solidFill>
                  <a:srgbClr val="7030A0"/>
                </a:solidFill>
                <a:latin typeface="Times New Roman"/>
                <a:ea typeface="Times New Roman"/>
                <a:cs typeface="Times New Roman"/>
              </a:rPr>
              <a:t>3.Ауа ағыны тілдің екі бүйірінен шығады: ламбдацизм (л,л)</a:t>
            </a:r>
            <a:endParaRPr lang="ru-RU" dirty="0">
              <a:solidFill>
                <a:srgbClr val="7030A0"/>
              </a:solidFill>
            </a:endParaRPr>
          </a:p>
        </p:txBody>
      </p:sp>
      <p:sp>
        <p:nvSpPr>
          <p:cNvPr id="8" name="Овал 7"/>
          <p:cNvSpPr/>
          <p:nvPr/>
        </p:nvSpPr>
        <p:spPr>
          <a:xfrm>
            <a:off x="5076056" y="1556792"/>
            <a:ext cx="3456384" cy="2160240"/>
          </a:xfrm>
          <a:prstGeom prst="ellipse">
            <a:avLst/>
          </a:prstGeom>
          <a:solidFill>
            <a:schemeClr val="bg1"/>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a:solidFill>
                  <a:srgbClr val="7030A0"/>
                </a:solidFill>
                <a:latin typeface="Times New Roman"/>
                <a:ea typeface="Times New Roman"/>
                <a:cs typeface="Times New Roman"/>
              </a:rPr>
              <a:t>2.Ауа ағыны тілдің ортасынан шығады: ызын дыбыстар (ш,ж, щ,ч), дірілдейтін велярлық (р,р,ыр) дыбыстар.</a:t>
            </a:r>
            <a:endParaRPr lang="ru-RU" dirty="0">
              <a:solidFill>
                <a:srgbClr val="7030A0"/>
              </a:solidFill>
            </a:endParaRPr>
          </a:p>
        </p:txBody>
      </p:sp>
    </p:spTree>
    <p:extLst>
      <p:ext uri="{BB962C8B-B14F-4D97-AF65-F5344CB8AC3E}">
        <p14:creationId xmlns:p14="http://schemas.microsoft.com/office/powerpoint/2010/main" val="3544933656"/>
      </p:ext>
    </p:extLst>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467544" y="2491653"/>
            <a:ext cx="8280920" cy="989974"/>
          </a:xfrm>
          <a:prstGeom prst="rect">
            <a:avLst/>
          </a:prstGeom>
          <a:noFill/>
          <a:ln w="9525">
            <a:noFill/>
            <a:miter lim="800000"/>
            <a:headEnd/>
            <a:tailEnd/>
          </a:ln>
          <a:effectLst/>
        </p:spPr>
        <p:txBody>
          <a:bodyPr vert="horz" wrap="square" lIns="91440" tIns="126960" rIns="91440" bIns="0" numCol="1" anchor="ctr" anchorCtr="0" compatLnSpc="1">
            <a:prstTxWarp prst="textNoShape">
              <a:avLst/>
            </a:prstTxWarp>
            <a:spAutoFit/>
          </a:bodyPr>
          <a:lstStyle/>
          <a:p>
            <a:pPr algn="ctr" fontAlgn="base">
              <a:spcBef>
                <a:spcPct val="0"/>
              </a:spcBef>
              <a:spcAft>
                <a:spcPct val="0"/>
              </a:spcAft>
            </a:pPr>
            <a:r>
              <a:rPr lang="en-US" sz="2800" b="1" dirty="0">
                <a:solidFill>
                  <a:srgbClr val="4F81BD"/>
                </a:solidFill>
                <a:latin typeface="Times New Roman" pitchFamily="18" charset="0"/>
                <a:ea typeface="Times New Roman" pitchFamily="18" charset="0"/>
                <a:cs typeface="Times New Roman" pitchFamily="18" charset="0"/>
              </a:rPr>
              <a:t>     </a:t>
            </a:r>
            <a:endParaRPr lang="en-US" sz="4800" b="1" dirty="0">
              <a:solidFill>
                <a:srgbClr val="002060"/>
              </a:solidFill>
              <a:latin typeface="Times New Roman" pitchFamily="18" charset="0"/>
              <a:ea typeface="Times New Roman" pitchFamily="18" charset="0"/>
              <a:cs typeface="Times New Roman" pitchFamily="18" charset="0"/>
            </a:endParaRPr>
          </a:p>
          <a:p>
            <a:pPr algn="ctr" fontAlgn="base">
              <a:spcBef>
                <a:spcPct val="0"/>
              </a:spcBef>
              <a:spcAft>
                <a:spcPct val="0"/>
              </a:spcAft>
            </a:pPr>
            <a:endParaRPr lang="ru-RU" sz="2800" b="1" dirty="0">
              <a:solidFill>
                <a:srgbClr val="4F81BD"/>
              </a:solidFill>
              <a:latin typeface="Times New Roman" pitchFamily="18" charset="0"/>
              <a:ea typeface="Times New Roman" pitchFamily="18" charset="0"/>
              <a:cs typeface="Times New Roman" pitchFamily="18" charset="0"/>
            </a:endParaRPr>
          </a:p>
        </p:txBody>
      </p:sp>
      <p:sp>
        <p:nvSpPr>
          <p:cNvPr id="3" name="Прямоугольник 2"/>
          <p:cNvSpPr/>
          <p:nvPr/>
        </p:nvSpPr>
        <p:spPr>
          <a:xfrm>
            <a:off x="467544" y="188641"/>
            <a:ext cx="8280920" cy="3100849"/>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228600" algn="ctr">
              <a:lnSpc>
                <a:spcPct val="115000"/>
              </a:lnSpc>
            </a:pPr>
            <a:r>
              <a:rPr lang="kk-KZ" b="1" dirty="0">
                <a:solidFill>
                  <a:srgbClr val="7030A0"/>
                </a:solidFill>
                <a:latin typeface="Times New Roman"/>
                <a:ea typeface="Times New Roman"/>
                <a:cs typeface="Times New Roman"/>
              </a:rPr>
              <a:t>Мектеп  жасына дейінгі балаларға жүргізілетін тыныс алу жаттығуларының жас ерекшеліктеріне сай құрылған жоспары</a:t>
            </a:r>
            <a:endParaRPr lang="ru-RU" dirty="0">
              <a:solidFill>
                <a:srgbClr val="7030A0"/>
              </a:solidFill>
              <a:latin typeface="Calibri"/>
              <a:ea typeface="Calibri"/>
              <a:cs typeface="Times New Roman"/>
            </a:endParaRPr>
          </a:p>
          <a:p>
            <a:pPr algn="ctr">
              <a:lnSpc>
                <a:spcPct val="115000"/>
              </a:lnSpc>
            </a:pPr>
            <a:endParaRPr lang="kk-KZ" sz="2400" b="1" dirty="0">
              <a:solidFill>
                <a:srgbClr val="7030A0"/>
              </a:solidFill>
              <a:latin typeface="Times New Roman"/>
              <a:ea typeface="Times New Roman"/>
              <a:cs typeface="Times New Roman"/>
            </a:endParaRPr>
          </a:p>
          <a:p>
            <a:pPr>
              <a:lnSpc>
                <a:spcPct val="115000"/>
              </a:lnSpc>
            </a:pPr>
            <a:r>
              <a:rPr lang="kk-KZ" b="1" dirty="0">
                <a:solidFill>
                  <a:srgbClr val="7030A0"/>
                </a:solidFill>
                <a:latin typeface="Times New Roman"/>
                <a:ea typeface="Times New Roman"/>
                <a:cs typeface="Times New Roman"/>
              </a:rPr>
              <a:t>Мақсаты:</a:t>
            </a:r>
            <a:r>
              <a:rPr lang="kk-KZ" dirty="0">
                <a:solidFill>
                  <a:srgbClr val="7030A0"/>
                </a:solidFill>
                <a:latin typeface="Times New Roman"/>
                <a:ea typeface="Times New Roman"/>
                <a:cs typeface="Times New Roman"/>
              </a:rPr>
              <a:t> Тыныс алу жаттығуларын орындау кезінде  баланың денсаулығына назар аударып, оның жаттығуды жасау қабілетін анықтау. Жаттығуды орындау барысында  иықты, кеудені, жақты қалыпты ұстауын қадағалау.</a:t>
            </a:r>
            <a:r>
              <a:rPr lang="ru-RU" dirty="0">
                <a:solidFill>
                  <a:srgbClr val="7030A0"/>
                </a:solidFill>
                <a:latin typeface="Calibri"/>
                <a:ea typeface="Times New Roman"/>
                <a:cs typeface="Times New Roman"/>
              </a:rPr>
              <a:t> </a:t>
            </a:r>
            <a:r>
              <a:rPr lang="kk-KZ" dirty="0">
                <a:solidFill>
                  <a:srgbClr val="7030A0"/>
                </a:solidFill>
                <a:latin typeface="Times New Roman"/>
                <a:ea typeface="Times New Roman"/>
                <a:cs typeface="Times New Roman"/>
              </a:rPr>
              <a:t>Жаттығудың мақсаты ұзақ,  күшті, қалықтау ауа ағынын дамыту, ерін мен тіл бұлшық еттерін жетілдіру.</a:t>
            </a:r>
            <a:endParaRPr lang="ru-RU" dirty="0">
              <a:solidFill>
                <a:srgbClr val="7030A0"/>
              </a:solidFill>
              <a:latin typeface="Calibri"/>
              <a:ea typeface="Calibri"/>
              <a:cs typeface="Times New Roman"/>
            </a:endParaRPr>
          </a:p>
          <a:p>
            <a:pPr>
              <a:lnSpc>
                <a:spcPct val="115000"/>
              </a:lnSpc>
            </a:pPr>
            <a:r>
              <a:rPr lang="kk-KZ" sz="2000" b="1" dirty="0">
                <a:solidFill>
                  <a:srgbClr val="7030A0"/>
                </a:solidFill>
                <a:latin typeface="Times New Roman"/>
                <a:ea typeface="Times New Roman"/>
                <a:cs typeface="Times New Roman"/>
              </a:rPr>
              <a:t> </a:t>
            </a:r>
            <a:endParaRPr lang="ru-RU" sz="2000" dirty="0">
              <a:solidFill>
                <a:srgbClr val="7030A0"/>
              </a:solidFill>
              <a:latin typeface="Calibri"/>
              <a:ea typeface="Calibri"/>
              <a:cs typeface="Times New Roman"/>
            </a:endParaRPr>
          </a:p>
        </p:txBody>
      </p:sp>
      <p:pic>
        <p:nvPicPr>
          <p:cNvPr id="4" name="Рисунок 3" descr="C:\Users\User\Downloads\20180413_104412.jpg"/>
          <p:cNvPicPr/>
          <p:nvPr/>
        </p:nvPicPr>
        <p:blipFill>
          <a:blip r:embed="rId2">
            <a:extLst>
              <a:ext uri="{28A0092B-C50C-407E-A947-70E740481C1C}">
                <a14:useLocalDpi xmlns:a14="http://schemas.microsoft.com/office/drawing/2010/main" val="0"/>
              </a:ext>
            </a:extLst>
          </a:blip>
          <a:srcRect/>
          <a:stretch>
            <a:fillRect/>
          </a:stretch>
        </p:blipFill>
        <p:spPr bwMode="auto">
          <a:xfrm>
            <a:off x="323528" y="3481626"/>
            <a:ext cx="3194978" cy="2539661"/>
          </a:xfrm>
          <a:prstGeom prst="rect">
            <a:avLst/>
          </a:prstGeom>
          <a:noFill/>
          <a:ln>
            <a:noFill/>
          </a:ln>
        </p:spPr>
      </p:pic>
      <p:pic>
        <p:nvPicPr>
          <p:cNvPr id="5" name="Рисунок 4" descr="C:\Users\User\Downloads\20180413_105225.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35896" y="3481627"/>
            <a:ext cx="2245350" cy="1478340"/>
          </a:xfrm>
          <a:prstGeom prst="rect">
            <a:avLst/>
          </a:prstGeom>
          <a:noFill/>
          <a:ln>
            <a:noFill/>
          </a:ln>
        </p:spPr>
      </p:pic>
      <p:pic>
        <p:nvPicPr>
          <p:cNvPr id="6" name="Рисунок 5" descr="C:\Users\User\Downloads\20180413_105117.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95937" y="5085184"/>
            <a:ext cx="3383592" cy="1489603"/>
          </a:xfrm>
          <a:prstGeom prst="rect">
            <a:avLst/>
          </a:prstGeom>
          <a:noFill/>
          <a:ln>
            <a:noFill/>
          </a:ln>
        </p:spPr>
      </p:pic>
      <p:pic>
        <p:nvPicPr>
          <p:cNvPr id="7" name="Рисунок 6" descr="C:\Users\User\Downloads\20180413_104853.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84168" y="3490289"/>
            <a:ext cx="2867218" cy="1469678"/>
          </a:xfrm>
          <a:prstGeom prst="rect">
            <a:avLst/>
          </a:prstGeom>
          <a:noFill/>
          <a:ln>
            <a:noFill/>
          </a:ln>
        </p:spPr>
      </p:pic>
    </p:spTree>
    <p:extLst>
      <p:ext uri="{BB962C8B-B14F-4D97-AF65-F5344CB8AC3E}">
        <p14:creationId xmlns:p14="http://schemas.microsoft.com/office/powerpoint/2010/main" val="4114513723"/>
      </p:ext>
    </p:extLst>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467544" y="2491653"/>
            <a:ext cx="8280920" cy="989974"/>
          </a:xfrm>
          <a:prstGeom prst="rect">
            <a:avLst/>
          </a:prstGeom>
          <a:noFill/>
          <a:ln w="9525">
            <a:noFill/>
            <a:miter lim="800000"/>
            <a:headEnd/>
            <a:tailEnd/>
          </a:ln>
          <a:effectLst/>
        </p:spPr>
        <p:txBody>
          <a:bodyPr vert="horz" wrap="square" lIns="91440" tIns="126960" rIns="91440" bIns="0" numCol="1" anchor="ctr" anchorCtr="0" compatLnSpc="1">
            <a:prstTxWarp prst="textNoShape">
              <a:avLst/>
            </a:prstTxWarp>
            <a:spAutoFit/>
          </a:bodyPr>
          <a:lstStyle/>
          <a:p>
            <a:pPr algn="ctr" fontAlgn="base">
              <a:spcBef>
                <a:spcPct val="0"/>
              </a:spcBef>
              <a:spcAft>
                <a:spcPct val="0"/>
              </a:spcAft>
            </a:pPr>
            <a:r>
              <a:rPr lang="en-US" sz="2800" b="1" dirty="0">
                <a:solidFill>
                  <a:srgbClr val="4F81BD"/>
                </a:solidFill>
                <a:latin typeface="Times New Roman" pitchFamily="18" charset="0"/>
                <a:ea typeface="Times New Roman" pitchFamily="18" charset="0"/>
                <a:cs typeface="Times New Roman" pitchFamily="18" charset="0"/>
              </a:rPr>
              <a:t>     </a:t>
            </a:r>
            <a:endParaRPr lang="en-US" sz="4800" b="1" dirty="0">
              <a:solidFill>
                <a:srgbClr val="002060"/>
              </a:solidFill>
              <a:latin typeface="Times New Roman" pitchFamily="18" charset="0"/>
              <a:ea typeface="Times New Roman" pitchFamily="18" charset="0"/>
              <a:cs typeface="Times New Roman" pitchFamily="18" charset="0"/>
            </a:endParaRPr>
          </a:p>
          <a:p>
            <a:pPr algn="ctr" fontAlgn="base">
              <a:spcBef>
                <a:spcPct val="0"/>
              </a:spcBef>
              <a:spcAft>
                <a:spcPct val="0"/>
              </a:spcAft>
            </a:pPr>
            <a:endParaRPr lang="ru-RU" sz="2800" b="1" dirty="0">
              <a:solidFill>
                <a:srgbClr val="4F81BD"/>
              </a:solidFill>
              <a:latin typeface="Times New Roman" pitchFamily="18" charset="0"/>
              <a:ea typeface="Times New Roman" pitchFamily="18" charset="0"/>
              <a:cs typeface="Times New Roman" pitchFamily="18"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3220434343"/>
              </p:ext>
            </p:extLst>
          </p:nvPr>
        </p:nvGraphicFramePr>
        <p:xfrm>
          <a:off x="899592" y="629980"/>
          <a:ext cx="7661414" cy="6134100"/>
        </p:xfrm>
        <a:graphic>
          <a:graphicData uri="http://schemas.openxmlformats.org/drawingml/2006/table">
            <a:tbl>
              <a:tblPr firstRow="1" firstCol="1" bandRow="1"/>
              <a:tblGrid>
                <a:gridCol w="1368152"/>
                <a:gridCol w="3241758"/>
                <a:gridCol w="1375992"/>
                <a:gridCol w="1675512"/>
              </a:tblGrid>
              <a:tr h="343669">
                <a:tc>
                  <a:txBody>
                    <a:bodyPr/>
                    <a:lstStyle/>
                    <a:p>
                      <a:pPr algn="ctr">
                        <a:lnSpc>
                          <a:spcPct val="115000"/>
                        </a:lnSpc>
                        <a:spcAft>
                          <a:spcPts val="0"/>
                        </a:spcAft>
                      </a:pPr>
                      <a:r>
                        <a:rPr lang="kk-KZ" sz="1400" b="1" dirty="0" smtClean="0">
                          <a:solidFill>
                            <a:srgbClr val="7030A0"/>
                          </a:solidFill>
                          <a:effectLst/>
                          <a:latin typeface="Times New Roman"/>
                          <a:ea typeface="Times New Roman"/>
                          <a:cs typeface="Times New Roman"/>
                        </a:rPr>
                        <a:t>Тыныс</a:t>
                      </a:r>
                      <a:r>
                        <a:rPr lang="kk-KZ" sz="1400" b="1" baseline="0" dirty="0" smtClean="0">
                          <a:solidFill>
                            <a:srgbClr val="7030A0"/>
                          </a:solidFill>
                          <a:effectLst/>
                          <a:latin typeface="Times New Roman"/>
                          <a:ea typeface="Times New Roman"/>
                          <a:cs typeface="Times New Roman"/>
                        </a:rPr>
                        <a:t> алу</a:t>
                      </a:r>
                      <a:r>
                        <a:rPr lang="kk-KZ" sz="1400" b="1" dirty="0" smtClean="0">
                          <a:solidFill>
                            <a:srgbClr val="7030A0"/>
                          </a:solidFill>
                          <a:effectLst/>
                          <a:latin typeface="Times New Roman"/>
                          <a:ea typeface="Times New Roman"/>
                          <a:cs typeface="Times New Roman"/>
                        </a:rPr>
                        <a:t> жаттығулары</a:t>
                      </a:r>
                      <a:endParaRPr lang="ru-RU" sz="1400" b="1" dirty="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400" b="1" dirty="0">
                          <a:solidFill>
                            <a:srgbClr val="7030A0"/>
                          </a:solidFill>
                          <a:effectLst/>
                          <a:latin typeface="Times New Roman"/>
                          <a:ea typeface="Times New Roman"/>
                          <a:cs typeface="Times New Roman"/>
                        </a:rPr>
                        <a:t>Мақсаты</a:t>
                      </a:r>
                      <a:endParaRPr lang="ru-RU" sz="1400" b="1" dirty="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400" b="1" dirty="0">
                          <a:solidFill>
                            <a:srgbClr val="7030A0"/>
                          </a:solidFill>
                          <a:effectLst/>
                          <a:latin typeface="Times New Roman"/>
                          <a:ea typeface="Times New Roman"/>
                          <a:cs typeface="Times New Roman"/>
                        </a:rPr>
                        <a:t>Өткізілетін мерзімі</a:t>
                      </a:r>
                      <a:endParaRPr lang="ru-RU" sz="1400" b="1" dirty="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400" b="1" dirty="0">
                          <a:solidFill>
                            <a:srgbClr val="7030A0"/>
                          </a:solidFill>
                          <a:effectLst/>
                          <a:latin typeface="Times New Roman"/>
                          <a:ea typeface="Times New Roman"/>
                          <a:cs typeface="Times New Roman"/>
                        </a:rPr>
                        <a:t>Жаттығулардың орындау ұзақтығы</a:t>
                      </a:r>
                      <a:endParaRPr lang="ru-RU" sz="1400" b="1" dirty="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3669">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Мұрынға арналған дем жаттығулар</a:t>
                      </a:r>
                      <a:endParaRPr lang="ru-RU" sz="1400" dirty="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Кезек-кезек оң жақ, сол жақ мұрынның қанатын жауып тұрып демді тартамыз да, мұрынымызды ашып демді толық мұрынннан шығару.</a:t>
                      </a:r>
                      <a:endParaRPr lang="ru-RU" sz="1400" dirty="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қыркүйек</a:t>
                      </a:r>
                      <a:endParaRPr lang="ru-RU" sz="1400" dirty="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a:solidFill>
                            <a:srgbClr val="7030A0"/>
                          </a:solidFill>
                          <a:effectLst/>
                          <a:latin typeface="Times New Roman"/>
                          <a:ea typeface="Times New Roman"/>
                          <a:cs typeface="Times New Roman"/>
                        </a:rPr>
                        <a:t>3 секунд</a:t>
                      </a:r>
                      <a:endParaRPr lang="ru-RU" sz="1400">
                        <a:solidFill>
                          <a:srgbClr val="7030A0"/>
                        </a:solidFill>
                        <a:effectLst/>
                        <a:latin typeface="Calibri"/>
                        <a:ea typeface="Calibri"/>
                        <a:cs typeface="Times New Roman"/>
                      </a:endParaRPr>
                    </a:p>
                    <a:p>
                      <a:pPr>
                        <a:lnSpc>
                          <a:spcPct val="115000"/>
                        </a:lnSpc>
                        <a:spcAft>
                          <a:spcPts val="0"/>
                        </a:spcAft>
                      </a:pPr>
                      <a:r>
                        <a:rPr lang="kk-KZ" sz="1400">
                          <a:solidFill>
                            <a:srgbClr val="7030A0"/>
                          </a:solidFill>
                          <a:effectLst/>
                          <a:latin typeface="Times New Roman"/>
                          <a:ea typeface="Times New Roman"/>
                          <a:cs typeface="Times New Roman"/>
                        </a:rPr>
                        <a:t>2-3 қайталап жасау</a:t>
                      </a:r>
                      <a:endParaRPr lang="ru-RU" sz="140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3669">
                <a:tc>
                  <a:txBody>
                    <a:bodyPr/>
                    <a:lstStyle/>
                    <a:p>
                      <a:pPr>
                        <a:lnSpc>
                          <a:spcPct val="115000"/>
                        </a:lnSpc>
                        <a:spcAft>
                          <a:spcPts val="0"/>
                        </a:spcAft>
                      </a:pPr>
                      <a:r>
                        <a:rPr lang="kk-KZ" sz="1400">
                          <a:solidFill>
                            <a:srgbClr val="7030A0"/>
                          </a:solidFill>
                          <a:effectLst/>
                          <a:latin typeface="Times New Roman"/>
                          <a:ea typeface="Times New Roman"/>
                          <a:cs typeface="Times New Roman"/>
                        </a:rPr>
                        <a:t>«Жел»</a:t>
                      </a:r>
                      <a:endParaRPr lang="ru-RU" sz="140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Ерінді түтікше тәрізді созып үрлеу, ауа ағыны тілдің ортасынан шығады</a:t>
                      </a:r>
                      <a:endParaRPr lang="ru-RU" sz="1400" dirty="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қыркүйек </a:t>
                      </a:r>
                      <a:endParaRPr lang="ru-RU" sz="1400" dirty="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5 секунд</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2-3 қайталап жасау</a:t>
                      </a:r>
                      <a:endParaRPr lang="ru-RU" sz="1400" dirty="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3669">
                <a:tc>
                  <a:txBody>
                    <a:bodyPr/>
                    <a:lstStyle/>
                    <a:p>
                      <a:pPr>
                        <a:lnSpc>
                          <a:spcPct val="115000"/>
                        </a:lnSpc>
                        <a:spcAft>
                          <a:spcPts val="0"/>
                        </a:spcAft>
                      </a:pPr>
                      <a:r>
                        <a:rPr lang="kk-KZ" sz="1400">
                          <a:solidFill>
                            <a:srgbClr val="7030A0"/>
                          </a:solidFill>
                          <a:effectLst/>
                          <a:latin typeface="Times New Roman"/>
                          <a:ea typeface="Times New Roman"/>
                          <a:cs typeface="Times New Roman"/>
                        </a:rPr>
                        <a:t>«Көбелектер» </a:t>
                      </a:r>
                      <a:endParaRPr lang="ru-RU" sz="140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Ұзақ,күшті, қалықтау ауа ағынын дамыту</a:t>
                      </a:r>
                      <a:endParaRPr lang="ru-RU" sz="1400" dirty="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қыркүйек</a:t>
                      </a:r>
                      <a:endParaRPr lang="ru-RU" sz="1400" dirty="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8-10 секунд</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Үзіліс жасап отырып</a:t>
                      </a:r>
                      <a:endParaRPr lang="ru-RU" sz="1400" dirty="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3669">
                <a:tc>
                  <a:txBody>
                    <a:bodyPr/>
                    <a:lstStyle/>
                    <a:p>
                      <a:pPr algn="ctr">
                        <a:lnSpc>
                          <a:spcPct val="115000"/>
                        </a:lnSpc>
                        <a:spcAft>
                          <a:spcPts val="0"/>
                        </a:spcAft>
                      </a:pPr>
                      <a:r>
                        <a:rPr lang="kk-KZ" sz="1400">
                          <a:solidFill>
                            <a:srgbClr val="7030A0"/>
                          </a:solidFill>
                          <a:effectLst/>
                          <a:latin typeface="Times New Roman"/>
                          <a:ea typeface="Times New Roman"/>
                          <a:cs typeface="Times New Roman"/>
                        </a:rPr>
                        <a:t>«Сиқырлы ағаш»</a:t>
                      </a:r>
                      <a:endParaRPr lang="ru-RU" sz="140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Ұзақ,күшті, қалықтау ауа ағынын дамыту, ерін бұлшық еттерін жаттықтыру.</a:t>
                      </a:r>
                      <a:endParaRPr lang="ru-RU" sz="1400" dirty="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қазан</a:t>
                      </a:r>
                      <a:endParaRPr lang="ru-RU" sz="1400" dirty="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8-10 секунд</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2-3 қайталап жасау </a:t>
                      </a:r>
                      <a:endParaRPr lang="ru-RU" sz="1400" dirty="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3669">
                <a:tc>
                  <a:txBody>
                    <a:bodyPr/>
                    <a:lstStyle/>
                    <a:p>
                      <a:pPr algn="ctr">
                        <a:lnSpc>
                          <a:spcPct val="115000"/>
                        </a:lnSpc>
                        <a:spcAft>
                          <a:spcPts val="0"/>
                        </a:spcAft>
                      </a:pPr>
                      <a:r>
                        <a:rPr lang="kk-KZ" sz="1400">
                          <a:solidFill>
                            <a:srgbClr val="7030A0"/>
                          </a:solidFill>
                          <a:effectLst/>
                          <a:latin typeface="Times New Roman"/>
                          <a:ea typeface="Times New Roman"/>
                          <a:cs typeface="Times New Roman"/>
                        </a:rPr>
                        <a:t>Мұрынға арналған дем жаттығулар</a:t>
                      </a:r>
                      <a:endParaRPr lang="ru-RU" sz="140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Демді толық мұрыннан ішке тартамыз да, демді ептеп мұрыннан сыртқа шығарамыз.</a:t>
                      </a:r>
                      <a:endParaRPr lang="ru-RU" sz="1400" dirty="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қазан</a:t>
                      </a:r>
                      <a:endParaRPr lang="ru-RU" sz="1400" dirty="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3 секунд</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2-3 қайталап жасау</a:t>
                      </a:r>
                      <a:endParaRPr lang="ru-RU" sz="1400" dirty="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3669">
                <a:tc>
                  <a:txBody>
                    <a:bodyPr/>
                    <a:lstStyle/>
                    <a:p>
                      <a:pPr>
                        <a:lnSpc>
                          <a:spcPct val="115000"/>
                        </a:lnSpc>
                        <a:spcAft>
                          <a:spcPts val="0"/>
                        </a:spcAft>
                      </a:pPr>
                      <a:r>
                        <a:rPr lang="kk-KZ" sz="1400">
                          <a:solidFill>
                            <a:srgbClr val="7030A0"/>
                          </a:solidFill>
                          <a:effectLst/>
                          <a:latin typeface="Times New Roman"/>
                          <a:ea typeface="Times New Roman"/>
                          <a:cs typeface="Times New Roman"/>
                        </a:rPr>
                        <a:t>«Шам үрлеу»</a:t>
                      </a:r>
                      <a:endParaRPr lang="ru-RU" sz="140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Жалпақ тілді  ауыз қуысынан шығарып бүйірлерін көтеріп түтікшеге ұқсатып тұрып үрлеу. Ауа ағыны тілдің дәл ортасынан шығады.</a:t>
                      </a:r>
                      <a:endParaRPr lang="ru-RU" sz="1400" dirty="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қазан</a:t>
                      </a:r>
                      <a:endParaRPr lang="ru-RU" sz="1400" dirty="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5 секунд</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2-3 қайталап жасау</a:t>
                      </a:r>
                      <a:endParaRPr lang="ru-RU" sz="1400" dirty="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7337">
                <a:tc>
                  <a:txBody>
                    <a:bodyPr/>
                    <a:lstStyle/>
                    <a:p>
                      <a:pPr>
                        <a:lnSpc>
                          <a:spcPct val="115000"/>
                        </a:lnSpc>
                        <a:spcAft>
                          <a:spcPts val="0"/>
                        </a:spcAft>
                      </a:pPr>
                      <a:r>
                        <a:rPr lang="kk-KZ" sz="1400">
                          <a:solidFill>
                            <a:srgbClr val="7030A0"/>
                          </a:solidFill>
                          <a:effectLst/>
                          <a:latin typeface="Times New Roman"/>
                          <a:ea typeface="Times New Roman"/>
                          <a:cs typeface="Times New Roman"/>
                        </a:rPr>
                        <a:t>«Суды жалдап келе жатқан аңшы»</a:t>
                      </a:r>
                      <a:endParaRPr lang="ru-RU" sz="140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a:solidFill>
                            <a:srgbClr val="7030A0"/>
                          </a:solidFill>
                          <a:effectLst/>
                          <a:latin typeface="Times New Roman"/>
                          <a:ea typeface="Times New Roman"/>
                          <a:cs typeface="Times New Roman"/>
                        </a:rPr>
                        <a:t>Ауызды ашып, тілдің ұшын сәл тістеп үрлеу. Ауа ағыны тілдің екі бүйірінен шығады.</a:t>
                      </a:r>
                      <a:endParaRPr lang="ru-RU" sz="140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қараша</a:t>
                      </a:r>
                      <a:endParaRPr lang="ru-RU" sz="1400" dirty="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 5 секунд</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2-3 қайталап жасау</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 </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 </a:t>
                      </a:r>
                      <a:endParaRPr lang="ru-RU" sz="1400" dirty="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 name="Прямоугольник 1"/>
          <p:cNvSpPr/>
          <p:nvPr/>
        </p:nvSpPr>
        <p:spPr>
          <a:xfrm>
            <a:off x="1475656" y="260648"/>
            <a:ext cx="6840760" cy="369332"/>
          </a:xfrm>
          <a:prstGeom prst="rect">
            <a:avLst/>
          </a:prstGeom>
        </p:spPr>
        <p:txBody>
          <a:bodyPr wrap="square">
            <a:spAutoFit/>
          </a:bodyPr>
          <a:lstStyle/>
          <a:p>
            <a:pPr algn="ctr"/>
            <a:r>
              <a:rPr lang="kk-KZ" b="1" dirty="0">
                <a:solidFill>
                  <a:srgbClr val="7030A0"/>
                </a:solidFill>
                <a:latin typeface="Times New Roman"/>
                <a:ea typeface="Times New Roman"/>
                <a:cs typeface="Times New Roman"/>
              </a:rPr>
              <a:t>Тыныс алу жаттығуларының даму жоспары  ересектер тобы</a:t>
            </a:r>
            <a:endParaRPr lang="ru-RU" sz="1400" dirty="0">
              <a:solidFill>
                <a:srgbClr val="7030A0"/>
              </a:solidFill>
              <a:latin typeface="Calibri"/>
              <a:ea typeface="Calibri"/>
              <a:cs typeface="Times New Roman"/>
            </a:endParaRPr>
          </a:p>
        </p:txBody>
      </p:sp>
    </p:spTree>
    <p:extLst>
      <p:ext uri="{BB962C8B-B14F-4D97-AF65-F5344CB8AC3E}">
        <p14:creationId xmlns:p14="http://schemas.microsoft.com/office/powerpoint/2010/main" val="25050279"/>
      </p:ext>
    </p:extLst>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467544" y="2491653"/>
            <a:ext cx="8280920" cy="989974"/>
          </a:xfrm>
          <a:prstGeom prst="rect">
            <a:avLst/>
          </a:prstGeom>
          <a:noFill/>
          <a:ln w="9525">
            <a:noFill/>
            <a:miter lim="800000"/>
            <a:headEnd/>
            <a:tailEnd/>
          </a:ln>
          <a:effectLst/>
        </p:spPr>
        <p:txBody>
          <a:bodyPr vert="horz" wrap="square" lIns="91440" tIns="126960" rIns="91440" bIns="0" numCol="1" anchor="ctr" anchorCtr="0" compatLnSpc="1">
            <a:prstTxWarp prst="textNoShape">
              <a:avLst/>
            </a:prstTxWarp>
            <a:spAutoFit/>
          </a:bodyPr>
          <a:lstStyle/>
          <a:p>
            <a:pPr algn="ctr" fontAlgn="base">
              <a:spcBef>
                <a:spcPct val="0"/>
              </a:spcBef>
              <a:spcAft>
                <a:spcPct val="0"/>
              </a:spcAft>
            </a:pPr>
            <a:r>
              <a:rPr lang="en-US" sz="2800" b="1" dirty="0">
                <a:solidFill>
                  <a:srgbClr val="4F81BD"/>
                </a:solidFill>
                <a:latin typeface="Times New Roman" pitchFamily="18" charset="0"/>
                <a:ea typeface="Times New Roman" pitchFamily="18" charset="0"/>
                <a:cs typeface="Times New Roman" pitchFamily="18" charset="0"/>
              </a:rPr>
              <a:t>     </a:t>
            </a:r>
            <a:endParaRPr lang="en-US" sz="4800" b="1" dirty="0">
              <a:solidFill>
                <a:srgbClr val="002060"/>
              </a:solidFill>
              <a:latin typeface="Times New Roman" pitchFamily="18" charset="0"/>
              <a:ea typeface="Times New Roman" pitchFamily="18" charset="0"/>
              <a:cs typeface="Times New Roman" pitchFamily="18" charset="0"/>
            </a:endParaRPr>
          </a:p>
          <a:p>
            <a:pPr algn="ctr" fontAlgn="base">
              <a:spcBef>
                <a:spcPct val="0"/>
              </a:spcBef>
              <a:spcAft>
                <a:spcPct val="0"/>
              </a:spcAft>
            </a:pPr>
            <a:endParaRPr lang="ru-RU" sz="2800" b="1" dirty="0">
              <a:solidFill>
                <a:srgbClr val="4F81BD"/>
              </a:solidFill>
              <a:latin typeface="Times New Roman" pitchFamily="18" charset="0"/>
              <a:ea typeface="Times New Roman" pitchFamily="18" charset="0"/>
              <a:cs typeface="Times New Roman" pitchFamily="18"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3773597264"/>
              </p:ext>
            </p:extLst>
          </p:nvPr>
        </p:nvGraphicFramePr>
        <p:xfrm>
          <a:off x="633281" y="404664"/>
          <a:ext cx="7949446" cy="5747301"/>
        </p:xfrm>
        <a:graphic>
          <a:graphicData uri="http://schemas.openxmlformats.org/drawingml/2006/table">
            <a:tbl>
              <a:tblPr firstRow="1" firstCol="1" bandRow="1"/>
              <a:tblGrid>
                <a:gridCol w="1096495"/>
                <a:gridCol w="3686725"/>
                <a:gridCol w="1427723"/>
                <a:gridCol w="1738503"/>
              </a:tblGrid>
              <a:tr h="1098341">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kk-KZ" sz="1400" b="0" i="0" u="none" strike="noStrike" kern="1200" cap="none" spc="0" normalizeH="0" baseline="0" noProof="0" dirty="0" smtClean="0">
                          <a:ln>
                            <a:noFill/>
                          </a:ln>
                          <a:solidFill>
                            <a:srgbClr val="7030A0"/>
                          </a:solidFill>
                          <a:effectLst/>
                          <a:uLnTx/>
                          <a:uFillTx/>
                          <a:latin typeface="Times New Roman"/>
                          <a:ea typeface="Times New Roman"/>
                          <a:cs typeface="Times New Roman"/>
                        </a:rPr>
                        <a:t>«Сиқыр»</a:t>
                      </a:r>
                      <a:endParaRPr kumimoji="0" lang="ru-RU" sz="1400" b="0" i="0" u="none" strike="noStrike" kern="1200" cap="none" spc="0" normalizeH="0" baseline="0" noProof="0" dirty="0" smtClean="0">
                        <a:ln>
                          <a:noFill/>
                        </a:ln>
                        <a:solidFill>
                          <a:srgbClr val="7030A0"/>
                        </a:solidFill>
                        <a:effectLst/>
                        <a:uLnTx/>
                        <a:uFillTx/>
                        <a:latin typeface="Calibri"/>
                        <a:ea typeface="Calibri"/>
                        <a:cs typeface="Times New Roman"/>
                      </a:endParaRPr>
                    </a:p>
                    <a:p>
                      <a:pPr>
                        <a:lnSpc>
                          <a:spcPct val="115000"/>
                        </a:lnSpc>
                        <a:spcAft>
                          <a:spcPts val="0"/>
                        </a:spcAft>
                      </a:pPr>
                      <a:endParaRPr lang="kk-KZ" sz="900" dirty="0" smtClean="0">
                        <a:solidFill>
                          <a:srgbClr val="7030A0"/>
                        </a:solidFill>
                        <a:effectLst/>
                        <a:latin typeface="Times New Roman"/>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900" dirty="0">
                          <a:solidFill>
                            <a:srgbClr val="7030A0"/>
                          </a:solidFill>
                          <a:effectLst/>
                          <a:latin typeface="Times New Roman"/>
                          <a:ea typeface="Times New Roman"/>
                          <a:cs typeface="Times New Roman"/>
                        </a:rPr>
                        <a:t> </a:t>
                      </a:r>
                      <a:endParaRPr lang="kk-KZ" sz="900" dirty="0" smtClean="0">
                        <a:solidFill>
                          <a:srgbClr val="7030A0"/>
                        </a:solidFill>
                        <a:effectLst/>
                        <a:latin typeface="Times New Roman"/>
                        <a:ea typeface="Times New Roman"/>
                        <a:cs typeface="Times New Roman"/>
                      </a:endParaRP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kk-KZ" sz="1400" b="0" i="0" u="none" strike="noStrike" kern="1200" cap="none" spc="0" normalizeH="0" baseline="0" noProof="0" dirty="0" smtClean="0">
                          <a:ln>
                            <a:noFill/>
                          </a:ln>
                          <a:solidFill>
                            <a:srgbClr val="7030A0"/>
                          </a:solidFill>
                          <a:effectLst/>
                          <a:uLnTx/>
                          <a:uFillTx/>
                          <a:latin typeface="Times New Roman"/>
                          <a:ea typeface="Times New Roman"/>
                          <a:cs typeface="Times New Roman"/>
                        </a:rPr>
                        <a:t>Жалпақ тілді күрек тәрізді астыңғы ерінге қойып, жайлап және ұзақ үрлеу.</a:t>
                      </a:r>
                      <a:endParaRPr kumimoji="0" lang="ru-RU" sz="1400" b="0" i="0" u="none" strike="noStrike" kern="1200" cap="none" spc="0" normalizeH="0" baseline="0" noProof="0" dirty="0" smtClean="0">
                        <a:ln>
                          <a:noFill/>
                        </a:ln>
                        <a:solidFill>
                          <a:srgbClr val="7030A0"/>
                        </a:solidFill>
                        <a:effectLst/>
                        <a:uLnTx/>
                        <a:uFillTx/>
                        <a:latin typeface="Calibri"/>
                        <a:ea typeface="Calibri"/>
                        <a:cs typeface="Times New Roman"/>
                      </a:endParaRPr>
                    </a:p>
                    <a:p>
                      <a:pPr>
                        <a:lnSpc>
                          <a:spcPct val="115000"/>
                        </a:lnSpc>
                        <a:spcAft>
                          <a:spcPts val="0"/>
                        </a:spcAft>
                      </a:pPr>
                      <a:endParaRPr lang="kk-KZ" sz="900" dirty="0" smtClean="0">
                        <a:solidFill>
                          <a:srgbClr val="7030A0"/>
                        </a:solidFill>
                        <a:effectLst/>
                        <a:latin typeface="Times New Roman"/>
                        <a:ea typeface="Calibri"/>
                        <a:cs typeface="Times New Roman"/>
                      </a:endParaRPr>
                    </a:p>
                    <a:p>
                      <a:pPr>
                        <a:lnSpc>
                          <a:spcPct val="115000"/>
                        </a:lnSpc>
                        <a:spcAft>
                          <a:spcPts val="0"/>
                        </a:spcAft>
                      </a:pPr>
                      <a:endParaRPr lang="kk-KZ" sz="900" dirty="0" smtClean="0">
                        <a:solidFill>
                          <a:srgbClr val="7030A0"/>
                        </a:solidFill>
                        <a:effectLst/>
                        <a:latin typeface="Times New Roman"/>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kk-KZ" sz="900" dirty="0">
                          <a:solidFill>
                            <a:srgbClr val="7030A0"/>
                          </a:solidFill>
                          <a:effectLst/>
                          <a:latin typeface="Times New Roman"/>
                          <a:ea typeface="Times New Roman"/>
                          <a:cs typeface="Times New Roman"/>
                        </a:rPr>
                        <a:t> </a:t>
                      </a:r>
                      <a:r>
                        <a:rPr kumimoji="0" lang="kk-KZ" sz="1400" b="0" i="0" u="none" strike="noStrike" kern="1200" cap="none" spc="0" normalizeH="0" baseline="0" noProof="0" dirty="0" smtClean="0">
                          <a:ln>
                            <a:noFill/>
                          </a:ln>
                          <a:solidFill>
                            <a:srgbClr val="7030A0"/>
                          </a:solidFill>
                          <a:effectLst/>
                          <a:uLnTx/>
                          <a:uFillTx/>
                          <a:latin typeface="Times New Roman"/>
                          <a:ea typeface="Times New Roman"/>
                          <a:cs typeface="Times New Roman"/>
                        </a:rPr>
                        <a:t>қараша </a:t>
                      </a:r>
                      <a:endParaRPr kumimoji="0" lang="ru-RU" sz="1400" b="0" i="0" u="none" strike="noStrike" kern="1200" cap="none" spc="0" normalizeH="0" baseline="0" noProof="0" dirty="0" smtClean="0">
                        <a:ln>
                          <a:noFill/>
                        </a:ln>
                        <a:solidFill>
                          <a:srgbClr val="7030A0"/>
                        </a:solidFill>
                        <a:effectLst/>
                        <a:uLnTx/>
                        <a:uFillTx/>
                        <a:latin typeface="Calibri"/>
                        <a:ea typeface="Calibri"/>
                        <a:cs typeface="Times New Roman"/>
                      </a:endParaRPr>
                    </a:p>
                    <a:p>
                      <a:pPr>
                        <a:lnSpc>
                          <a:spcPct val="115000"/>
                        </a:lnSpc>
                        <a:spcAft>
                          <a:spcPts val="0"/>
                        </a:spcAft>
                      </a:pPr>
                      <a:endParaRPr lang="ru-RU" sz="1000" dirty="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kk-KZ" sz="900" dirty="0">
                          <a:solidFill>
                            <a:srgbClr val="7030A0"/>
                          </a:solidFill>
                          <a:effectLst/>
                          <a:latin typeface="Times New Roman"/>
                          <a:ea typeface="Times New Roman"/>
                          <a:cs typeface="Times New Roman"/>
                        </a:rPr>
                        <a:t> </a:t>
                      </a:r>
                      <a:r>
                        <a:rPr kumimoji="0" lang="kk-KZ" sz="1400" b="0" i="0" u="none" strike="noStrike" kern="1200" cap="none" spc="0" normalizeH="0" baseline="0" noProof="0" dirty="0" smtClean="0">
                          <a:ln>
                            <a:noFill/>
                          </a:ln>
                          <a:solidFill>
                            <a:srgbClr val="7030A0"/>
                          </a:solidFill>
                          <a:effectLst/>
                          <a:uLnTx/>
                          <a:uFillTx/>
                          <a:latin typeface="Times New Roman"/>
                          <a:ea typeface="Times New Roman"/>
                          <a:cs typeface="Times New Roman"/>
                        </a:rPr>
                        <a:t>5секунд</a:t>
                      </a:r>
                      <a:endParaRPr kumimoji="0" lang="ru-RU" sz="1400" b="0" i="0" u="none" strike="noStrike" kern="1200" cap="none" spc="0" normalizeH="0" baseline="0" noProof="0" dirty="0" smtClean="0">
                        <a:ln>
                          <a:noFill/>
                        </a:ln>
                        <a:solidFill>
                          <a:srgbClr val="7030A0"/>
                        </a:solidFill>
                        <a:effectLst/>
                        <a:uLnTx/>
                        <a:uFillTx/>
                        <a:latin typeface="Calibri"/>
                        <a:ea typeface="Calibri"/>
                        <a:cs typeface="Times New Roman"/>
                      </a:endParaRP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kk-KZ" sz="1400" b="0" i="0" u="none" strike="noStrike" kern="1200" cap="none" spc="0" normalizeH="0" baseline="0" noProof="0" dirty="0" smtClean="0">
                          <a:ln>
                            <a:noFill/>
                          </a:ln>
                          <a:solidFill>
                            <a:srgbClr val="7030A0"/>
                          </a:solidFill>
                          <a:effectLst/>
                          <a:uLnTx/>
                          <a:uFillTx/>
                          <a:latin typeface="Times New Roman"/>
                          <a:ea typeface="Times New Roman"/>
                          <a:cs typeface="Times New Roman"/>
                        </a:rPr>
                        <a:t>2-3 қайталап жасау</a:t>
                      </a:r>
                      <a:endParaRPr kumimoji="0" lang="ru-RU" sz="1400" b="0" i="0" u="none" strike="noStrike" kern="1200" cap="none" spc="0" normalizeH="0" baseline="0" noProof="0" dirty="0" smtClean="0">
                        <a:ln>
                          <a:noFill/>
                        </a:ln>
                        <a:solidFill>
                          <a:srgbClr val="7030A0"/>
                        </a:solidFill>
                        <a:effectLst/>
                        <a:uLnTx/>
                        <a:uFillTx/>
                        <a:latin typeface="Calibri"/>
                        <a:ea typeface="Calibri"/>
                        <a:cs typeface="Times New Roman"/>
                      </a:endParaRPr>
                    </a:p>
                    <a:p>
                      <a:pPr>
                        <a:lnSpc>
                          <a:spcPct val="115000"/>
                        </a:lnSpc>
                        <a:spcAft>
                          <a:spcPts val="0"/>
                        </a:spcAft>
                      </a:pPr>
                      <a:endParaRPr lang="ru-RU" sz="1000" dirty="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18311">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Мұрынға арналған дем жаттығулар</a:t>
                      </a:r>
                      <a:endParaRPr lang="ru-RU" sz="1400" dirty="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Ауызды кең ашып, ауа толтырып жауып қою, жинаған ауаны ақырын мұрыннан шығару.</a:t>
                      </a:r>
                      <a:endParaRPr lang="ru-RU" sz="1400" dirty="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желтоқсан</a:t>
                      </a:r>
                      <a:endParaRPr lang="ru-RU" sz="1400" dirty="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3 секунд</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2-3 қайталап жасау</a:t>
                      </a:r>
                      <a:endParaRPr lang="ru-RU" sz="1400" dirty="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51702">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«Стақан ішіндегі толқын»</a:t>
                      </a:r>
                      <a:endParaRPr lang="ru-RU" sz="1400" dirty="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Ұзақ күшті, ауыздық ауа ағынын дамыту, түтікше арқылы стақан ішіне үрлеп дыбыс шығару.</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 </a:t>
                      </a:r>
                      <a:endParaRPr lang="ru-RU" sz="1400" dirty="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желтоқсан </a:t>
                      </a:r>
                      <a:endParaRPr lang="ru-RU" sz="1400" dirty="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8-10 секунд</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Үзіліс жасап отырып</a:t>
                      </a:r>
                      <a:endParaRPr lang="ru-RU" sz="1400" dirty="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18311">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«Ұлпа қар» </a:t>
                      </a:r>
                      <a:endParaRPr lang="ru-RU" sz="1400" dirty="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Жалпақ тілді  ауыз қуысынан шығарып бүйірлерін көтеріп түтікшеге ұқсатып тұрып үрлеу. Ауа ағыны тілдің дәл ортасынан шығады</a:t>
                      </a:r>
                      <a:endParaRPr lang="ru-RU" sz="1400" dirty="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қаңтар</a:t>
                      </a:r>
                      <a:endParaRPr lang="ru-RU" sz="1400" dirty="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5 секунд</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2-3 қайталап жасау</a:t>
                      </a:r>
                      <a:endParaRPr lang="ru-RU" sz="1400" dirty="0">
                        <a:solidFill>
                          <a:srgbClr val="7030A0"/>
                        </a:solidFill>
                        <a:effectLst/>
                        <a:latin typeface="Calibri"/>
                        <a:ea typeface="Calibri"/>
                        <a:cs typeface="Times New Roman"/>
                      </a:endParaRPr>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30882">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kk-KZ" sz="1400" b="0" i="0" u="none" strike="noStrike" kern="1200" cap="none" spc="0" normalizeH="0" baseline="0" noProof="0" dirty="0" smtClean="0">
                          <a:ln>
                            <a:noFill/>
                          </a:ln>
                          <a:solidFill>
                            <a:srgbClr val="7030A0"/>
                          </a:solidFill>
                          <a:effectLst/>
                          <a:uLnTx/>
                          <a:uFillTx/>
                          <a:latin typeface="Times New Roman"/>
                          <a:ea typeface="Times New Roman"/>
                          <a:cs typeface="Times New Roman"/>
                        </a:rPr>
                        <a:t>«Шаңғымен келе жатқан адам»</a:t>
                      </a:r>
                      <a:endParaRPr kumimoji="0" lang="ru-RU" sz="1400" b="0" i="0" u="none" strike="noStrike" kern="1200" cap="none" spc="0" normalizeH="0" baseline="0" noProof="0" dirty="0" smtClean="0">
                        <a:ln>
                          <a:noFill/>
                        </a:ln>
                        <a:solidFill>
                          <a:srgbClr val="7030A0"/>
                        </a:solidFill>
                        <a:effectLst/>
                        <a:uLnTx/>
                        <a:uFillTx/>
                        <a:latin typeface="Calibri"/>
                        <a:ea typeface="Calibri"/>
                        <a:cs typeface="Times New Roman"/>
                      </a:endParaRPr>
                    </a:p>
                    <a:p>
                      <a:endParaRPr lang="ru-RU" dirty="0"/>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kk-KZ" sz="1400" b="0" i="0" u="none" strike="noStrike" kern="1200" cap="none" spc="0" normalizeH="0" baseline="0" noProof="0" dirty="0" smtClean="0">
                          <a:ln>
                            <a:noFill/>
                          </a:ln>
                          <a:solidFill>
                            <a:srgbClr val="7030A0"/>
                          </a:solidFill>
                          <a:effectLst/>
                          <a:uLnTx/>
                          <a:uFillTx/>
                          <a:latin typeface="Times New Roman"/>
                          <a:ea typeface="Times New Roman"/>
                          <a:cs typeface="Times New Roman"/>
                        </a:rPr>
                        <a:t>Жалпақ тілді  ауыз қуысынан шығарып бүйірлерін көтеріп түтікшеге ұқсатып тұрып үрлеу. Ауа ағыны тілдің дәл ортасынан шығады</a:t>
                      </a:r>
                      <a:endParaRPr kumimoji="0" lang="ru-RU" sz="1400" b="0" i="0" u="none" strike="noStrike" kern="1200" cap="none" spc="0" normalizeH="0" baseline="0" noProof="0" dirty="0" smtClean="0">
                        <a:ln>
                          <a:noFill/>
                        </a:ln>
                        <a:solidFill>
                          <a:srgbClr val="7030A0"/>
                        </a:solidFill>
                        <a:effectLst/>
                        <a:uLnTx/>
                        <a:uFillTx/>
                        <a:latin typeface="Calibri"/>
                        <a:ea typeface="Calibri"/>
                        <a:cs typeface="Times New Roman"/>
                      </a:endParaRPr>
                    </a:p>
                    <a:p>
                      <a:endParaRPr lang="ru-RU" dirty="0"/>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kk-KZ" sz="1400" b="0" i="0" u="none" strike="noStrike" kern="1200" cap="none" spc="0" normalizeH="0" baseline="0" noProof="0" dirty="0" smtClean="0">
                          <a:ln>
                            <a:noFill/>
                          </a:ln>
                          <a:solidFill>
                            <a:srgbClr val="7030A0"/>
                          </a:solidFill>
                          <a:effectLst/>
                          <a:uLnTx/>
                          <a:uFillTx/>
                          <a:latin typeface="Times New Roman"/>
                          <a:ea typeface="Times New Roman"/>
                          <a:cs typeface="Times New Roman"/>
                        </a:rPr>
                        <a:t>қантар</a:t>
                      </a:r>
                      <a:endParaRPr kumimoji="0" lang="ru-RU" sz="1400" b="0" i="0" u="none" strike="noStrike" kern="1200" cap="none" spc="0" normalizeH="0" baseline="0" noProof="0" dirty="0" smtClean="0">
                        <a:ln>
                          <a:noFill/>
                        </a:ln>
                        <a:solidFill>
                          <a:srgbClr val="7030A0"/>
                        </a:solidFill>
                        <a:effectLst/>
                        <a:uLnTx/>
                        <a:uFillTx/>
                        <a:latin typeface="Calibri"/>
                        <a:ea typeface="Calibri"/>
                        <a:cs typeface="Times New Roman"/>
                      </a:endParaRPr>
                    </a:p>
                    <a:p>
                      <a:endParaRPr lang="ru-RU" dirty="0"/>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kk-KZ" sz="1400" b="0" i="0" u="none" strike="noStrike" kern="1200" cap="none" spc="0" normalizeH="0" baseline="0" noProof="0" dirty="0" smtClean="0">
                          <a:ln>
                            <a:noFill/>
                          </a:ln>
                          <a:solidFill>
                            <a:srgbClr val="7030A0"/>
                          </a:solidFill>
                          <a:effectLst/>
                          <a:uLnTx/>
                          <a:uFillTx/>
                          <a:latin typeface="Times New Roman"/>
                          <a:ea typeface="Times New Roman"/>
                          <a:cs typeface="Times New Roman"/>
                        </a:rPr>
                        <a:t>5 секунд</a:t>
                      </a: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kk-KZ" sz="1400" b="0" i="0" u="none" strike="noStrike" kern="1200" cap="none" spc="0" normalizeH="0" baseline="0" noProof="0" dirty="0" smtClean="0">
                          <a:ln>
                            <a:noFill/>
                          </a:ln>
                          <a:solidFill>
                            <a:srgbClr val="7030A0"/>
                          </a:solidFill>
                          <a:effectLst/>
                          <a:uLnTx/>
                          <a:uFillTx/>
                          <a:latin typeface="Times New Roman"/>
                          <a:ea typeface="Times New Roman"/>
                          <a:cs typeface="Times New Roman"/>
                        </a:rPr>
                        <a:t>2-3 қайталап жасау</a:t>
                      </a:r>
                      <a:endParaRPr kumimoji="0" lang="ru-RU" sz="1400" b="0" i="0" u="none" strike="noStrike" kern="1200" cap="none" spc="0" normalizeH="0" baseline="0" noProof="0" dirty="0" smtClean="0">
                        <a:ln>
                          <a:noFill/>
                        </a:ln>
                        <a:solidFill>
                          <a:srgbClr val="7030A0"/>
                        </a:solidFill>
                        <a:effectLst/>
                        <a:uLnTx/>
                        <a:uFillTx/>
                        <a:latin typeface="Calibri"/>
                        <a:ea typeface="Calibri"/>
                        <a:cs typeface="Times New Roman"/>
                      </a:endParaRPr>
                    </a:p>
                    <a:p>
                      <a:endParaRPr lang="ru-RU" dirty="0"/>
                    </a:p>
                  </a:txBody>
                  <a:tcPr marL="63251" marR="632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08259729"/>
      </p:ext>
    </p:extLst>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467544" y="2491653"/>
            <a:ext cx="8280920" cy="989974"/>
          </a:xfrm>
          <a:prstGeom prst="rect">
            <a:avLst/>
          </a:prstGeom>
          <a:noFill/>
          <a:ln w="9525">
            <a:noFill/>
            <a:miter lim="800000"/>
            <a:headEnd/>
            <a:tailEnd/>
          </a:ln>
          <a:effectLst/>
        </p:spPr>
        <p:txBody>
          <a:bodyPr vert="horz" wrap="square" lIns="91440" tIns="126960" rIns="91440" bIns="0" numCol="1" anchor="ctr" anchorCtr="0" compatLnSpc="1">
            <a:prstTxWarp prst="textNoShape">
              <a:avLst/>
            </a:prstTxWarp>
            <a:spAutoFit/>
          </a:bodyPr>
          <a:lstStyle/>
          <a:p>
            <a:pPr algn="ctr" fontAlgn="base">
              <a:spcBef>
                <a:spcPct val="0"/>
              </a:spcBef>
              <a:spcAft>
                <a:spcPct val="0"/>
              </a:spcAft>
            </a:pPr>
            <a:r>
              <a:rPr lang="en-US" sz="2800" b="1" dirty="0">
                <a:solidFill>
                  <a:srgbClr val="4F81BD"/>
                </a:solidFill>
                <a:latin typeface="Times New Roman" pitchFamily="18" charset="0"/>
                <a:ea typeface="Times New Roman" pitchFamily="18" charset="0"/>
                <a:cs typeface="Times New Roman" pitchFamily="18" charset="0"/>
              </a:rPr>
              <a:t>     </a:t>
            </a:r>
            <a:endParaRPr lang="en-US" sz="4800" b="1" dirty="0">
              <a:solidFill>
                <a:srgbClr val="002060"/>
              </a:solidFill>
              <a:latin typeface="Times New Roman" pitchFamily="18" charset="0"/>
              <a:ea typeface="Times New Roman" pitchFamily="18" charset="0"/>
              <a:cs typeface="Times New Roman" pitchFamily="18" charset="0"/>
            </a:endParaRPr>
          </a:p>
          <a:p>
            <a:pPr algn="ctr" fontAlgn="base">
              <a:spcBef>
                <a:spcPct val="0"/>
              </a:spcBef>
              <a:spcAft>
                <a:spcPct val="0"/>
              </a:spcAft>
            </a:pPr>
            <a:endParaRPr lang="ru-RU" sz="2800" b="1" dirty="0">
              <a:solidFill>
                <a:srgbClr val="4F81BD"/>
              </a:solidFill>
              <a:latin typeface="Times New Roman" pitchFamily="18" charset="0"/>
              <a:ea typeface="Times New Roman" pitchFamily="18" charset="0"/>
              <a:cs typeface="Times New Roman" pitchFamily="18"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813137578"/>
              </p:ext>
            </p:extLst>
          </p:nvPr>
        </p:nvGraphicFramePr>
        <p:xfrm>
          <a:off x="395536" y="548676"/>
          <a:ext cx="8533008" cy="4884470"/>
        </p:xfrm>
        <a:graphic>
          <a:graphicData uri="http://schemas.openxmlformats.org/drawingml/2006/table">
            <a:tbl>
              <a:tblPr firstRow="1" firstCol="1" bandRow="1"/>
              <a:tblGrid>
                <a:gridCol w="1176989"/>
                <a:gridCol w="3957364"/>
                <a:gridCol w="1532530"/>
                <a:gridCol w="1866125"/>
              </a:tblGrid>
              <a:tr h="869697">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«Сырғанақ»</a:t>
                      </a:r>
                      <a:endParaRPr lang="ru-RU" sz="1400" dirty="0">
                        <a:solidFill>
                          <a:srgbClr val="7030A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Ұзақ күшті, ауыздық ауа ағынын дамыту</a:t>
                      </a:r>
                      <a:endParaRPr lang="ru-RU" sz="1400" dirty="0">
                        <a:solidFill>
                          <a:srgbClr val="7030A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ақпан</a:t>
                      </a:r>
                      <a:endParaRPr lang="ru-RU" sz="1400" dirty="0">
                        <a:solidFill>
                          <a:srgbClr val="7030A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5 секунд</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2-3 қайталап жасау</a:t>
                      </a:r>
                      <a:endParaRPr lang="ru-RU" sz="1400" dirty="0">
                        <a:solidFill>
                          <a:srgbClr val="7030A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3539">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«Жолақты үрлеу»</a:t>
                      </a:r>
                      <a:endParaRPr lang="ru-RU" sz="1400" dirty="0">
                        <a:solidFill>
                          <a:srgbClr val="7030A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Жалпақ тілді күрек тәрізді астыңғы ерінге қойып, жайлап және ұзақ үрлеу.</a:t>
                      </a:r>
                      <a:endParaRPr lang="ru-RU" sz="1400" dirty="0">
                        <a:solidFill>
                          <a:srgbClr val="7030A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ақпан</a:t>
                      </a:r>
                      <a:endParaRPr lang="ru-RU" sz="1400" dirty="0">
                        <a:solidFill>
                          <a:srgbClr val="7030A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5 секунд</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2-3 қайталап жасау</a:t>
                      </a:r>
                      <a:endParaRPr lang="ru-RU" sz="1400" dirty="0">
                        <a:solidFill>
                          <a:srgbClr val="7030A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3539">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«Сиқыр»</a:t>
                      </a:r>
                      <a:endParaRPr lang="ru-RU" sz="1400" dirty="0">
                        <a:solidFill>
                          <a:srgbClr val="7030A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Тілді «кесе» тәрзді бүгіп үрлеу, астыңғы таңдай қозғалмау керек.</a:t>
                      </a:r>
                      <a:endParaRPr lang="ru-RU" sz="1400" dirty="0">
                        <a:solidFill>
                          <a:srgbClr val="7030A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наурыз</a:t>
                      </a:r>
                      <a:endParaRPr lang="ru-RU" sz="1400" dirty="0">
                        <a:solidFill>
                          <a:srgbClr val="7030A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3 секунд</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2-3 қайталап жасау</a:t>
                      </a:r>
                      <a:endParaRPr lang="ru-RU" sz="1400" dirty="0">
                        <a:solidFill>
                          <a:srgbClr val="7030A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3539">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«Қақпаға доп соғайық»</a:t>
                      </a:r>
                      <a:endParaRPr lang="ru-RU" sz="1400" dirty="0">
                        <a:solidFill>
                          <a:srgbClr val="7030A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Ерінді түтікше тәрізді созып үрлеу, ауа ағыны тілдің ортасынан шығады</a:t>
                      </a:r>
                      <a:endParaRPr lang="ru-RU" sz="1400" dirty="0">
                        <a:solidFill>
                          <a:srgbClr val="7030A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наурыз</a:t>
                      </a:r>
                      <a:endParaRPr lang="ru-RU" sz="1400" dirty="0">
                        <a:solidFill>
                          <a:srgbClr val="7030A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3 секунд</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2-3 қайталап жасау</a:t>
                      </a:r>
                      <a:endParaRPr lang="ru-RU" sz="1400" dirty="0">
                        <a:solidFill>
                          <a:srgbClr val="7030A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3539">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«Гүл»</a:t>
                      </a:r>
                      <a:endParaRPr lang="ru-RU" sz="1400" dirty="0">
                        <a:solidFill>
                          <a:srgbClr val="7030A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Демді мұрынмен ішке тартып, ауыздан шығару- </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а-а-а деп дыбыс шығарып</a:t>
                      </a:r>
                      <a:endParaRPr lang="ru-RU" sz="1400" dirty="0">
                        <a:solidFill>
                          <a:srgbClr val="7030A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сәуір</a:t>
                      </a:r>
                      <a:endParaRPr lang="ru-RU" sz="1400" dirty="0">
                        <a:solidFill>
                          <a:srgbClr val="7030A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3 секунд</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2-3 қайталап жасау</a:t>
                      </a:r>
                      <a:endParaRPr lang="ru-RU" sz="1400" dirty="0">
                        <a:solidFill>
                          <a:srgbClr val="7030A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3539">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«Кеме»</a:t>
                      </a:r>
                      <a:endParaRPr lang="ru-RU" sz="1400" dirty="0">
                        <a:solidFill>
                          <a:srgbClr val="7030A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Ауызды сәл ашып бір ырғақпен ұзақ Ы-Ы-Ы-Ы-Ы деп дыбыс шығару.</a:t>
                      </a:r>
                      <a:endParaRPr lang="ru-RU" sz="1400" dirty="0">
                        <a:solidFill>
                          <a:srgbClr val="7030A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сәуір</a:t>
                      </a:r>
                      <a:endParaRPr lang="ru-RU" sz="1400" dirty="0">
                        <a:solidFill>
                          <a:srgbClr val="7030A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8-10 секунд</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Үзіліс жасап отырып</a:t>
                      </a:r>
                      <a:endParaRPr lang="ru-RU" sz="1400" dirty="0">
                        <a:solidFill>
                          <a:srgbClr val="7030A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3539">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«Шарлар»</a:t>
                      </a:r>
                      <a:endParaRPr lang="ru-RU" sz="1400" dirty="0">
                        <a:solidFill>
                          <a:srgbClr val="7030A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Ұзақ,күшті, қалықтау ауа ағынын дамыту, ерін бұлшық еттерін жаттықтыру.</a:t>
                      </a:r>
                      <a:endParaRPr lang="ru-RU" sz="1400" dirty="0">
                        <a:solidFill>
                          <a:srgbClr val="7030A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мамыр</a:t>
                      </a:r>
                      <a:endParaRPr lang="ru-RU" sz="1400" dirty="0">
                        <a:solidFill>
                          <a:srgbClr val="7030A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8-10 секунд</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Үзіліс жасап отырып</a:t>
                      </a:r>
                      <a:endParaRPr lang="ru-RU" sz="1400" dirty="0">
                        <a:solidFill>
                          <a:srgbClr val="7030A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3539">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«Үйректер»</a:t>
                      </a:r>
                      <a:endParaRPr lang="ru-RU" sz="1400" dirty="0">
                        <a:solidFill>
                          <a:srgbClr val="7030A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Ауа ағынын үнемдеп дұрыс бағытта пайдалану, ерін бұлшық еттерін дамыту</a:t>
                      </a:r>
                      <a:endParaRPr lang="ru-RU" sz="1400" dirty="0">
                        <a:solidFill>
                          <a:srgbClr val="7030A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мамыр</a:t>
                      </a:r>
                      <a:endParaRPr lang="ru-RU" sz="1400" dirty="0">
                        <a:solidFill>
                          <a:srgbClr val="7030A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8-10 секунд</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Үзіліс жасап отырып</a:t>
                      </a:r>
                      <a:endParaRPr lang="ru-RU" sz="1400" dirty="0">
                        <a:solidFill>
                          <a:srgbClr val="7030A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Прямоугольник 2"/>
          <p:cNvSpPr/>
          <p:nvPr/>
        </p:nvSpPr>
        <p:spPr>
          <a:xfrm flipH="1">
            <a:off x="5076056" y="5762932"/>
            <a:ext cx="3528392" cy="340093"/>
          </a:xfrm>
          <a:prstGeom prst="rect">
            <a:avLst/>
          </a:prstGeom>
        </p:spPr>
        <p:txBody>
          <a:bodyPr wrap="square">
            <a:spAutoFit/>
          </a:bodyPr>
          <a:lstStyle/>
          <a:p>
            <a:pPr algn="r">
              <a:lnSpc>
                <a:spcPct val="115000"/>
              </a:lnSpc>
              <a:spcAft>
                <a:spcPts val="1000"/>
              </a:spcAft>
            </a:pPr>
            <a:r>
              <a:rPr lang="kk-KZ" sz="1400" dirty="0">
                <a:solidFill>
                  <a:prstClr val="black"/>
                </a:solidFill>
                <a:latin typeface="Times New Roman"/>
                <a:ea typeface="Calibri"/>
                <a:cs typeface="Times New Roman"/>
              </a:rPr>
              <a:t>Мұғалім-логопед: Г.Б.Оспанова</a:t>
            </a:r>
            <a:endParaRPr lang="ru-RU" sz="1400" dirty="0">
              <a:solidFill>
                <a:prstClr val="black"/>
              </a:solidFill>
              <a:latin typeface="Calibri"/>
              <a:ea typeface="Calibri"/>
              <a:cs typeface="Times New Roman"/>
            </a:endParaRPr>
          </a:p>
        </p:txBody>
      </p:sp>
    </p:spTree>
    <p:extLst>
      <p:ext uri="{BB962C8B-B14F-4D97-AF65-F5344CB8AC3E}">
        <p14:creationId xmlns:p14="http://schemas.microsoft.com/office/powerpoint/2010/main" val="2907495420"/>
      </p:ext>
    </p:extLst>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467544" y="2491653"/>
            <a:ext cx="8280920" cy="989974"/>
          </a:xfrm>
          <a:prstGeom prst="rect">
            <a:avLst/>
          </a:prstGeom>
          <a:noFill/>
          <a:ln w="9525">
            <a:noFill/>
            <a:miter lim="800000"/>
            <a:headEnd/>
            <a:tailEnd/>
          </a:ln>
          <a:effectLst/>
        </p:spPr>
        <p:txBody>
          <a:bodyPr vert="horz" wrap="square" lIns="91440" tIns="126960" rIns="91440" bIns="0" numCol="1" anchor="ctr" anchorCtr="0" compatLnSpc="1">
            <a:prstTxWarp prst="textNoShape">
              <a:avLst/>
            </a:prstTxWarp>
            <a:spAutoFit/>
          </a:bodyPr>
          <a:lstStyle/>
          <a:p>
            <a:pPr algn="ctr" fontAlgn="base">
              <a:spcBef>
                <a:spcPct val="0"/>
              </a:spcBef>
              <a:spcAft>
                <a:spcPct val="0"/>
              </a:spcAft>
            </a:pPr>
            <a:r>
              <a:rPr lang="en-US" sz="2800" b="1" dirty="0">
                <a:solidFill>
                  <a:srgbClr val="4F81BD"/>
                </a:solidFill>
                <a:latin typeface="Times New Roman" pitchFamily="18" charset="0"/>
                <a:ea typeface="Times New Roman" pitchFamily="18" charset="0"/>
                <a:cs typeface="Times New Roman" pitchFamily="18" charset="0"/>
              </a:rPr>
              <a:t>     </a:t>
            </a:r>
            <a:endParaRPr lang="en-US" sz="4800" b="1" dirty="0">
              <a:solidFill>
                <a:srgbClr val="002060"/>
              </a:solidFill>
              <a:latin typeface="Times New Roman" pitchFamily="18" charset="0"/>
              <a:ea typeface="Times New Roman" pitchFamily="18" charset="0"/>
              <a:cs typeface="Times New Roman" pitchFamily="18" charset="0"/>
            </a:endParaRPr>
          </a:p>
          <a:p>
            <a:pPr algn="ctr" fontAlgn="base">
              <a:spcBef>
                <a:spcPct val="0"/>
              </a:spcBef>
              <a:spcAft>
                <a:spcPct val="0"/>
              </a:spcAft>
            </a:pPr>
            <a:endParaRPr lang="ru-RU" sz="2800" b="1" dirty="0">
              <a:solidFill>
                <a:srgbClr val="4F81BD"/>
              </a:solidFill>
              <a:latin typeface="Times New Roman" pitchFamily="18" charset="0"/>
              <a:ea typeface="Times New Roman" pitchFamily="18" charset="0"/>
              <a:cs typeface="Times New Roman" pitchFamily="18"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1040667984"/>
              </p:ext>
            </p:extLst>
          </p:nvPr>
        </p:nvGraphicFramePr>
        <p:xfrm>
          <a:off x="899591" y="557970"/>
          <a:ext cx="7488833" cy="6134100"/>
        </p:xfrm>
        <a:graphic>
          <a:graphicData uri="http://schemas.openxmlformats.org/drawingml/2006/table">
            <a:tbl>
              <a:tblPr firstRow="1" firstCol="1" bandRow="1"/>
              <a:tblGrid>
                <a:gridCol w="1204374"/>
                <a:gridCol w="3295516"/>
                <a:gridCol w="1532861"/>
                <a:gridCol w="1456082"/>
              </a:tblGrid>
              <a:tr h="355909">
                <a:tc>
                  <a:txBody>
                    <a:bodyPr/>
                    <a:lstStyle/>
                    <a:p>
                      <a:pPr algn="ctr">
                        <a:lnSpc>
                          <a:spcPct val="115000"/>
                        </a:lnSpc>
                        <a:spcAft>
                          <a:spcPts val="0"/>
                        </a:spcAft>
                      </a:pPr>
                      <a:r>
                        <a:rPr lang="kk-KZ" sz="1400" b="1" dirty="0" smtClean="0">
                          <a:solidFill>
                            <a:srgbClr val="7030A0"/>
                          </a:solidFill>
                          <a:effectLst/>
                          <a:latin typeface="Times New Roman"/>
                          <a:ea typeface="Times New Roman"/>
                          <a:cs typeface="Times New Roman"/>
                        </a:rPr>
                        <a:t>Тыныс</a:t>
                      </a:r>
                      <a:r>
                        <a:rPr lang="kk-KZ" sz="1400" b="1" baseline="0" dirty="0" smtClean="0">
                          <a:solidFill>
                            <a:srgbClr val="7030A0"/>
                          </a:solidFill>
                          <a:effectLst/>
                          <a:latin typeface="Times New Roman"/>
                          <a:ea typeface="Times New Roman"/>
                          <a:cs typeface="Times New Roman"/>
                        </a:rPr>
                        <a:t> алу </a:t>
                      </a:r>
                      <a:r>
                        <a:rPr lang="kk-KZ" sz="1400" b="1" dirty="0" smtClean="0">
                          <a:solidFill>
                            <a:srgbClr val="7030A0"/>
                          </a:solidFill>
                          <a:effectLst/>
                          <a:latin typeface="Times New Roman"/>
                          <a:ea typeface="Times New Roman"/>
                          <a:cs typeface="Times New Roman"/>
                        </a:rPr>
                        <a:t> жаттығулары</a:t>
                      </a:r>
                      <a:endParaRPr lang="ru-RU" sz="1400" b="1"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400" b="1" dirty="0">
                          <a:solidFill>
                            <a:srgbClr val="7030A0"/>
                          </a:solidFill>
                          <a:effectLst/>
                          <a:latin typeface="Times New Roman"/>
                          <a:ea typeface="Times New Roman"/>
                          <a:cs typeface="Times New Roman"/>
                        </a:rPr>
                        <a:t>Мақсаты</a:t>
                      </a:r>
                      <a:endParaRPr lang="ru-RU" sz="1400" b="1"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400" b="1" dirty="0">
                          <a:solidFill>
                            <a:srgbClr val="7030A0"/>
                          </a:solidFill>
                          <a:effectLst/>
                          <a:latin typeface="Times New Roman"/>
                          <a:ea typeface="Times New Roman"/>
                          <a:cs typeface="Times New Roman"/>
                        </a:rPr>
                        <a:t>Өткізілетін мерзімі</a:t>
                      </a:r>
                      <a:endParaRPr lang="ru-RU" sz="1400" b="1"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400" b="1" dirty="0">
                          <a:solidFill>
                            <a:srgbClr val="7030A0"/>
                          </a:solidFill>
                          <a:effectLst/>
                          <a:latin typeface="Times New Roman"/>
                          <a:ea typeface="Times New Roman"/>
                          <a:cs typeface="Times New Roman"/>
                        </a:rPr>
                        <a:t>Жаттығулардың орындау ұзақтығы</a:t>
                      </a:r>
                      <a:endParaRPr lang="ru-RU" sz="1400" b="1"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5909">
                <a:tc>
                  <a:txBody>
                    <a:bodyPr/>
                    <a:lstStyle/>
                    <a:p>
                      <a:pPr algn="ctr">
                        <a:lnSpc>
                          <a:spcPct val="115000"/>
                        </a:lnSpc>
                        <a:spcAft>
                          <a:spcPts val="0"/>
                        </a:spcAft>
                      </a:pPr>
                      <a:r>
                        <a:rPr lang="kk-KZ" sz="1400" dirty="0">
                          <a:solidFill>
                            <a:srgbClr val="7030A0"/>
                          </a:solidFill>
                          <a:effectLst/>
                          <a:latin typeface="Times New Roman"/>
                          <a:ea typeface="Times New Roman"/>
                          <a:cs typeface="Times New Roman"/>
                        </a:rPr>
                        <a:t>«Жапырақтар»</a:t>
                      </a:r>
                      <a:endParaRPr lang="ru-RU" sz="1400"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Қалықтау, жеңіл ауыздық ауа ағының дамыту, еріннің бұлшық еттерін жаттықтыру.</a:t>
                      </a:r>
                      <a:endParaRPr lang="ru-RU" sz="1400"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a:solidFill>
                            <a:srgbClr val="7030A0"/>
                          </a:solidFill>
                          <a:effectLst/>
                          <a:latin typeface="Times New Roman"/>
                          <a:ea typeface="Times New Roman"/>
                          <a:cs typeface="Times New Roman"/>
                        </a:rPr>
                        <a:t>қыркүйек</a:t>
                      </a:r>
                      <a:endParaRPr lang="ru-RU" sz="140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a:solidFill>
                            <a:srgbClr val="7030A0"/>
                          </a:solidFill>
                          <a:effectLst/>
                          <a:latin typeface="Times New Roman"/>
                          <a:ea typeface="Times New Roman"/>
                          <a:cs typeface="Times New Roman"/>
                        </a:rPr>
                        <a:t> 5 секунд</a:t>
                      </a:r>
                      <a:endParaRPr lang="ru-RU" sz="1400">
                        <a:solidFill>
                          <a:srgbClr val="7030A0"/>
                        </a:solidFill>
                        <a:effectLst/>
                        <a:latin typeface="Calibri"/>
                        <a:ea typeface="Calibri"/>
                        <a:cs typeface="Times New Roman"/>
                      </a:endParaRPr>
                    </a:p>
                    <a:p>
                      <a:pPr>
                        <a:lnSpc>
                          <a:spcPct val="115000"/>
                        </a:lnSpc>
                        <a:spcAft>
                          <a:spcPts val="0"/>
                        </a:spcAft>
                      </a:pPr>
                      <a:r>
                        <a:rPr lang="kk-KZ" sz="1400">
                          <a:solidFill>
                            <a:srgbClr val="7030A0"/>
                          </a:solidFill>
                          <a:effectLst/>
                          <a:latin typeface="Times New Roman"/>
                          <a:ea typeface="Times New Roman"/>
                          <a:cs typeface="Times New Roman"/>
                        </a:rPr>
                        <a:t>2-3 қайталау.</a:t>
                      </a:r>
                      <a:endParaRPr lang="ru-RU" sz="140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9689">
                <a:tc>
                  <a:txBody>
                    <a:bodyPr/>
                    <a:lstStyle/>
                    <a:p>
                      <a:pPr algn="ctr">
                        <a:lnSpc>
                          <a:spcPct val="115000"/>
                        </a:lnSpc>
                        <a:spcAft>
                          <a:spcPts val="0"/>
                        </a:spcAft>
                      </a:pPr>
                      <a:r>
                        <a:rPr lang="kk-KZ" sz="1400" dirty="0">
                          <a:solidFill>
                            <a:srgbClr val="7030A0"/>
                          </a:solidFill>
                          <a:effectLst/>
                          <a:latin typeface="Times New Roman"/>
                          <a:ea typeface="Times New Roman"/>
                          <a:cs typeface="Times New Roman"/>
                        </a:rPr>
                        <a:t>Мұрынға арналған дем жаттығулар</a:t>
                      </a:r>
                      <a:endParaRPr lang="ru-RU" sz="1400"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Кезек-кезек оң жақ, сол жақ мұрынның қанатын жауып тұрып демді тартамыз да, мұрынымызды ашып демді толық мұрынннан шығару</a:t>
                      </a:r>
                      <a:r>
                        <a:rPr lang="kk-KZ" sz="1400" dirty="0" smtClean="0">
                          <a:solidFill>
                            <a:srgbClr val="7030A0"/>
                          </a:solidFill>
                          <a:effectLst/>
                          <a:latin typeface="Times New Roman"/>
                          <a:ea typeface="Times New Roman"/>
                          <a:cs typeface="Times New Roman"/>
                        </a:rPr>
                        <a:t>.</a:t>
                      </a:r>
                      <a:r>
                        <a:rPr kumimoji="0" lang="kk-KZ" sz="1400" b="0" i="0" u="none" strike="noStrike" kern="1200" cap="none" spc="0" normalizeH="0" baseline="0" noProof="0" dirty="0" smtClean="0">
                          <a:ln>
                            <a:noFill/>
                          </a:ln>
                          <a:solidFill>
                            <a:srgbClr val="7030A0"/>
                          </a:solidFill>
                          <a:effectLst/>
                          <a:uLnTx/>
                          <a:uFillTx/>
                          <a:latin typeface="Times New Roman"/>
                          <a:ea typeface="Times New Roman"/>
                          <a:cs typeface="Times New Roman"/>
                        </a:rPr>
                        <a:t> Дұрыс дем алып, ақырын дем шығару,жаттығу жасағанда иықты көтермей дұрыс ұстауға дағдыландыру.</a:t>
                      </a:r>
                      <a:endParaRPr lang="ru-RU" sz="1400"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қазан</a:t>
                      </a:r>
                      <a:endParaRPr lang="ru-RU" sz="1400"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3 секунд</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2-3 қайталап жасау</a:t>
                      </a:r>
                      <a:endParaRPr lang="ru-RU" sz="1400"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5909">
                <a:tc>
                  <a:txBody>
                    <a:bodyPr/>
                    <a:lstStyle/>
                    <a:p>
                      <a:pPr algn="ctr">
                        <a:lnSpc>
                          <a:spcPct val="115000"/>
                        </a:lnSpc>
                        <a:spcAft>
                          <a:spcPts val="0"/>
                        </a:spcAft>
                      </a:pPr>
                      <a:r>
                        <a:rPr lang="kk-KZ" sz="1400" dirty="0">
                          <a:solidFill>
                            <a:srgbClr val="7030A0"/>
                          </a:solidFill>
                          <a:effectLst/>
                          <a:latin typeface="Times New Roman"/>
                          <a:ea typeface="Times New Roman"/>
                          <a:cs typeface="Times New Roman"/>
                        </a:rPr>
                        <a:t>«Жел»</a:t>
                      </a:r>
                      <a:endParaRPr lang="ru-RU" sz="1400"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Ұзақ,күшті, қалықтау, ауыздық ауа ағының дамыту.</a:t>
                      </a:r>
                      <a:endParaRPr lang="ru-RU" sz="1400"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қараша</a:t>
                      </a:r>
                      <a:endParaRPr lang="ru-RU" sz="1400"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5 секунд</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2-3 қайталап жасау</a:t>
                      </a:r>
                      <a:endParaRPr lang="ru-RU" sz="1400"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5909">
                <a:tc>
                  <a:txBody>
                    <a:bodyPr/>
                    <a:lstStyle/>
                    <a:p>
                      <a:pPr algn="ctr">
                        <a:lnSpc>
                          <a:spcPct val="115000"/>
                        </a:lnSpc>
                        <a:spcAft>
                          <a:spcPts val="0"/>
                        </a:spcAft>
                      </a:pPr>
                      <a:r>
                        <a:rPr lang="kk-KZ" sz="1400">
                          <a:solidFill>
                            <a:srgbClr val="7030A0"/>
                          </a:solidFill>
                          <a:effectLst/>
                          <a:latin typeface="Times New Roman"/>
                          <a:ea typeface="Times New Roman"/>
                          <a:cs typeface="Times New Roman"/>
                        </a:rPr>
                        <a:t>«Көбелектер»</a:t>
                      </a:r>
                      <a:endParaRPr lang="ru-RU" sz="140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Ұзақ,күшті, қалықтау, ауыздық ауа ағының дамыту, еріннің бұлшық еттерін жаттықтыру.</a:t>
                      </a:r>
                      <a:endParaRPr lang="ru-RU" sz="1400"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a:solidFill>
                            <a:srgbClr val="7030A0"/>
                          </a:solidFill>
                          <a:effectLst/>
                          <a:latin typeface="Times New Roman"/>
                          <a:ea typeface="Times New Roman"/>
                          <a:cs typeface="Times New Roman"/>
                        </a:rPr>
                        <a:t>қараша</a:t>
                      </a:r>
                      <a:endParaRPr lang="ru-RU" sz="140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6-8 секунд</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ұзіліс жасап отырып</a:t>
                      </a:r>
                      <a:endParaRPr lang="ru-RU" sz="1400"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5909">
                <a:tc>
                  <a:txBody>
                    <a:bodyPr/>
                    <a:lstStyle/>
                    <a:p>
                      <a:pPr algn="ctr">
                        <a:lnSpc>
                          <a:spcPct val="115000"/>
                        </a:lnSpc>
                        <a:spcAft>
                          <a:spcPts val="0"/>
                        </a:spcAft>
                      </a:pPr>
                      <a:r>
                        <a:rPr lang="kk-KZ" sz="1400">
                          <a:solidFill>
                            <a:srgbClr val="7030A0"/>
                          </a:solidFill>
                          <a:effectLst/>
                          <a:latin typeface="Times New Roman"/>
                          <a:ea typeface="Times New Roman"/>
                          <a:cs typeface="Times New Roman"/>
                        </a:rPr>
                        <a:t>«Ұлпа қар»</a:t>
                      </a:r>
                      <a:endParaRPr lang="ru-RU" sz="140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Ерінді түтікше тәрізді,созып ұзақ,күшті, қалықтау, ауыздық ауа ағының дамыту.</a:t>
                      </a:r>
                      <a:endParaRPr lang="ru-RU" sz="1400"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желтоқсан</a:t>
                      </a:r>
                      <a:endParaRPr lang="ru-RU" sz="1400"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5 секунд</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2-3 қайталап жасау</a:t>
                      </a:r>
                      <a:endParaRPr lang="ru-RU" sz="1400"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5397">
                <a:tc>
                  <a:txBody>
                    <a:bodyPr/>
                    <a:lstStyle/>
                    <a:p>
                      <a:pPr algn="ctr">
                        <a:lnSpc>
                          <a:spcPct val="115000"/>
                        </a:lnSpc>
                        <a:spcAft>
                          <a:spcPts val="0"/>
                        </a:spcAft>
                      </a:pPr>
                      <a:r>
                        <a:rPr lang="kk-KZ" sz="1400">
                          <a:solidFill>
                            <a:srgbClr val="7030A0"/>
                          </a:solidFill>
                          <a:effectLst/>
                          <a:latin typeface="Times New Roman"/>
                          <a:ea typeface="Times New Roman"/>
                          <a:cs typeface="Times New Roman"/>
                        </a:rPr>
                        <a:t>«Шаңғымен келе жатқан адам»</a:t>
                      </a:r>
                      <a:endParaRPr lang="ru-RU" sz="140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Ерінді түтікше тәрізді,созып ұзақ,күшті, қалықтау, ауыздық ауа ағының дамыту.</a:t>
                      </a:r>
                      <a:endParaRPr lang="ru-RU" sz="1400"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желтоқсан</a:t>
                      </a:r>
                      <a:endParaRPr lang="ru-RU" sz="1400"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5 секунд</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2-3 қайталап жасау</a:t>
                      </a:r>
                      <a:endParaRPr lang="ru-RU" sz="1400"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Прямоугольник 2"/>
          <p:cNvSpPr/>
          <p:nvPr/>
        </p:nvSpPr>
        <p:spPr>
          <a:xfrm>
            <a:off x="1547664" y="188640"/>
            <a:ext cx="5760640" cy="369332"/>
          </a:xfrm>
          <a:prstGeom prst="rect">
            <a:avLst/>
          </a:prstGeom>
        </p:spPr>
        <p:txBody>
          <a:bodyPr wrap="square">
            <a:spAutoFit/>
          </a:bodyPr>
          <a:lstStyle/>
          <a:p>
            <a:pPr algn="ctr"/>
            <a:r>
              <a:rPr lang="kk-KZ" dirty="0">
                <a:solidFill>
                  <a:srgbClr val="7030A0"/>
                </a:solidFill>
                <a:latin typeface="Times New Roman"/>
                <a:ea typeface="Times New Roman"/>
                <a:cs typeface="Times New Roman"/>
              </a:rPr>
              <a:t>Тыныс алу жатығуларының даму жоспары ортаңғы топ</a:t>
            </a:r>
            <a:endParaRPr lang="ru-RU" sz="1400" dirty="0">
              <a:solidFill>
                <a:srgbClr val="7030A0"/>
              </a:solidFill>
              <a:latin typeface="Calibri"/>
              <a:ea typeface="Calibri"/>
              <a:cs typeface="Times New Roman"/>
            </a:endParaRPr>
          </a:p>
        </p:txBody>
      </p:sp>
    </p:spTree>
    <p:extLst>
      <p:ext uri="{BB962C8B-B14F-4D97-AF65-F5344CB8AC3E}">
        <p14:creationId xmlns:p14="http://schemas.microsoft.com/office/powerpoint/2010/main" val="3918543761"/>
      </p:ext>
    </p:extLst>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467544" y="2491653"/>
            <a:ext cx="8280920" cy="989974"/>
          </a:xfrm>
          <a:prstGeom prst="rect">
            <a:avLst/>
          </a:prstGeom>
          <a:noFill/>
          <a:ln w="9525">
            <a:noFill/>
            <a:miter lim="800000"/>
            <a:headEnd/>
            <a:tailEnd/>
          </a:ln>
          <a:effectLst/>
        </p:spPr>
        <p:txBody>
          <a:bodyPr vert="horz" wrap="square" lIns="91440" tIns="126960" rIns="91440" bIns="0" numCol="1" anchor="ctr" anchorCtr="0" compatLnSpc="1">
            <a:prstTxWarp prst="textNoShape">
              <a:avLst/>
            </a:prstTxWarp>
            <a:spAutoFit/>
          </a:bodyPr>
          <a:lstStyle/>
          <a:p>
            <a:pPr algn="ctr" fontAlgn="base">
              <a:spcBef>
                <a:spcPct val="0"/>
              </a:spcBef>
              <a:spcAft>
                <a:spcPct val="0"/>
              </a:spcAft>
            </a:pPr>
            <a:r>
              <a:rPr lang="en-US" sz="2800" b="1" dirty="0">
                <a:solidFill>
                  <a:srgbClr val="4F81BD"/>
                </a:solidFill>
                <a:latin typeface="Times New Roman" pitchFamily="18" charset="0"/>
                <a:ea typeface="Times New Roman" pitchFamily="18" charset="0"/>
                <a:cs typeface="Times New Roman" pitchFamily="18" charset="0"/>
              </a:rPr>
              <a:t>     </a:t>
            </a:r>
            <a:endParaRPr lang="en-US" sz="4800" b="1" dirty="0">
              <a:solidFill>
                <a:srgbClr val="002060"/>
              </a:solidFill>
              <a:latin typeface="Times New Roman" pitchFamily="18" charset="0"/>
              <a:ea typeface="Times New Roman" pitchFamily="18" charset="0"/>
              <a:cs typeface="Times New Roman" pitchFamily="18" charset="0"/>
            </a:endParaRPr>
          </a:p>
          <a:p>
            <a:pPr algn="ctr" fontAlgn="base">
              <a:spcBef>
                <a:spcPct val="0"/>
              </a:spcBef>
              <a:spcAft>
                <a:spcPct val="0"/>
              </a:spcAft>
            </a:pPr>
            <a:endParaRPr lang="ru-RU" sz="2800" b="1" dirty="0">
              <a:solidFill>
                <a:srgbClr val="4F81BD"/>
              </a:solidFill>
              <a:latin typeface="Times New Roman" pitchFamily="18" charset="0"/>
              <a:ea typeface="Times New Roman" pitchFamily="18" charset="0"/>
              <a:cs typeface="Times New Roman" pitchFamily="18"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4211522090"/>
              </p:ext>
            </p:extLst>
          </p:nvPr>
        </p:nvGraphicFramePr>
        <p:xfrm>
          <a:off x="899592" y="188638"/>
          <a:ext cx="7524836" cy="5426714"/>
        </p:xfrm>
        <a:graphic>
          <a:graphicData uri="http://schemas.openxmlformats.org/drawingml/2006/table">
            <a:tbl>
              <a:tblPr firstRow="1" firstCol="1" bandRow="1"/>
              <a:tblGrid>
                <a:gridCol w="1210164"/>
                <a:gridCol w="3311360"/>
                <a:gridCol w="1540230"/>
                <a:gridCol w="1463082"/>
              </a:tblGrid>
              <a:tr h="739281">
                <a:tc>
                  <a:txBody>
                    <a:bodyPr/>
                    <a:lstStyle/>
                    <a:p>
                      <a:pPr algn="ctr">
                        <a:lnSpc>
                          <a:spcPct val="115000"/>
                        </a:lnSpc>
                        <a:spcAft>
                          <a:spcPts val="0"/>
                        </a:spcAft>
                      </a:pPr>
                      <a:r>
                        <a:rPr lang="kk-KZ" sz="1400" dirty="0">
                          <a:solidFill>
                            <a:srgbClr val="7030A0"/>
                          </a:solidFill>
                          <a:effectLst/>
                          <a:latin typeface="Times New Roman"/>
                          <a:ea typeface="Times New Roman"/>
                          <a:cs typeface="Times New Roman"/>
                        </a:rPr>
                        <a:t>«Шам үрлеу»</a:t>
                      </a:r>
                      <a:endParaRPr lang="ru-RU" sz="1400"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Жалпақ тілді  ауыз қуысынан шығарып бүйірлерін көтеріп түтікшеге ұқсатып тұрып үрлеу</a:t>
                      </a:r>
                      <a:endParaRPr lang="ru-RU" sz="1400"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қантар</a:t>
                      </a:r>
                      <a:endParaRPr lang="ru-RU" sz="1400"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5 секунд</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2-3 қайталап жасау</a:t>
                      </a:r>
                      <a:endParaRPr lang="ru-RU" sz="1400"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39281">
                <a:tc>
                  <a:txBody>
                    <a:bodyPr/>
                    <a:lstStyle/>
                    <a:p>
                      <a:pPr algn="ctr">
                        <a:lnSpc>
                          <a:spcPct val="115000"/>
                        </a:lnSpc>
                        <a:spcAft>
                          <a:spcPts val="0"/>
                        </a:spcAft>
                      </a:pPr>
                      <a:r>
                        <a:rPr lang="kk-KZ" sz="1400">
                          <a:solidFill>
                            <a:srgbClr val="7030A0"/>
                          </a:solidFill>
                          <a:effectLst/>
                          <a:latin typeface="Times New Roman"/>
                          <a:ea typeface="Times New Roman"/>
                          <a:cs typeface="Times New Roman"/>
                        </a:rPr>
                        <a:t>«Сырғанақ»</a:t>
                      </a:r>
                      <a:endParaRPr lang="ru-RU" sz="140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Ұзақ күшті, ауыздық ауа ағыңын дамыу</a:t>
                      </a:r>
                      <a:endParaRPr lang="ru-RU" sz="1400"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ақпан</a:t>
                      </a:r>
                      <a:endParaRPr lang="ru-RU" sz="1400"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5 секунд</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2-3 қайталап жасау</a:t>
                      </a:r>
                      <a:endParaRPr lang="ru-RU" sz="1400"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39281">
                <a:tc>
                  <a:txBody>
                    <a:bodyPr/>
                    <a:lstStyle/>
                    <a:p>
                      <a:pPr algn="ctr">
                        <a:lnSpc>
                          <a:spcPct val="115000"/>
                        </a:lnSpc>
                        <a:spcAft>
                          <a:spcPts val="0"/>
                        </a:spcAft>
                      </a:pPr>
                      <a:r>
                        <a:rPr lang="kk-KZ" sz="1400" dirty="0">
                          <a:solidFill>
                            <a:srgbClr val="7030A0"/>
                          </a:solidFill>
                          <a:effectLst/>
                          <a:latin typeface="Times New Roman"/>
                          <a:ea typeface="Times New Roman"/>
                          <a:cs typeface="Times New Roman"/>
                        </a:rPr>
                        <a:t>«Жолақты үрлеу»</a:t>
                      </a:r>
                      <a:endParaRPr lang="ru-RU" sz="1400"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Ерінді түтікше тәрізді,созып ұзақ,күшті, қалықтау, ауыздық ауа ағының дамыту.</a:t>
                      </a:r>
                      <a:endParaRPr lang="ru-RU" sz="1400"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ақпан</a:t>
                      </a:r>
                      <a:endParaRPr lang="ru-RU" sz="1400"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5 секунд</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2-3 қайталап жасау</a:t>
                      </a:r>
                      <a:endParaRPr lang="ru-RU" sz="1400"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39281">
                <a:tc>
                  <a:txBody>
                    <a:bodyPr/>
                    <a:lstStyle/>
                    <a:p>
                      <a:pPr algn="ctr">
                        <a:lnSpc>
                          <a:spcPct val="115000"/>
                        </a:lnSpc>
                        <a:spcAft>
                          <a:spcPts val="0"/>
                        </a:spcAft>
                      </a:pPr>
                      <a:r>
                        <a:rPr lang="kk-KZ" sz="1400">
                          <a:solidFill>
                            <a:srgbClr val="7030A0"/>
                          </a:solidFill>
                          <a:effectLst/>
                          <a:latin typeface="Times New Roman"/>
                          <a:ea typeface="Times New Roman"/>
                          <a:cs typeface="Times New Roman"/>
                        </a:rPr>
                        <a:t>«Сиқыр»</a:t>
                      </a:r>
                      <a:endParaRPr lang="ru-RU" sz="140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Жалпақ тілді күрек тәрізді астыңғы ерінге қойып, жайлап және ұзақ үрлеу.</a:t>
                      </a:r>
                      <a:endParaRPr lang="ru-RU" sz="1400"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наурыз</a:t>
                      </a:r>
                      <a:endParaRPr lang="ru-RU" sz="1400"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5 секунд</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2-3 қайталап жасау</a:t>
                      </a:r>
                      <a:endParaRPr lang="ru-RU" sz="1400"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39281">
                <a:tc>
                  <a:txBody>
                    <a:bodyPr/>
                    <a:lstStyle/>
                    <a:p>
                      <a:pPr algn="ctr">
                        <a:lnSpc>
                          <a:spcPct val="115000"/>
                        </a:lnSpc>
                        <a:spcAft>
                          <a:spcPts val="0"/>
                        </a:spcAft>
                      </a:pPr>
                      <a:r>
                        <a:rPr lang="kk-KZ" sz="1400">
                          <a:solidFill>
                            <a:srgbClr val="7030A0"/>
                          </a:solidFill>
                          <a:effectLst/>
                          <a:latin typeface="Times New Roman"/>
                          <a:ea typeface="Times New Roman"/>
                          <a:cs typeface="Times New Roman"/>
                        </a:rPr>
                        <a:t>«Қақпаға доп соғайық</a:t>
                      </a:r>
                      <a:endParaRPr lang="ru-RU" sz="140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a:solidFill>
                            <a:srgbClr val="7030A0"/>
                          </a:solidFill>
                          <a:effectLst/>
                          <a:latin typeface="Times New Roman"/>
                          <a:ea typeface="Times New Roman"/>
                          <a:cs typeface="Times New Roman"/>
                        </a:rPr>
                        <a:t>Ерінді түтікше тәрізді созып үрлеу, еріннің бұлшық еттерін дамыту</a:t>
                      </a:r>
                      <a:endParaRPr lang="ru-RU" sz="140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сәуір</a:t>
                      </a:r>
                      <a:endParaRPr lang="ru-RU" sz="1400"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5 секунд</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2-3 қайталап жасау</a:t>
                      </a:r>
                      <a:endParaRPr lang="ru-RU" sz="1400"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91028">
                <a:tc>
                  <a:txBody>
                    <a:bodyPr/>
                    <a:lstStyle/>
                    <a:p>
                      <a:pPr algn="ctr">
                        <a:lnSpc>
                          <a:spcPct val="115000"/>
                        </a:lnSpc>
                        <a:spcAft>
                          <a:spcPts val="0"/>
                        </a:spcAft>
                      </a:pPr>
                      <a:r>
                        <a:rPr lang="kk-KZ" sz="1400" dirty="0">
                          <a:solidFill>
                            <a:srgbClr val="7030A0"/>
                          </a:solidFill>
                          <a:effectLst/>
                          <a:latin typeface="Times New Roman"/>
                          <a:ea typeface="Times New Roman"/>
                          <a:cs typeface="Times New Roman"/>
                        </a:rPr>
                        <a:t>«Гүл»</a:t>
                      </a:r>
                      <a:endParaRPr lang="ru-RU" sz="1400"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a:solidFill>
                            <a:srgbClr val="7030A0"/>
                          </a:solidFill>
                          <a:effectLst/>
                          <a:latin typeface="Times New Roman"/>
                          <a:ea typeface="Times New Roman"/>
                          <a:cs typeface="Times New Roman"/>
                        </a:rPr>
                        <a:t>Демді мұрынмен ішке тартып, ауыздан шығару- жұпар иісті гүлді көріп, иісін сезгендей.</a:t>
                      </a:r>
                      <a:endParaRPr lang="ru-RU" sz="1400">
                        <a:solidFill>
                          <a:srgbClr val="7030A0"/>
                        </a:solidFill>
                        <a:effectLst/>
                        <a:latin typeface="Calibri"/>
                        <a:ea typeface="Calibri"/>
                        <a:cs typeface="Times New Roman"/>
                      </a:endParaRPr>
                    </a:p>
                    <a:p>
                      <a:pPr>
                        <a:lnSpc>
                          <a:spcPct val="115000"/>
                        </a:lnSpc>
                        <a:spcAft>
                          <a:spcPts val="0"/>
                        </a:spcAft>
                      </a:pPr>
                      <a:r>
                        <a:rPr lang="kk-KZ" sz="1400">
                          <a:solidFill>
                            <a:srgbClr val="7030A0"/>
                          </a:solidFill>
                          <a:effectLst/>
                          <a:latin typeface="Times New Roman"/>
                          <a:ea typeface="Times New Roman"/>
                          <a:cs typeface="Times New Roman"/>
                        </a:rPr>
                        <a:t> </a:t>
                      </a:r>
                      <a:endParaRPr lang="ru-RU" sz="140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a:solidFill>
                            <a:srgbClr val="7030A0"/>
                          </a:solidFill>
                          <a:effectLst/>
                          <a:latin typeface="Times New Roman"/>
                          <a:ea typeface="Times New Roman"/>
                          <a:cs typeface="Times New Roman"/>
                        </a:rPr>
                        <a:t>сәуір</a:t>
                      </a:r>
                      <a:endParaRPr lang="ru-RU" sz="140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3 секунд</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2-3 қайталап жасау</a:t>
                      </a:r>
                      <a:endParaRPr lang="ru-RU" sz="1400"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39281">
                <a:tc>
                  <a:txBody>
                    <a:bodyPr/>
                    <a:lstStyle/>
                    <a:p>
                      <a:pPr algn="ctr">
                        <a:lnSpc>
                          <a:spcPct val="115000"/>
                        </a:lnSpc>
                        <a:spcAft>
                          <a:spcPts val="0"/>
                        </a:spcAft>
                      </a:pPr>
                      <a:r>
                        <a:rPr lang="kk-KZ" sz="1400" dirty="0">
                          <a:solidFill>
                            <a:srgbClr val="7030A0"/>
                          </a:solidFill>
                          <a:effectLst/>
                          <a:latin typeface="Times New Roman"/>
                          <a:ea typeface="Times New Roman"/>
                          <a:cs typeface="Times New Roman"/>
                        </a:rPr>
                        <a:t>«Жылжы қайық»</a:t>
                      </a:r>
                      <a:endParaRPr lang="ru-RU" sz="1400"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Ұзақ,күшті, қалықтау, ауыздық ауа ағынын дамыту.</a:t>
                      </a:r>
                      <a:endParaRPr lang="ru-RU" sz="1400"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a:solidFill>
                            <a:srgbClr val="7030A0"/>
                          </a:solidFill>
                          <a:effectLst/>
                          <a:latin typeface="Times New Roman"/>
                          <a:ea typeface="Times New Roman"/>
                          <a:cs typeface="Times New Roman"/>
                        </a:rPr>
                        <a:t>мамыр</a:t>
                      </a:r>
                      <a:endParaRPr lang="ru-RU" sz="140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6-8 секунд</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ұзіліс жасап отырып</a:t>
                      </a:r>
                      <a:endParaRPr lang="ru-RU" sz="1400" dirty="0">
                        <a:solidFill>
                          <a:srgbClr val="7030A0"/>
                        </a:solidFill>
                        <a:effectLst/>
                        <a:latin typeface="Calibri"/>
                        <a:ea typeface="Calibri"/>
                        <a:cs typeface="Times New Roman"/>
                      </a:endParaRPr>
                    </a:p>
                  </a:txBody>
                  <a:tcPr marL="36143" marR="361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Прямоугольник 3"/>
          <p:cNvSpPr/>
          <p:nvPr/>
        </p:nvSpPr>
        <p:spPr>
          <a:xfrm flipH="1">
            <a:off x="5004046" y="5751825"/>
            <a:ext cx="3456386" cy="340093"/>
          </a:xfrm>
          <a:prstGeom prst="rect">
            <a:avLst/>
          </a:prstGeom>
        </p:spPr>
        <p:txBody>
          <a:bodyPr wrap="square">
            <a:spAutoFit/>
          </a:bodyPr>
          <a:lstStyle/>
          <a:p>
            <a:pPr algn="r">
              <a:lnSpc>
                <a:spcPct val="115000"/>
              </a:lnSpc>
              <a:spcAft>
                <a:spcPts val="1000"/>
              </a:spcAft>
            </a:pPr>
            <a:r>
              <a:rPr lang="kk-KZ" sz="1400" dirty="0">
                <a:solidFill>
                  <a:prstClr val="black"/>
                </a:solidFill>
                <a:latin typeface="Times New Roman"/>
                <a:ea typeface="Calibri"/>
                <a:cs typeface="Times New Roman"/>
              </a:rPr>
              <a:t>Мұғалім-логопед: Г.Б.Оспанова</a:t>
            </a:r>
            <a:endParaRPr lang="ru-RU" sz="1400" dirty="0">
              <a:solidFill>
                <a:prstClr val="black"/>
              </a:solidFill>
              <a:latin typeface="Calibri"/>
              <a:ea typeface="Calibri"/>
              <a:cs typeface="Times New Roman"/>
            </a:endParaRPr>
          </a:p>
        </p:txBody>
      </p:sp>
    </p:spTree>
    <p:extLst>
      <p:ext uri="{BB962C8B-B14F-4D97-AF65-F5344CB8AC3E}">
        <p14:creationId xmlns:p14="http://schemas.microsoft.com/office/powerpoint/2010/main" val="1059883760"/>
      </p:ext>
    </p:extLst>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467544" y="2491653"/>
            <a:ext cx="8280920" cy="989974"/>
          </a:xfrm>
          <a:prstGeom prst="rect">
            <a:avLst/>
          </a:prstGeom>
          <a:noFill/>
          <a:ln w="9525">
            <a:noFill/>
            <a:miter lim="800000"/>
            <a:headEnd/>
            <a:tailEnd/>
          </a:ln>
          <a:effectLst/>
        </p:spPr>
        <p:txBody>
          <a:bodyPr vert="horz" wrap="square" lIns="91440" tIns="126960" rIns="91440" bIns="0" numCol="1" anchor="ctr" anchorCtr="0" compatLnSpc="1">
            <a:prstTxWarp prst="textNoShape">
              <a:avLst/>
            </a:prstTxWarp>
            <a:spAutoFit/>
          </a:bodyPr>
          <a:lstStyle/>
          <a:p>
            <a:pPr algn="ctr" fontAlgn="base">
              <a:spcBef>
                <a:spcPct val="0"/>
              </a:spcBef>
              <a:spcAft>
                <a:spcPct val="0"/>
              </a:spcAft>
            </a:pPr>
            <a:r>
              <a:rPr lang="en-US" sz="2800" b="1" dirty="0">
                <a:solidFill>
                  <a:srgbClr val="4F81BD"/>
                </a:solidFill>
                <a:latin typeface="Times New Roman" pitchFamily="18" charset="0"/>
                <a:ea typeface="Times New Roman" pitchFamily="18" charset="0"/>
                <a:cs typeface="Times New Roman" pitchFamily="18" charset="0"/>
              </a:rPr>
              <a:t>     </a:t>
            </a:r>
            <a:endParaRPr lang="en-US" sz="4800" b="1" dirty="0">
              <a:solidFill>
                <a:srgbClr val="002060"/>
              </a:solidFill>
              <a:latin typeface="Times New Roman" pitchFamily="18" charset="0"/>
              <a:ea typeface="Times New Roman" pitchFamily="18" charset="0"/>
              <a:cs typeface="Times New Roman" pitchFamily="18" charset="0"/>
            </a:endParaRPr>
          </a:p>
          <a:p>
            <a:pPr algn="ctr" fontAlgn="base">
              <a:spcBef>
                <a:spcPct val="0"/>
              </a:spcBef>
              <a:spcAft>
                <a:spcPct val="0"/>
              </a:spcAft>
            </a:pPr>
            <a:endParaRPr lang="ru-RU" sz="2800" b="1" dirty="0">
              <a:solidFill>
                <a:srgbClr val="4F81BD"/>
              </a:solidFill>
              <a:latin typeface="Times New Roman" pitchFamily="18" charset="0"/>
              <a:ea typeface="Times New Roman" pitchFamily="18" charset="0"/>
              <a:cs typeface="Times New Roman" pitchFamily="18"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262998387"/>
              </p:ext>
            </p:extLst>
          </p:nvPr>
        </p:nvGraphicFramePr>
        <p:xfrm>
          <a:off x="755577" y="579324"/>
          <a:ext cx="7704854" cy="6077829"/>
        </p:xfrm>
        <a:graphic>
          <a:graphicData uri="http://schemas.openxmlformats.org/drawingml/2006/table">
            <a:tbl>
              <a:tblPr firstRow="1" firstCol="1" bandRow="1"/>
              <a:tblGrid>
                <a:gridCol w="1220570"/>
                <a:gridCol w="3174500"/>
                <a:gridCol w="1497270"/>
                <a:gridCol w="1812514"/>
              </a:tblGrid>
              <a:tr h="679821">
                <a:tc>
                  <a:txBody>
                    <a:bodyPr/>
                    <a:lstStyle/>
                    <a:p>
                      <a:pPr algn="ctr">
                        <a:lnSpc>
                          <a:spcPct val="115000"/>
                        </a:lnSpc>
                        <a:spcAft>
                          <a:spcPts val="0"/>
                        </a:spcAft>
                      </a:pPr>
                      <a:r>
                        <a:rPr lang="kk-KZ" sz="1400" b="1" dirty="0" smtClean="0">
                          <a:solidFill>
                            <a:srgbClr val="7030A0"/>
                          </a:solidFill>
                          <a:effectLst/>
                          <a:latin typeface="Times New Roman"/>
                          <a:ea typeface="Times New Roman"/>
                          <a:cs typeface="Times New Roman"/>
                        </a:rPr>
                        <a:t>Тыныс</a:t>
                      </a:r>
                      <a:r>
                        <a:rPr lang="kk-KZ" sz="1400" b="1" baseline="0" dirty="0" smtClean="0">
                          <a:solidFill>
                            <a:srgbClr val="7030A0"/>
                          </a:solidFill>
                          <a:effectLst/>
                          <a:latin typeface="Times New Roman"/>
                          <a:ea typeface="Times New Roman"/>
                          <a:cs typeface="Times New Roman"/>
                        </a:rPr>
                        <a:t> алу </a:t>
                      </a:r>
                      <a:r>
                        <a:rPr lang="kk-KZ" sz="1400" b="1" dirty="0" smtClean="0">
                          <a:solidFill>
                            <a:srgbClr val="7030A0"/>
                          </a:solidFill>
                          <a:effectLst/>
                          <a:latin typeface="Times New Roman"/>
                          <a:ea typeface="Times New Roman"/>
                          <a:cs typeface="Times New Roman"/>
                        </a:rPr>
                        <a:t> жаттығулары</a:t>
                      </a:r>
                      <a:endParaRPr lang="ru-RU" sz="1400" b="1"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400" b="1" dirty="0">
                          <a:solidFill>
                            <a:srgbClr val="7030A0"/>
                          </a:solidFill>
                          <a:effectLst/>
                          <a:latin typeface="Times New Roman"/>
                          <a:ea typeface="Times New Roman"/>
                          <a:cs typeface="Times New Roman"/>
                        </a:rPr>
                        <a:t>Мақсаты</a:t>
                      </a:r>
                      <a:endParaRPr lang="ru-RU" sz="1400" b="1"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400" b="1" dirty="0">
                          <a:solidFill>
                            <a:srgbClr val="7030A0"/>
                          </a:solidFill>
                          <a:effectLst/>
                          <a:latin typeface="Times New Roman"/>
                          <a:ea typeface="Times New Roman"/>
                          <a:cs typeface="Times New Roman"/>
                        </a:rPr>
                        <a:t>Өткізілетін мерзімі</a:t>
                      </a:r>
                      <a:endParaRPr lang="ru-RU" sz="1400" b="1"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400" b="1" dirty="0">
                          <a:solidFill>
                            <a:srgbClr val="7030A0"/>
                          </a:solidFill>
                          <a:effectLst/>
                          <a:latin typeface="Times New Roman"/>
                          <a:ea typeface="Times New Roman"/>
                          <a:cs typeface="Times New Roman"/>
                        </a:rPr>
                        <a:t>Жаттығулардың орындау ұзақтығы</a:t>
                      </a:r>
                      <a:endParaRPr lang="ru-RU" sz="1400" b="1"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8345">
                <a:tc>
                  <a:txBody>
                    <a:bodyPr/>
                    <a:lstStyle/>
                    <a:p>
                      <a:pPr algn="ctr">
                        <a:lnSpc>
                          <a:spcPct val="115000"/>
                        </a:lnSpc>
                        <a:spcAft>
                          <a:spcPts val="0"/>
                        </a:spcAft>
                      </a:pPr>
                      <a:r>
                        <a:rPr lang="kk-KZ" sz="1400" dirty="0">
                          <a:solidFill>
                            <a:srgbClr val="7030A0"/>
                          </a:solidFill>
                          <a:effectLst/>
                          <a:latin typeface="Times New Roman"/>
                          <a:ea typeface="Times New Roman"/>
                          <a:cs typeface="Times New Roman"/>
                        </a:rPr>
                        <a:t>«Күзгі жапырақтар»</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Қалықтау, жеңіл ауыздық ауа ағынын дамыту, еріннің бұлшық еттерін жаттықтыру.</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400" dirty="0">
                          <a:solidFill>
                            <a:srgbClr val="7030A0"/>
                          </a:solidFill>
                          <a:effectLst/>
                          <a:latin typeface="Times New Roman"/>
                          <a:ea typeface="Times New Roman"/>
                          <a:cs typeface="Times New Roman"/>
                        </a:rPr>
                        <a:t>қыркүйек</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3 секунд</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2-3 қайталап жасау</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9821">
                <a:tc>
                  <a:txBody>
                    <a:bodyPr/>
                    <a:lstStyle/>
                    <a:p>
                      <a:pPr algn="ctr">
                        <a:lnSpc>
                          <a:spcPct val="115000"/>
                        </a:lnSpc>
                        <a:spcAft>
                          <a:spcPts val="0"/>
                        </a:spcAft>
                      </a:pPr>
                      <a:r>
                        <a:rPr lang="kk-KZ" sz="1400">
                          <a:solidFill>
                            <a:srgbClr val="7030A0"/>
                          </a:solidFill>
                          <a:effectLst/>
                          <a:latin typeface="Times New Roman"/>
                          <a:ea typeface="Times New Roman"/>
                          <a:cs typeface="Times New Roman"/>
                        </a:rPr>
                        <a:t>Мұрынға арналған дем жаттығулар</a:t>
                      </a:r>
                      <a:endParaRPr lang="ru-RU" sz="140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Дұрыс дем алып, ақырын дем шығару,жаттығу жасағанда иықты көтермей дұрыс ұстауға дағдыландыру.</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400">
                          <a:solidFill>
                            <a:srgbClr val="7030A0"/>
                          </a:solidFill>
                          <a:effectLst/>
                          <a:latin typeface="Times New Roman"/>
                          <a:ea typeface="Times New Roman"/>
                          <a:cs typeface="Times New Roman"/>
                        </a:rPr>
                        <a:t>қазан</a:t>
                      </a:r>
                      <a:endParaRPr lang="ru-RU" sz="140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3 секунд</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2-3 қайталап жасау</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8345">
                <a:tc>
                  <a:txBody>
                    <a:bodyPr/>
                    <a:lstStyle/>
                    <a:p>
                      <a:pPr algn="ctr">
                        <a:lnSpc>
                          <a:spcPct val="115000"/>
                        </a:lnSpc>
                        <a:spcAft>
                          <a:spcPts val="0"/>
                        </a:spcAft>
                      </a:pPr>
                      <a:r>
                        <a:rPr lang="kk-KZ" sz="1400">
                          <a:solidFill>
                            <a:srgbClr val="7030A0"/>
                          </a:solidFill>
                          <a:effectLst/>
                          <a:latin typeface="Times New Roman"/>
                          <a:ea typeface="Times New Roman"/>
                          <a:cs typeface="Times New Roman"/>
                        </a:rPr>
                        <a:t>«Жел»</a:t>
                      </a:r>
                      <a:endParaRPr lang="ru-RU" sz="140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Ұзақ,күшті, қалықтау, ауыздық ауа ағынын дамыту.</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400">
                          <a:solidFill>
                            <a:srgbClr val="7030A0"/>
                          </a:solidFill>
                          <a:effectLst/>
                          <a:latin typeface="Times New Roman"/>
                          <a:ea typeface="Times New Roman"/>
                          <a:cs typeface="Times New Roman"/>
                        </a:rPr>
                        <a:t>қараша</a:t>
                      </a:r>
                      <a:endParaRPr lang="ru-RU" sz="140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3 секунд</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2-3 қайталап жасау</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8345">
                <a:tc>
                  <a:txBody>
                    <a:bodyPr/>
                    <a:lstStyle/>
                    <a:p>
                      <a:pPr algn="ctr">
                        <a:lnSpc>
                          <a:spcPct val="115000"/>
                        </a:lnSpc>
                        <a:spcAft>
                          <a:spcPts val="0"/>
                        </a:spcAft>
                      </a:pPr>
                      <a:r>
                        <a:rPr lang="kk-KZ" sz="1400">
                          <a:solidFill>
                            <a:srgbClr val="7030A0"/>
                          </a:solidFill>
                          <a:effectLst/>
                          <a:latin typeface="Times New Roman"/>
                          <a:ea typeface="Times New Roman"/>
                          <a:cs typeface="Times New Roman"/>
                        </a:rPr>
                        <a:t>«Көбелектер»</a:t>
                      </a:r>
                      <a:endParaRPr lang="ru-RU" sz="140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Ұзақ,күшті, қалықтау, ауыздық ауа ағынын дамыту, еріннің бұлшық еттерін жаттықтыру.</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400" dirty="0">
                          <a:solidFill>
                            <a:srgbClr val="7030A0"/>
                          </a:solidFill>
                          <a:effectLst/>
                          <a:latin typeface="Times New Roman"/>
                          <a:ea typeface="Times New Roman"/>
                          <a:cs typeface="Times New Roman"/>
                        </a:rPr>
                        <a:t>қараша</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3 секунд</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2-3 қайталап жасау</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8345">
                <a:tc>
                  <a:txBody>
                    <a:bodyPr/>
                    <a:lstStyle/>
                    <a:p>
                      <a:pPr algn="ctr">
                        <a:lnSpc>
                          <a:spcPct val="115000"/>
                        </a:lnSpc>
                        <a:spcAft>
                          <a:spcPts val="0"/>
                        </a:spcAft>
                      </a:pPr>
                      <a:r>
                        <a:rPr lang="kk-KZ" sz="1400">
                          <a:solidFill>
                            <a:srgbClr val="7030A0"/>
                          </a:solidFill>
                          <a:effectLst/>
                          <a:latin typeface="Times New Roman"/>
                          <a:ea typeface="Times New Roman"/>
                          <a:cs typeface="Times New Roman"/>
                        </a:rPr>
                        <a:t>«Шай суыту»</a:t>
                      </a:r>
                      <a:endParaRPr lang="ru-RU" sz="140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Ерінді түтікше тәрізді созып, үрлеу.</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400" dirty="0">
                          <a:solidFill>
                            <a:srgbClr val="7030A0"/>
                          </a:solidFill>
                          <a:effectLst/>
                          <a:latin typeface="Times New Roman"/>
                          <a:ea typeface="Times New Roman"/>
                          <a:cs typeface="Times New Roman"/>
                        </a:rPr>
                        <a:t>желтоқсан</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3 секунд</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2-3 қайталап жасау</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8345">
                <a:tc>
                  <a:txBody>
                    <a:bodyPr/>
                    <a:lstStyle/>
                    <a:p>
                      <a:pPr algn="ctr">
                        <a:lnSpc>
                          <a:spcPct val="115000"/>
                        </a:lnSpc>
                        <a:spcAft>
                          <a:spcPts val="0"/>
                        </a:spcAft>
                      </a:pPr>
                      <a:r>
                        <a:rPr lang="kk-KZ" sz="1400">
                          <a:solidFill>
                            <a:srgbClr val="7030A0"/>
                          </a:solidFill>
                          <a:effectLst/>
                          <a:latin typeface="Times New Roman"/>
                          <a:ea typeface="Times New Roman"/>
                          <a:cs typeface="Times New Roman"/>
                        </a:rPr>
                        <a:t>«Шам үрлеу»</a:t>
                      </a:r>
                      <a:endParaRPr lang="ru-RU" sz="140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Ерінді түтікше тәрізді созып, үрлеу.</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400" dirty="0">
                          <a:solidFill>
                            <a:srgbClr val="7030A0"/>
                          </a:solidFill>
                          <a:effectLst/>
                          <a:latin typeface="Times New Roman"/>
                          <a:ea typeface="Times New Roman"/>
                          <a:cs typeface="Times New Roman"/>
                        </a:rPr>
                        <a:t>желтоқсан</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3 секунд</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2-3 қайталап жасау</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8345">
                <a:tc>
                  <a:txBody>
                    <a:bodyPr/>
                    <a:lstStyle/>
                    <a:p>
                      <a:pPr algn="ctr">
                        <a:lnSpc>
                          <a:spcPct val="115000"/>
                        </a:lnSpc>
                        <a:spcAft>
                          <a:spcPts val="0"/>
                        </a:spcAft>
                      </a:pPr>
                      <a:r>
                        <a:rPr lang="kk-KZ" sz="1400">
                          <a:solidFill>
                            <a:srgbClr val="7030A0"/>
                          </a:solidFill>
                          <a:effectLst/>
                          <a:latin typeface="Times New Roman"/>
                          <a:ea typeface="Times New Roman"/>
                          <a:cs typeface="Times New Roman"/>
                        </a:rPr>
                        <a:t>«Ұлпа қар»</a:t>
                      </a:r>
                      <a:endParaRPr lang="ru-RU" sz="140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Ерінді түтікше тәрізді созып,ұзақ,күшті, қалықтау, ауыздық ауа ағынын дамыту.</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400" dirty="0">
                          <a:solidFill>
                            <a:srgbClr val="7030A0"/>
                          </a:solidFill>
                          <a:effectLst/>
                          <a:latin typeface="Times New Roman"/>
                          <a:ea typeface="Times New Roman"/>
                          <a:cs typeface="Times New Roman"/>
                        </a:rPr>
                        <a:t>қантар</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3 секунд</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9821">
                <a:tc>
                  <a:txBody>
                    <a:bodyPr/>
                    <a:lstStyle/>
                    <a:p>
                      <a:pPr algn="ctr">
                        <a:lnSpc>
                          <a:spcPct val="115000"/>
                        </a:lnSpc>
                        <a:spcAft>
                          <a:spcPts val="0"/>
                        </a:spcAft>
                      </a:pPr>
                      <a:r>
                        <a:rPr lang="kk-KZ" sz="1400">
                          <a:solidFill>
                            <a:srgbClr val="7030A0"/>
                          </a:solidFill>
                          <a:effectLst/>
                          <a:latin typeface="Times New Roman"/>
                          <a:ea typeface="Times New Roman"/>
                          <a:cs typeface="Times New Roman"/>
                        </a:rPr>
                        <a:t>«Шаңғымен келе жатқан адам»</a:t>
                      </a:r>
                      <a:endParaRPr lang="ru-RU" sz="140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Ерінді түтікше тәрізді созып, ұзақ,күшті, қалықтау, ауыздық ауа ағынын дамыту.</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400" dirty="0">
                          <a:solidFill>
                            <a:srgbClr val="7030A0"/>
                          </a:solidFill>
                          <a:effectLst/>
                          <a:latin typeface="Times New Roman"/>
                          <a:ea typeface="Times New Roman"/>
                          <a:cs typeface="Times New Roman"/>
                        </a:rPr>
                        <a:t>қантар</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3 секунд</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2-3 қайталап жасау</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8345">
                <a:tc>
                  <a:txBody>
                    <a:bodyPr/>
                    <a:lstStyle/>
                    <a:p>
                      <a:pPr algn="ctr">
                        <a:lnSpc>
                          <a:spcPct val="115000"/>
                        </a:lnSpc>
                        <a:spcAft>
                          <a:spcPts val="0"/>
                        </a:spcAft>
                      </a:pPr>
                      <a:r>
                        <a:rPr lang="kk-KZ" sz="1400">
                          <a:solidFill>
                            <a:srgbClr val="7030A0"/>
                          </a:solidFill>
                          <a:effectLst/>
                          <a:latin typeface="Times New Roman"/>
                          <a:ea typeface="Times New Roman"/>
                          <a:cs typeface="Times New Roman"/>
                        </a:rPr>
                        <a:t>«Сырғанақ»</a:t>
                      </a:r>
                      <a:endParaRPr lang="ru-RU" sz="140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Ұзақ,күшті, қалықтау, ауыздық ауа ағынын дамыту.</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400" dirty="0">
                          <a:solidFill>
                            <a:srgbClr val="7030A0"/>
                          </a:solidFill>
                          <a:effectLst/>
                          <a:latin typeface="Times New Roman"/>
                          <a:ea typeface="Times New Roman"/>
                          <a:cs typeface="Times New Roman"/>
                        </a:rPr>
                        <a:t>қантар</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3 секунд</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Прямоугольник 3"/>
          <p:cNvSpPr/>
          <p:nvPr/>
        </p:nvSpPr>
        <p:spPr>
          <a:xfrm>
            <a:off x="899592" y="188640"/>
            <a:ext cx="7056784" cy="390684"/>
          </a:xfrm>
          <a:prstGeom prst="rect">
            <a:avLst/>
          </a:prstGeom>
        </p:spPr>
        <p:txBody>
          <a:bodyPr wrap="square">
            <a:spAutoFit/>
          </a:bodyPr>
          <a:lstStyle/>
          <a:p>
            <a:pPr algn="ctr">
              <a:lnSpc>
                <a:spcPct val="115000"/>
              </a:lnSpc>
            </a:pPr>
            <a:r>
              <a:rPr lang="kk-KZ" b="1" dirty="0">
                <a:solidFill>
                  <a:srgbClr val="7030A0"/>
                </a:solidFill>
                <a:latin typeface="Times New Roman"/>
                <a:ea typeface="Times New Roman"/>
                <a:cs typeface="Times New Roman"/>
              </a:rPr>
              <a:t>Тыныс алу жаттығуларының даму жоспары</a:t>
            </a:r>
            <a:r>
              <a:rPr lang="ru-RU" sz="1400" dirty="0">
                <a:solidFill>
                  <a:srgbClr val="7030A0"/>
                </a:solidFill>
                <a:latin typeface="Calibri"/>
                <a:ea typeface="Times New Roman"/>
                <a:cs typeface="Times New Roman"/>
              </a:rPr>
              <a:t> </a:t>
            </a:r>
            <a:r>
              <a:rPr lang="kk-KZ" b="1" dirty="0">
                <a:solidFill>
                  <a:srgbClr val="7030A0"/>
                </a:solidFill>
                <a:latin typeface="Times New Roman"/>
                <a:ea typeface="Times New Roman"/>
                <a:cs typeface="Times New Roman"/>
              </a:rPr>
              <a:t>кіші топ</a:t>
            </a:r>
            <a:endParaRPr lang="ru-RU" sz="1400" b="1" dirty="0">
              <a:solidFill>
                <a:srgbClr val="7030A0"/>
              </a:solidFill>
              <a:latin typeface="Calibri"/>
              <a:ea typeface="Calibri"/>
              <a:cs typeface="Times New Roman"/>
            </a:endParaRPr>
          </a:p>
        </p:txBody>
      </p:sp>
    </p:spTree>
    <p:extLst>
      <p:ext uri="{BB962C8B-B14F-4D97-AF65-F5344CB8AC3E}">
        <p14:creationId xmlns:p14="http://schemas.microsoft.com/office/powerpoint/2010/main" val="2643715473"/>
      </p:ext>
    </p:extLst>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467544" y="2491653"/>
            <a:ext cx="8280920" cy="989974"/>
          </a:xfrm>
          <a:prstGeom prst="rect">
            <a:avLst/>
          </a:prstGeom>
          <a:noFill/>
          <a:ln w="9525">
            <a:noFill/>
            <a:miter lim="800000"/>
            <a:headEnd/>
            <a:tailEnd/>
          </a:ln>
          <a:effectLst/>
        </p:spPr>
        <p:txBody>
          <a:bodyPr vert="horz" wrap="square" lIns="91440" tIns="126960" rIns="91440" bIns="0" numCol="1" anchor="ctr" anchorCtr="0" compatLnSpc="1">
            <a:prstTxWarp prst="textNoShape">
              <a:avLst/>
            </a:prstTxWarp>
            <a:spAutoFit/>
          </a:bodyPr>
          <a:lstStyle/>
          <a:p>
            <a:pPr algn="ctr" fontAlgn="base">
              <a:spcBef>
                <a:spcPct val="0"/>
              </a:spcBef>
              <a:spcAft>
                <a:spcPct val="0"/>
              </a:spcAft>
            </a:pPr>
            <a:r>
              <a:rPr lang="en-US" sz="2800" b="1" dirty="0">
                <a:solidFill>
                  <a:srgbClr val="4F81BD"/>
                </a:solidFill>
                <a:latin typeface="Times New Roman" pitchFamily="18" charset="0"/>
                <a:ea typeface="Times New Roman" pitchFamily="18" charset="0"/>
                <a:cs typeface="Times New Roman" pitchFamily="18" charset="0"/>
              </a:rPr>
              <a:t>     </a:t>
            </a:r>
            <a:endParaRPr lang="en-US" sz="4800" b="1" dirty="0">
              <a:solidFill>
                <a:srgbClr val="002060"/>
              </a:solidFill>
              <a:latin typeface="Times New Roman" pitchFamily="18" charset="0"/>
              <a:ea typeface="Times New Roman" pitchFamily="18" charset="0"/>
              <a:cs typeface="Times New Roman" pitchFamily="18" charset="0"/>
            </a:endParaRPr>
          </a:p>
          <a:p>
            <a:pPr algn="ctr" fontAlgn="base">
              <a:spcBef>
                <a:spcPct val="0"/>
              </a:spcBef>
              <a:spcAft>
                <a:spcPct val="0"/>
              </a:spcAft>
            </a:pPr>
            <a:endParaRPr lang="ru-RU" sz="2800" b="1" dirty="0">
              <a:solidFill>
                <a:srgbClr val="4F81BD"/>
              </a:solidFill>
              <a:latin typeface="Times New Roman" pitchFamily="18" charset="0"/>
              <a:ea typeface="Times New Roman" pitchFamily="18" charset="0"/>
              <a:cs typeface="Times New Roman" pitchFamily="18"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872549535"/>
              </p:ext>
            </p:extLst>
          </p:nvPr>
        </p:nvGraphicFramePr>
        <p:xfrm>
          <a:off x="683568" y="200557"/>
          <a:ext cx="7920880" cy="6134100"/>
        </p:xfrm>
        <a:graphic>
          <a:graphicData uri="http://schemas.openxmlformats.org/drawingml/2006/table">
            <a:tbl>
              <a:tblPr firstRow="1" firstCol="1" bandRow="1"/>
              <a:tblGrid>
                <a:gridCol w="1072846"/>
                <a:gridCol w="3445451"/>
                <a:gridCol w="1539250"/>
                <a:gridCol w="1863333"/>
              </a:tblGrid>
              <a:tr h="474053">
                <a:tc>
                  <a:txBody>
                    <a:bodyPr/>
                    <a:lstStyle/>
                    <a:p>
                      <a:pPr algn="ctr">
                        <a:lnSpc>
                          <a:spcPct val="115000"/>
                        </a:lnSpc>
                        <a:spcAft>
                          <a:spcPts val="0"/>
                        </a:spcAft>
                      </a:pPr>
                      <a:r>
                        <a:rPr lang="kk-KZ" sz="1400" dirty="0">
                          <a:solidFill>
                            <a:srgbClr val="7030A0"/>
                          </a:solidFill>
                          <a:effectLst/>
                          <a:latin typeface="Times New Roman"/>
                          <a:ea typeface="Times New Roman"/>
                          <a:cs typeface="Times New Roman"/>
                        </a:rPr>
                        <a:t>«Жолақты үрлеу»</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Ерінді түтікше тәрізді,созып ұзақ,күшті, қалықтау, ауыздық ауа ағынын дамыту</a:t>
                      </a:r>
                      <a:r>
                        <a:rPr lang="kk-KZ" sz="1400" dirty="0" smtClean="0">
                          <a:solidFill>
                            <a:srgbClr val="7030A0"/>
                          </a:solidFill>
                          <a:effectLst/>
                          <a:latin typeface="Times New Roman"/>
                          <a:ea typeface="Times New Roman"/>
                          <a:cs typeface="Times New Roman"/>
                        </a:rPr>
                        <a:t>.</a:t>
                      </a:r>
                    </a:p>
                    <a:p>
                      <a:pPr>
                        <a:lnSpc>
                          <a:spcPct val="115000"/>
                        </a:lnSpc>
                        <a:spcAft>
                          <a:spcPts val="0"/>
                        </a:spcAft>
                      </a:pP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400" dirty="0">
                          <a:solidFill>
                            <a:srgbClr val="7030A0"/>
                          </a:solidFill>
                          <a:effectLst/>
                          <a:latin typeface="Times New Roman"/>
                          <a:ea typeface="Times New Roman"/>
                          <a:cs typeface="Times New Roman"/>
                        </a:rPr>
                        <a:t>қантар</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3 секунд</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11079">
                <a:tc>
                  <a:txBody>
                    <a:bodyPr/>
                    <a:lstStyle/>
                    <a:p>
                      <a:pPr algn="ctr">
                        <a:lnSpc>
                          <a:spcPct val="115000"/>
                        </a:lnSpc>
                        <a:spcAft>
                          <a:spcPts val="0"/>
                        </a:spcAft>
                      </a:pPr>
                      <a:r>
                        <a:rPr lang="kk-KZ" sz="1400" dirty="0">
                          <a:solidFill>
                            <a:srgbClr val="7030A0"/>
                          </a:solidFill>
                          <a:effectLst/>
                          <a:latin typeface="Times New Roman"/>
                          <a:ea typeface="Times New Roman"/>
                          <a:cs typeface="Times New Roman"/>
                        </a:rPr>
                        <a:t>«Ғажайып түс көрейік»»</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Балаға дұрыс дем алып, дем шығаруға үйретуді қалыптастыру.</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400" dirty="0">
                          <a:solidFill>
                            <a:srgbClr val="7030A0"/>
                          </a:solidFill>
                          <a:effectLst/>
                          <a:latin typeface="Times New Roman"/>
                          <a:ea typeface="Times New Roman"/>
                          <a:cs typeface="Times New Roman"/>
                        </a:rPr>
                        <a:t>ақпан</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4-6 секунд</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ұзіліс жасап </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11079">
                <a:tc>
                  <a:txBody>
                    <a:bodyPr/>
                    <a:lstStyle/>
                    <a:p>
                      <a:pPr algn="ctr">
                        <a:lnSpc>
                          <a:spcPct val="115000"/>
                        </a:lnSpc>
                        <a:spcAft>
                          <a:spcPts val="0"/>
                        </a:spcAft>
                      </a:pPr>
                      <a:r>
                        <a:rPr lang="kk-KZ" sz="1400">
                          <a:solidFill>
                            <a:srgbClr val="7030A0"/>
                          </a:solidFill>
                          <a:effectLst/>
                          <a:latin typeface="Times New Roman"/>
                          <a:ea typeface="Times New Roman"/>
                          <a:cs typeface="Times New Roman"/>
                        </a:rPr>
                        <a:t>«Біз демаламыз»</a:t>
                      </a:r>
                      <a:endParaRPr lang="ru-RU" sz="140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Балаға дұрыс дем алып, дем шығаруға үйрету: ақырын, жеңіл, бірқалыпта, терең.</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 </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400" dirty="0">
                          <a:solidFill>
                            <a:srgbClr val="7030A0"/>
                          </a:solidFill>
                          <a:effectLst/>
                          <a:latin typeface="Times New Roman"/>
                          <a:ea typeface="Times New Roman"/>
                          <a:cs typeface="Times New Roman"/>
                        </a:rPr>
                        <a:t>ақпан</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4-6 секунд</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ұзіліс жасап </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11079">
                <a:tc>
                  <a:txBody>
                    <a:bodyPr/>
                    <a:lstStyle/>
                    <a:p>
                      <a:pPr algn="ctr">
                        <a:lnSpc>
                          <a:spcPct val="115000"/>
                        </a:lnSpc>
                        <a:spcAft>
                          <a:spcPts val="0"/>
                        </a:spcAft>
                      </a:pPr>
                      <a:r>
                        <a:rPr lang="kk-KZ" sz="1400">
                          <a:solidFill>
                            <a:srgbClr val="7030A0"/>
                          </a:solidFill>
                          <a:effectLst/>
                          <a:latin typeface="Times New Roman"/>
                          <a:ea typeface="Times New Roman"/>
                          <a:cs typeface="Times New Roman"/>
                        </a:rPr>
                        <a:t>Мұрынға арналған дем жаттығулар</a:t>
                      </a:r>
                      <a:endParaRPr lang="ru-RU" sz="140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Дұрыс дем алып, ақырын дем шығару,жаттығу жасағанда иықты көтермей дұрыс ұстауға дағдыландыру.</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400" dirty="0">
                          <a:solidFill>
                            <a:srgbClr val="7030A0"/>
                          </a:solidFill>
                          <a:effectLst/>
                          <a:latin typeface="Times New Roman"/>
                          <a:ea typeface="Times New Roman"/>
                          <a:cs typeface="Times New Roman"/>
                        </a:rPr>
                        <a:t>наурыз</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3 секунд</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2-3 қайталап жасау</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4053">
                <a:tc>
                  <a:txBody>
                    <a:bodyPr/>
                    <a:lstStyle/>
                    <a:p>
                      <a:pPr algn="ctr">
                        <a:lnSpc>
                          <a:spcPct val="115000"/>
                        </a:lnSpc>
                        <a:spcAft>
                          <a:spcPts val="0"/>
                        </a:spcAft>
                      </a:pPr>
                      <a:r>
                        <a:rPr lang="kk-KZ" sz="1400">
                          <a:solidFill>
                            <a:srgbClr val="7030A0"/>
                          </a:solidFill>
                          <a:effectLst/>
                          <a:latin typeface="Times New Roman"/>
                          <a:ea typeface="Times New Roman"/>
                          <a:cs typeface="Times New Roman"/>
                        </a:rPr>
                        <a:t>«Сиқыр»</a:t>
                      </a:r>
                      <a:endParaRPr lang="ru-RU" sz="140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Ерінді түтікше тәрізді созып үрлеу, еріннің бұлшық еттерін дамыту</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400" dirty="0">
                          <a:solidFill>
                            <a:srgbClr val="7030A0"/>
                          </a:solidFill>
                          <a:effectLst/>
                          <a:latin typeface="Times New Roman"/>
                          <a:ea typeface="Times New Roman"/>
                          <a:cs typeface="Times New Roman"/>
                        </a:rPr>
                        <a:t>наурыз</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 </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11079">
                <a:tc>
                  <a:txBody>
                    <a:bodyPr/>
                    <a:lstStyle/>
                    <a:p>
                      <a:pPr algn="ctr">
                        <a:lnSpc>
                          <a:spcPct val="115000"/>
                        </a:lnSpc>
                        <a:spcAft>
                          <a:spcPts val="0"/>
                        </a:spcAft>
                      </a:pPr>
                      <a:r>
                        <a:rPr lang="kk-KZ" sz="1400">
                          <a:solidFill>
                            <a:srgbClr val="7030A0"/>
                          </a:solidFill>
                          <a:effectLst/>
                          <a:latin typeface="Times New Roman"/>
                          <a:ea typeface="Times New Roman"/>
                          <a:cs typeface="Times New Roman"/>
                        </a:rPr>
                        <a:t>«Гүл»</a:t>
                      </a:r>
                      <a:endParaRPr lang="ru-RU" sz="140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a:solidFill>
                            <a:srgbClr val="7030A0"/>
                          </a:solidFill>
                          <a:effectLst/>
                          <a:latin typeface="Times New Roman"/>
                          <a:ea typeface="Times New Roman"/>
                          <a:cs typeface="Times New Roman"/>
                        </a:rPr>
                        <a:t>Демді мұрынмен ішке тартып, ауыздан шығару- жұпар иісті гүлді көріп, иісін сезгендей.</a:t>
                      </a:r>
                      <a:endParaRPr lang="ru-RU" sz="140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400" dirty="0">
                          <a:solidFill>
                            <a:srgbClr val="7030A0"/>
                          </a:solidFill>
                          <a:effectLst/>
                          <a:latin typeface="Times New Roman"/>
                          <a:ea typeface="Times New Roman"/>
                          <a:cs typeface="Times New Roman"/>
                        </a:rPr>
                        <a:t>сәуір</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3 секунд</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2-3 қайталап жасау</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4053">
                <a:tc>
                  <a:txBody>
                    <a:bodyPr/>
                    <a:lstStyle/>
                    <a:p>
                      <a:pPr>
                        <a:lnSpc>
                          <a:spcPct val="115000"/>
                        </a:lnSpc>
                        <a:spcAft>
                          <a:spcPts val="0"/>
                        </a:spcAft>
                      </a:pPr>
                      <a:r>
                        <a:rPr lang="kk-KZ" sz="1400">
                          <a:solidFill>
                            <a:srgbClr val="7030A0"/>
                          </a:solidFill>
                          <a:effectLst/>
                          <a:latin typeface="Times New Roman"/>
                          <a:ea typeface="Times New Roman"/>
                          <a:cs typeface="Times New Roman"/>
                        </a:rPr>
                        <a:t>«Үйректер»</a:t>
                      </a:r>
                      <a:endParaRPr lang="ru-RU" sz="140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a:solidFill>
                            <a:srgbClr val="7030A0"/>
                          </a:solidFill>
                          <a:effectLst/>
                          <a:latin typeface="Times New Roman"/>
                          <a:ea typeface="Times New Roman"/>
                          <a:cs typeface="Times New Roman"/>
                        </a:rPr>
                        <a:t>Ауа ағынын үнемдеп дұрыс бағытта пайдалану, ерін бұлшық еттерін дамыту</a:t>
                      </a:r>
                      <a:endParaRPr lang="ru-RU" sz="140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400" dirty="0">
                          <a:solidFill>
                            <a:srgbClr val="7030A0"/>
                          </a:solidFill>
                          <a:effectLst/>
                          <a:latin typeface="Times New Roman"/>
                          <a:ea typeface="Times New Roman"/>
                          <a:cs typeface="Times New Roman"/>
                        </a:rPr>
                        <a:t>сәуір</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5 секунд</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4053">
                <a:tc>
                  <a:txBody>
                    <a:bodyPr/>
                    <a:lstStyle/>
                    <a:p>
                      <a:pPr algn="ctr">
                        <a:lnSpc>
                          <a:spcPct val="115000"/>
                        </a:lnSpc>
                        <a:spcAft>
                          <a:spcPts val="0"/>
                        </a:spcAft>
                      </a:pPr>
                      <a:r>
                        <a:rPr lang="kk-KZ" sz="1400">
                          <a:solidFill>
                            <a:srgbClr val="7030A0"/>
                          </a:solidFill>
                          <a:effectLst/>
                          <a:latin typeface="Times New Roman"/>
                          <a:ea typeface="Times New Roman"/>
                          <a:cs typeface="Times New Roman"/>
                        </a:rPr>
                        <a:t>«Жылжы қайық»</a:t>
                      </a:r>
                      <a:endParaRPr lang="ru-RU" sz="140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a:solidFill>
                            <a:srgbClr val="7030A0"/>
                          </a:solidFill>
                          <a:effectLst/>
                          <a:latin typeface="Times New Roman"/>
                          <a:ea typeface="Times New Roman"/>
                          <a:cs typeface="Times New Roman"/>
                        </a:rPr>
                        <a:t>Ұзақ,күшті, қалықтау, ауыздық ауа ағынын дамыту,</a:t>
                      </a:r>
                      <a:endParaRPr lang="ru-RU" sz="140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400">
                          <a:solidFill>
                            <a:srgbClr val="7030A0"/>
                          </a:solidFill>
                          <a:effectLst/>
                          <a:latin typeface="Times New Roman"/>
                          <a:ea typeface="Times New Roman"/>
                          <a:cs typeface="Times New Roman"/>
                        </a:rPr>
                        <a:t>мамыр</a:t>
                      </a:r>
                      <a:endParaRPr lang="ru-RU" sz="140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5 секунд</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48105">
                <a:tc>
                  <a:txBody>
                    <a:bodyPr/>
                    <a:lstStyle/>
                    <a:p>
                      <a:pPr algn="ctr">
                        <a:lnSpc>
                          <a:spcPct val="115000"/>
                        </a:lnSpc>
                        <a:spcAft>
                          <a:spcPts val="0"/>
                        </a:spcAft>
                      </a:pPr>
                      <a:r>
                        <a:rPr lang="kk-KZ" sz="1400">
                          <a:solidFill>
                            <a:srgbClr val="7030A0"/>
                          </a:solidFill>
                          <a:effectLst/>
                          <a:latin typeface="Times New Roman"/>
                          <a:ea typeface="Times New Roman"/>
                          <a:cs typeface="Times New Roman"/>
                        </a:rPr>
                        <a:t>«Стақан ішіндегі толқын»</a:t>
                      </a:r>
                      <a:endParaRPr lang="ru-RU" sz="140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Ұзақ күшті, ауыздық ауа ағынын дамыту, түтікше арқылы стақан ішіне үрлеп дыбыс шығару.</a:t>
                      </a:r>
                      <a:endParaRPr lang="ru-RU" sz="1400" dirty="0">
                        <a:solidFill>
                          <a:srgbClr val="7030A0"/>
                        </a:solidFill>
                        <a:effectLst/>
                        <a:latin typeface="Calibri"/>
                        <a:ea typeface="Calibri"/>
                        <a:cs typeface="Times New Roman"/>
                      </a:endParaRPr>
                    </a:p>
                    <a:p>
                      <a:pPr>
                        <a:lnSpc>
                          <a:spcPct val="115000"/>
                        </a:lnSpc>
                        <a:spcAft>
                          <a:spcPts val="0"/>
                        </a:spcAft>
                      </a:pPr>
                      <a:r>
                        <a:rPr lang="kk-KZ" sz="1400" dirty="0">
                          <a:solidFill>
                            <a:srgbClr val="7030A0"/>
                          </a:solidFill>
                          <a:effectLst/>
                          <a:latin typeface="Times New Roman"/>
                          <a:ea typeface="Times New Roman"/>
                          <a:cs typeface="Times New Roman"/>
                        </a:rPr>
                        <a:t> </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400" dirty="0">
                          <a:solidFill>
                            <a:srgbClr val="7030A0"/>
                          </a:solidFill>
                          <a:effectLst/>
                          <a:latin typeface="Times New Roman"/>
                          <a:ea typeface="Times New Roman"/>
                          <a:cs typeface="Times New Roman"/>
                        </a:rPr>
                        <a:t>мамыр</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400" dirty="0">
                          <a:solidFill>
                            <a:srgbClr val="7030A0"/>
                          </a:solidFill>
                          <a:effectLst/>
                          <a:latin typeface="Times New Roman"/>
                          <a:ea typeface="Times New Roman"/>
                          <a:cs typeface="Times New Roman"/>
                        </a:rPr>
                        <a:t>5 секунд</a:t>
                      </a:r>
                      <a:endParaRPr lang="ru-RU" sz="1400" dirty="0">
                        <a:solidFill>
                          <a:srgbClr val="7030A0"/>
                        </a:solidFill>
                        <a:effectLst/>
                        <a:latin typeface="Calibri"/>
                        <a:ea typeface="Calibri"/>
                        <a:cs typeface="Times New Roman"/>
                      </a:endParaRPr>
                    </a:p>
                  </a:txBody>
                  <a:tcPr marL="28750" marR="28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 name="Прямоугольник 1"/>
          <p:cNvSpPr/>
          <p:nvPr/>
        </p:nvSpPr>
        <p:spPr>
          <a:xfrm>
            <a:off x="5429256" y="6429396"/>
            <a:ext cx="3384375" cy="340093"/>
          </a:xfrm>
          <a:prstGeom prst="rect">
            <a:avLst/>
          </a:prstGeom>
        </p:spPr>
        <p:txBody>
          <a:bodyPr wrap="square">
            <a:spAutoFit/>
          </a:bodyPr>
          <a:lstStyle/>
          <a:p>
            <a:pPr algn="r">
              <a:lnSpc>
                <a:spcPct val="115000"/>
              </a:lnSpc>
              <a:spcAft>
                <a:spcPts val="1000"/>
              </a:spcAft>
            </a:pPr>
            <a:r>
              <a:rPr lang="kk-KZ" sz="1400" dirty="0">
                <a:solidFill>
                  <a:prstClr val="black"/>
                </a:solidFill>
                <a:latin typeface="Times New Roman"/>
                <a:ea typeface="Calibri"/>
                <a:cs typeface="Times New Roman"/>
              </a:rPr>
              <a:t>Мұғалім-логопед: Г.Б.Оспанова</a:t>
            </a:r>
            <a:endParaRPr lang="ru-RU" sz="1400" dirty="0">
              <a:solidFill>
                <a:prstClr val="black"/>
              </a:solidFill>
              <a:latin typeface="Calibri"/>
              <a:ea typeface="Calibri"/>
              <a:cs typeface="Times New Roman"/>
            </a:endParaRPr>
          </a:p>
        </p:txBody>
      </p:sp>
    </p:spTree>
    <p:extLst>
      <p:ext uri="{BB962C8B-B14F-4D97-AF65-F5344CB8AC3E}">
        <p14:creationId xmlns:p14="http://schemas.microsoft.com/office/powerpoint/2010/main" val="3110766233"/>
      </p:ext>
    </p:extLst>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467544" y="2491653"/>
            <a:ext cx="8280920" cy="989974"/>
          </a:xfrm>
          <a:prstGeom prst="rect">
            <a:avLst/>
          </a:prstGeom>
          <a:noFill/>
          <a:ln w="9525">
            <a:noFill/>
            <a:miter lim="800000"/>
            <a:headEnd/>
            <a:tailEnd/>
          </a:ln>
          <a:effectLst/>
        </p:spPr>
        <p:txBody>
          <a:bodyPr vert="horz" wrap="square" lIns="91440" tIns="126960" rIns="91440" bIns="0" numCol="1" anchor="ctr" anchorCtr="0" compatLnSpc="1">
            <a:prstTxWarp prst="textNoShape">
              <a:avLst/>
            </a:prstTxWarp>
            <a:spAutoFit/>
          </a:bodyPr>
          <a:lstStyle/>
          <a:p>
            <a:pPr algn="ctr" fontAlgn="base">
              <a:spcBef>
                <a:spcPct val="0"/>
              </a:spcBef>
              <a:spcAft>
                <a:spcPct val="0"/>
              </a:spcAft>
            </a:pPr>
            <a:r>
              <a:rPr lang="en-US" sz="2800" b="1" dirty="0">
                <a:solidFill>
                  <a:srgbClr val="4F81BD"/>
                </a:solidFill>
                <a:latin typeface="Times New Roman" pitchFamily="18" charset="0"/>
                <a:ea typeface="Times New Roman" pitchFamily="18" charset="0"/>
                <a:cs typeface="Times New Roman" pitchFamily="18" charset="0"/>
              </a:rPr>
              <a:t>     </a:t>
            </a:r>
            <a:endParaRPr lang="en-US" sz="4800" b="1" dirty="0">
              <a:solidFill>
                <a:srgbClr val="002060"/>
              </a:solidFill>
              <a:latin typeface="Times New Roman" pitchFamily="18" charset="0"/>
              <a:ea typeface="Times New Roman" pitchFamily="18" charset="0"/>
              <a:cs typeface="Times New Roman" pitchFamily="18" charset="0"/>
            </a:endParaRPr>
          </a:p>
          <a:p>
            <a:pPr algn="ctr" fontAlgn="base">
              <a:spcBef>
                <a:spcPct val="0"/>
              </a:spcBef>
              <a:spcAft>
                <a:spcPct val="0"/>
              </a:spcAft>
            </a:pPr>
            <a:endParaRPr lang="ru-RU" sz="2800" b="1" dirty="0">
              <a:solidFill>
                <a:srgbClr val="4F81BD"/>
              </a:solidFill>
              <a:latin typeface="Times New Roman" pitchFamily="18" charset="0"/>
              <a:ea typeface="Times New Roman" pitchFamily="18" charset="0"/>
              <a:cs typeface="Times New Roman" pitchFamily="18" charset="0"/>
            </a:endParaRPr>
          </a:p>
        </p:txBody>
      </p:sp>
      <p:pic>
        <p:nvPicPr>
          <p:cNvPr id="133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960" y="1004635"/>
            <a:ext cx="4118618" cy="30724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1030" y="3212975"/>
            <a:ext cx="4273550" cy="338437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4496569" y="1000730"/>
            <a:ext cx="4179887" cy="341632"/>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defTabSz="889000">
              <a:lnSpc>
                <a:spcPct val="90000"/>
              </a:lnSpc>
              <a:spcBef>
                <a:spcPct val="0"/>
              </a:spcBef>
              <a:spcAft>
                <a:spcPct val="35000"/>
              </a:spcAft>
            </a:pPr>
            <a:r>
              <a:rPr lang="kk-KZ" dirty="0">
                <a:solidFill>
                  <a:srgbClr val="7030A0"/>
                </a:solidFill>
                <a:latin typeface="Times New Roman" pitchFamily="18" charset="0"/>
                <a:cs typeface="Times New Roman" pitchFamily="18" charset="0"/>
              </a:rPr>
              <a:t>«Шаңғымен келе жатқан адам»</a:t>
            </a:r>
            <a:endParaRPr lang="ru-RU" dirty="0">
              <a:solidFill>
                <a:srgbClr val="7030A0"/>
              </a:solidFill>
              <a:latin typeface="Times New Roman" pitchFamily="18" charset="0"/>
              <a:cs typeface="Times New Roman" pitchFamily="18" charset="0"/>
            </a:endParaRPr>
          </a:p>
        </p:txBody>
      </p:sp>
      <p:sp>
        <p:nvSpPr>
          <p:cNvPr id="3" name="Прямоугольник 2"/>
          <p:cNvSpPr/>
          <p:nvPr/>
        </p:nvSpPr>
        <p:spPr>
          <a:xfrm>
            <a:off x="4611030" y="1052736"/>
            <a:ext cx="4065426" cy="1754326"/>
          </a:xfrm>
          <a:prstGeom prst="rect">
            <a:avLst/>
          </a:prstGeom>
        </p:spPr>
        <p:txBody>
          <a:bodyPr wrap="square">
            <a:spAutoFit/>
          </a:bodyPr>
          <a:lstStyle/>
          <a:p>
            <a:pPr algn="just"/>
            <a:endParaRPr lang="kk-KZ" i="1" dirty="0">
              <a:solidFill>
                <a:srgbClr val="7030A0"/>
              </a:solidFill>
              <a:latin typeface="Times New Roman" pitchFamily="18" charset="0"/>
              <a:cs typeface="Times New Roman" pitchFamily="18" charset="0"/>
            </a:endParaRPr>
          </a:p>
          <a:p>
            <a:pPr algn="just"/>
            <a:endParaRPr lang="kk-KZ" i="1" dirty="0">
              <a:solidFill>
                <a:srgbClr val="7030A0"/>
              </a:solidFill>
              <a:latin typeface="Times New Roman" pitchFamily="18" charset="0"/>
              <a:cs typeface="Times New Roman" pitchFamily="18" charset="0"/>
            </a:endParaRPr>
          </a:p>
          <a:p>
            <a:pPr algn="just"/>
            <a:r>
              <a:rPr lang="kk-KZ" i="1" dirty="0">
                <a:solidFill>
                  <a:srgbClr val="7030A0"/>
                </a:solidFill>
                <a:latin typeface="Times New Roman" pitchFamily="18" charset="0"/>
                <a:cs typeface="Times New Roman" pitchFamily="18" charset="0"/>
              </a:rPr>
              <a:t>Орындау тәсілі:</a:t>
            </a:r>
            <a:r>
              <a:rPr lang="kk-KZ" dirty="0">
                <a:solidFill>
                  <a:srgbClr val="7030A0"/>
                </a:solidFill>
                <a:latin typeface="Times New Roman" pitchFamily="18" charset="0"/>
                <a:cs typeface="Times New Roman" pitchFamily="18" charset="0"/>
              </a:rPr>
              <a:t>  Күлеміз, тісімізді көрсетеміз, аузымызды сәл ашып, ерінді түтікше тәрізді созып, «шаңғы» теуіп келе жатқан адамға көмектесеміз</a:t>
            </a:r>
            <a:endParaRPr lang="ru-RU" dirty="0">
              <a:solidFill>
                <a:srgbClr val="7030A0"/>
              </a:solidFill>
            </a:endParaRPr>
          </a:p>
        </p:txBody>
      </p:sp>
    </p:spTree>
    <p:extLst>
      <p:ext uri="{BB962C8B-B14F-4D97-AF65-F5344CB8AC3E}">
        <p14:creationId xmlns:p14="http://schemas.microsoft.com/office/powerpoint/2010/main" val="2380041590"/>
      </p:ext>
    </p:extLst>
  </p:cSld>
  <p:clrMapOvr>
    <a:masterClrMapping/>
  </p:clrMapOvr>
  <p:transition>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467544" y="2491653"/>
            <a:ext cx="8280920" cy="989974"/>
          </a:xfrm>
          <a:prstGeom prst="rect">
            <a:avLst/>
          </a:prstGeom>
          <a:noFill/>
          <a:ln w="9525">
            <a:noFill/>
            <a:miter lim="800000"/>
            <a:headEnd/>
            <a:tailEnd/>
          </a:ln>
          <a:effectLst/>
        </p:spPr>
        <p:txBody>
          <a:bodyPr vert="horz" wrap="square" lIns="91440" tIns="126960" rIns="91440" bIns="0" numCol="1" anchor="ctr" anchorCtr="0" compatLnSpc="1">
            <a:prstTxWarp prst="textNoShape">
              <a:avLst/>
            </a:prstTxWarp>
            <a:spAutoFit/>
          </a:bodyPr>
          <a:lstStyle/>
          <a:p>
            <a:pPr algn="ctr" fontAlgn="base">
              <a:spcBef>
                <a:spcPct val="0"/>
              </a:spcBef>
              <a:spcAft>
                <a:spcPct val="0"/>
              </a:spcAft>
            </a:pPr>
            <a:r>
              <a:rPr lang="en-US" sz="2800" b="1" dirty="0">
                <a:solidFill>
                  <a:srgbClr val="4F81BD"/>
                </a:solidFill>
                <a:latin typeface="Times New Roman" pitchFamily="18" charset="0"/>
                <a:ea typeface="Times New Roman" pitchFamily="18" charset="0"/>
                <a:cs typeface="Times New Roman" pitchFamily="18" charset="0"/>
              </a:rPr>
              <a:t>     </a:t>
            </a:r>
            <a:endParaRPr lang="en-US" sz="4800" b="1" dirty="0">
              <a:solidFill>
                <a:srgbClr val="002060"/>
              </a:solidFill>
              <a:latin typeface="Times New Roman" pitchFamily="18" charset="0"/>
              <a:ea typeface="Times New Roman" pitchFamily="18" charset="0"/>
              <a:cs typeface="Times New Roman" pitchFamily="18" charset="0"/>
            </a:endParaRPr>
          </a:p>
          <a:p>
            <a:pPr algn="ctr" fontAlgn="base">
              <a:spcBef>
                <a:spcPct val="0"/>
              </a:spcBef>
              <a:spcAft>
                <a:spcPct val="0"/>
              </a:spcAft>
            </a:pPr>
            <a:endParaRPr lang="ru-RU" sz="2800" b="1" dirty="0">
              <a:solidFill>
                <a:srgbClr val="4F81BD"/>
              </a:solidFill>
              <a:latin typeface="Times New Roman" pitchFamily="18" charset="0"/>
              <a:ea typeface="Times New Roman" pitchFamily="18" charset="0"/>
              <a:cs typeface="Times New Roman" pitchFamily="18" charset="0"/>
            </a:endParaRPr>
          </a:p>
        </p:txBody>
      </p:sp>
      <p:pic>
        <p:nvPicPr>
          <p:cNvPr id="1229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332656"/>
            <a:ext cx="3170237" cy="2932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3406018"/>
            <a:ext cx="3170237" cy="3214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3"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05569" y="3645024"/>
            <a:ext cx="2750445" cy="2948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4"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60232" y="3645024"/>
            <a:ext cx="2401887" cy="29363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3635896" y="908720"/>
            <a:ext cx="5112568" cy="2640723"/>
          </a:xfrm>
          <a:prstGeom prst="rect">
            <a:avLst/>
          </a:prstGeom>
        </p:spPr>
        <p:txBody>
          <a:bodyPr wrap="square">
            <a:spAutoFit/>
          </a:bodyPr>
          <a:lstStyle/>
          <a:p>
            <a:pPr indent="449580" algn="just">
              <a:lnSpc>
                <a:spcPct val="115000"/>
              </a:lnSpc>
            </a:pPr>
            <a:r>
              <a:rPr lang="kk-KZ" sz="1600" dirty="0">
                <a:solidFill>
                  <a:srgbClr val="7030A0"/>
                </a:solidFill>
                <a:latin typeface="Times New Roman"/>
                <a:ea typeface="Times New Roman"/>
                <a:cs typeface="Times New Roman"/>
              </a:rPr>
              <a:t>Логопед балаға кішкене бір уыс мақта береді. Бала алақанына мақтаны қойып, үрлеп қолдан ұшырады. «Бұл - ұлпа қар. Қар қалай ұшады?»</a:t>
            </a:r>
          </a:p>
          <a:p>
            <a:pPr indent="449580" algn="just">
              <a:lnSpc>
                <a:spcPct val="115000"/>
              </a:lnSpc>
            </a:pPr>
            <a:r>
              <a:rPr lang="kk-KZ" sz="1600" i="1" dirty="0">
                <a:solidFill>
                  <a:srgbClr val="7030A0"/>
                </a:solidFill>
                <a:latin typeface="Times New Roman"/>
                <a:ea typeface="Times New Roman"/>
                <a:cs typeface="Times New Roman"/>
              </a:rPr>
              <a:t>Орындау тәсілі:</a:t>
            </a:r>
            <a:r>
              <a:rPr lang="kk-KZ" sz="1600" dirty="0">
                <a:solidFill>
                  <a:srgbClr val="7030A0"/>
                </a:solidFill>
                <a:latin typeface="Times New Roman"/>
                <a:ea typeface="Times New Roman"/>
                <a:cs typeface="Times New Roman"/>
              </a:rPr>
              <a:t> Күлеміз, тісімізді көрсетеміз, аузымызды сәл ашып, </a:t>
            </a:r>
            <a:r>
              <a:rPr lang="kk-KZ" sz="1600" u="sng" dirty="0">
                <a:solidFill>
                  <a:srgbClr val="7030A0"/>
                </a:solidFill>
                <a:latin typeface="Times New Roman"/>
                <a:ea typeface="Times New Roman"/>
                <a:cs typeface="Times New Roman"/>
              </a:rPr>
              <a:t>ернімізді түтікше тәрізді созамыз</a:t>
            </a:r>
            <a:r>
              <a:rPr lang="kk-KZ" sz="1600" dirty="0">
                <a:solidFill>
                  <a:srgbClr val="7030A0"/>
                </a:solidFill>
                <a:latin typeface="Times New Roman"/>
                <a:ea typeface="Times New Roman"/>
                <a:cs typeface="Times New Roman"/>
              </a:rPr>
              <a:t>, </a:t>
            </a:r>
            <a:r>
              <a:rPr lang="kk-KZ" sz="1600" u="sng" dirty="0">
                <a:solidFill>
                  <a:srgbClr val="7030A0"/>
                </a:solidFill>
                <a:latin typeface="Times New Roman"/>
                <a:ea typeface="Times New Roman"/>
                <a:cs typeface="Times New Roman"/>
              </a:rPr>
              <a:t>тілмен түтікше жасап</a:t>
            </a:r>
            <a:r>
              <a:rPr lang="kk-KZ" sz="1600" dirty="0">
                <a:solidFill>
                  <a:srgbClr val="7030A0"/>
                </a:solidFill>
                <a:latin typeface="Times New Roman"/>
                <a:ea typeface="Times New Roman"/>
                <a:cs typeface="Times New Roman"/>
              </a:rPr>
              <a:t>, т</a:t>
            </a:r>
            <a:r>
              <a:rPr lang="kk-KZ" sz="1600" u="sng" dirty="0">
                <a:solidFill>
                  <a:srgbClr val="7030A0"/>
                </a:solidFill>
                <a:latin typeface="Times New Roman"/>
                <a:ea typeface="Times New Roman"/>
                <a:cs typeface="Times New Roman"/>
              </a:rPr>
              <a:t>ілді күрекшеге ұқсатып, </a:t>
            </a:r>
            <a:r>
              <a:rPr lang="kk-KZ" sz="1600" dirty="0">
                <a:solidFill>
                  <a:srgbClr val="7030A0"/>
                </a:solidFill>
                <a:latin typeface="Times New Roman"/>
                <a:ea typeface="Times New Roman"/>
                <a:cs typeface="Times New Roman"/>
              </a:rPr>
              <a:t>қолымызға қонған ұлпа қарды үрлеп ұшырамыз (ауа ағыны ауыздан, тілдің дәл ортасынан, тілдің екі бүйірінен шығады)</a:t>
            </a:r>
            <a:endParaRPr lang="ru-RU" sz="1600" dirty="0">
              <a:solidFill>
                <a:srgbClr val="7030A0"/>
              </a:solidFill>
              <a:latin typeface="Calibri"/>
              <a:ea typeface="Calibri"/>
              <a:cs typeface="Times New Roman"/>
            </a:endParaRPr>
          </a:p>
        </p:txBody>
      </p:sp>
      <p:sp>
        <p:nvSpPr>
          <p:cNvPr id="8" name="Прямоугольник 7"/>
          <p:cNvSpPr/>
          <p:nvPr/>
        </p:nvSpPr>
        <p:spPr>
          <a:xfrm>
            <a:off x="4139952" y="332656"/>
            <a:ext cx="2808312" cy="410882"/>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lnSpc>
                <a:spcPct val="115000"/>
              </a:lnSpc>
            </a:pPr>
            <a:r>
              <a:rPr lang="kk-KZ" dirty="0">
                <a:solidFill>
                  <a:srgbClr val="7030A0"/>
                </a:solidFill>
                <a:latin typeface="Times New Roman"/>
                <a:ea typeface="Times New Roman"/>
                <a:cs typeface="Times New Roman"/>
              </a:rPr>
              <a:t>«Ұлпа қар»</a:t>
            </a:r>
            <a:endParaRPr lang="ru-RU" sz="1400" dirty="0">
              <a:solidFill>
                <a:srgbClr val="7030A0"/>
              </a:solidFill>
              <a:latin typeface="Calibri"/>
              <a:ea typeface="Calibri"/>
              <a:cs typeface="Times New Roman"/>
            </a:endParaRPr>
          </a:p>
        </p:txBody>
      </p:sp>
    </p:spTree>
    <p:extLst>
      <p:ext uri="{BB962C8B-B14F-4D97-AF65-F5344CB8AC3E}">
        <p14:creationId xmlns:p14="http://schemas.microsoft.com/office/powerpoint/2010/main" val="3107909974"/>
      </p:ext>
    </p:extLst>
  </p:cSld>
  <p:clrMapOvr>
    <a:masterClrMapping/>
  </p:clrMapOvr>
  <p:transition>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067944" y="2996952"/>
            <a:ext cx="184731" cy="369332"/>
          </a:xfrm>
          <a:prstGeom prst="rect">
            <a:avLst/>
          </a:prstGeom>
          <a:noFill/>
        </p:spPr>
        <p:txBody>
          <a:bodyPr wrap="none" rtlCol="0">
            <a:spAutoFit/>
          </a:bodyPr>
          <a:lstStyle/>
          <a:p>
            <a:endParaRPr lang="ru-RU" dirty="0">
              <a:solidFill>
                <a:prstClr val="black"/>
              </a:solidFill>
            </a:endParaRPr>
          </a:p>
        </p:txBody>
      </p:sp>
      <p:sp>
        <p:nvSpPr>
          <p:cNvPr id="2" name="Прямоугольник 1"/>
          <p:cNvSpPr/>
          <p:nvPr/>
        </p:nvSpPr>
        <p:spPr>
          <a:xfrm>
            <a:off x="4679504" y="836712"/>
            <a:ext cx="4464496" cy="3277820"/>
          </a:xfrm>
          <a:prstGeom prst="rect">
            <a:avLst/>
          </a:prstGeom>
        </p:spPr>
        <p:txBody>
          <a:bodyPr wrap="square">
            <a:spAutoFit/>
          </a:bodyPr>
          <a:lstStyle/>
          <a:p>
            <a:pPr algn="just">
              <a:lnSpc>
                <a:spcPct val="115000"/>
              </a:lnSpc>
            </a:pPr>
            <a:r>
              <a:rPr lang="kk-KZ" dirty="0">
                <a:solidFill>
                  <a:srgbClr val="7030A0"/>
                </a:solidFill>
                <a:latin typeface="Times New Roman"/>
                <a:ea typeface="Times New Roman"/>
                <a:cs typeface="Times New Roman"/>
              </a:rPr>
              <a:t>Мақсаты:</a:t>
            </a:r>
            <a:r>
              <a:rPr lang="kk-KZ" dirty="0">
                <a:solidFill>
                  <a:srgbClr val="7030A0"/>
                </a:solidFill>
                <a:latin typeface="Times New Roman"/>
                <a:ea typeface="Calibri"/>
                <a:cs typeface="Times New Roman"/>
              </a:rPr>
              <a:t>Ұзақ, күшті, қалықтау ауа ағынын дамыту</a:t>
            </a:r>
            <a:endParaRPr lang="ru-RU" sz="1400" dirty="0">
              <a:solidFill>
                <a:srgbClr val="7030A0"/>
              </a:solidFill>
              <a:latin typeface="Calibri"/>
              <a:ea typeface="Calibri"/>
              <a:cs typeface="Times New Roman"/>
            </a:endParaRPr>
          </a:p>
          <a:p>
            <a:pPr>
              <a:lnSpc>
                <a:spcPct val="115000"/>
              </a:lnSpc>
            </a:pPr>
            <a:r>
              <a:rPr lang="kk-KZ" i="1" dirty="0">
                <a:solidFill>
                  <a:srgbClr val="7030A0"/>
                </a:solidFill>
                <a:latin typeface="Times New Roman"/>
                <a:ea typeface="Times New Roman"/>
                <a:cs typeface="Times New Roman"/>
              </a:rPr>
              <a:t>Орындау тәсілі: </a:t>
            </a:r>
            <a:endParaRPr lang="ru-RU" sz="1400" i="1" dirty="0">
              <a:solidFill>
                <a:srgbClr val="7030A0"/>
              </a:solidFill>
              <a:latin typeface="Calibri"/>
              <a:ea typeface="Calibri"/>
              <a:cs typeface="Times New Roman"/>
            </a:endParaRPr>
          </a:p>
          <a:p>
            <a:pPr>
              <a:lnSpc>
                <a:spcPct val="115000"/>
              </a:lnSpc>
            </a:pPr>
            <a:r>
              <a:rPr lang="kk-KZ" dirty="0">
                <a:solidFill>
                  <a:srgbClr val="7030A0"/>
                </a:solidFill>
                <a:latin typeface="Times New Roman"/>
                <a:ea typeface="Times New Roman"/>
                <a:cs typeface="Times New Roman"/>
              </a:rPr>
              <a:t>1. Ерінді түтікше тәрізді созып үрлеу (ауа ағыны ауыздан шығады)</a:t>
            </a:r>
            <a:endParaRPr lang="ru-RU" sz="1400" dirty="0">
              <a:solidFill>
                <a:srgbClr val="7030A0"/>
              </a:solidFill>
              <a:latin typeface="Calibri"/>
              <a:ea typeface="Calibri"/>
              <a:cs typeface="Times New Roman"/>
            </a:endParaRPr>
          </a:p>
          <a:p>
            <a:pPr>
              <a:lnSpc>
                <a:spcPct val="115000"/>
              </a:lnSpc>
            </a:pPr>
            <a:r>
              <a:rPr lang="kk-KZ" dirty="0">
                <a:solidFill>
                  <a:srgbClr val="7030A0"/>
                </a:solidFill>
                <a:latin typeface="Times New Roman"/>
                <a:ea typeface="Times New Roman"/>
                <a:cs typeface="Times New Roman"/>
              </a:rPr>
              <a:t>2. Тілді түтікше тәрізді созып үрлеу  (ауа ағыны тілдің ортасынан шығады)</a:t>
            </a:r>
            <a:endParaRPr lang="ru-RU" sz="1400" dirty="0">
              <a:solidFill>
                <a:srgbClr val="7030A0"/>
              </a:solidFill>
              <a:latin typeface="Calibri"/>
              <a:ea typeface="Calibri"/>
              <a:cs typeface="Times New Roman"/>
            </a:endParaRPr>
          </a:p>
          <a:p>
            <a:pPr>
              <a:lnSpc>
                <a:spcPct val="115000"/>
              </a:lnSpc>
            </a:pPr>
            <a:r>
              <a:rPr lang="kk-KZ" dirty="0">
                <a:solidFill>
                  <a:srgbClr val="7030A0"/>
                </a:solidFill>
                <a:latin typeface="Times New Roman"/>
                <a:ea typeface="Times New Roman"/>
                <a:cs typeface="Times New Roman"/>
              </a:rPr>
              <a:t>3. </a:t>
            </a:r>
            <a:r>
              <a:rPr lang="kk-KZ" dirty="0">
                <a:solidFill>
                  <a:srgbClr val="7030A0"/>
                </a:solidFill>
                <a:latin typeface="Times New Roman"/>
                <a:ea typeface="Calibri"/>
                <a:cs typeface="Times New Roman"/>
              </a:rPr>
              <a:t>Ауызды ашып, тілдің ұшын сәл тістеп үрлеу (ауа ағыны тілдің екі бүйірінен шығады)</a:t>
            </a:r>
            <a:endParaRPr lang="ru-RU" sz="1400" dirty="0">
              <a:solidFill>
                <a:srgbClr val="7030A0"/>
              </a:solidFill>
              <a:latin typeface="Calibri"/>
              <a:ea typeface="Calibri"/>
              <a:cs typeface="Times New Roman"/>
            </a:endParaRPr>
          </a:p>
        </p:txBody>
      </p:sp>
      <p:pic>
        <p:nvPicPr>
          <p:cNvPr id="1026" name="Picture 2" descr="C:\Users\User\Desktop\мама фотки семинар\20200204_16231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548680"/>
            <a:ext cx="4248472" cy="281760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User\Desktop\мама фотки семинар\20200204_16201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3573016"/>
            <a:ext cx="4248472" cy="282473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User\Desktop\мама фотки семинар\WhatsApp Image 2020-02-28 at 00.54.33.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42284" y="4237896"/>
            <a:ext cx="4050196" cy="2215440"/>
          </a:xfrm>
          <a:prstGeom prst="rect">
            <a:avLst/>
          </a:prstGeom>
          <a:noFill/>
          <a:extLst>
            <a:ext uri="{909E8E84-426E-40DD-AFC4-6F175D3DCCD1}">
              <a14:hiddenFill xmlns:a14="http://schemas.microsoft.com/office/drawing/2010/main">
                <a:solidFill>
                  <a:srgbClr val="FFFFFF"/>
                </a:solidFill>
              </a14:hiddenFill>
            </a:ext>
          </a:extLst>
        </p:spPr>
      </p:pic>
      <p:sp>
        <p:nvSpPr>
          <p:cNvPr id="7" name="Прямоугольник 6"/>
          <p:cNvSpPr/>
          <p:nvPr/>
        </p:nvSpPr>
        <p:spPr>
          <a:xfrm>
            <a:off x="4964100" y="332656"/>
            <a:ext cx="2128180" cy="390684"/>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lnSpc>
                <a:spcPct val="115000"/>
              </a:lnSpc>
              <a:spcAft>
                <a:spcPts val="1000"/>
              </a:spcAft>
            </a:pPr>
            <a:r>
              <a:rPr lang="kk-KZ" dirty="0">
                <a:solidFill>
                  <a:srgbClr val="7030A0"/>
                </a:solidFill>
                <a:latin typeface="Times New Roman"/>
                <a:ea typeface="Times New Roman"/>
                <a:cs typeface="Times New Roman"/>
              </a:rPr>
              <a:t>«Көбелек ұш»</a:t>
            </a:r>
            <a:endParaRPr lang="ru-RU" sz="1600" dirty="0">
              <a:solidFill>
                <a:srgbClr val="7030A0"/>
              </a:solidFill>
              <a:latin typeface="Calibri"/>
              <a:ea typeface="Calibri"/>
              <a:cs typeface="Times New Roman"/>
            </a:endParaRPr>
          </a:p>
        </p:txBody>
      </p:sp>
    </p:spTree>
    <p:extLst>
      <p:ext uri="{BB962C8B-B14F-4D97-AF65-F5344CB8AC3E}">
        <p14:creationId xmlns:p14="http://schemas.microsoft.com/office/powerpoint/2010/main" val="498144308"/>
      </p:ext>
    </p:extLst>
  </p:cSld>
  <p:clrMapOvr>
    <a:masterClrMapping/>
  </p:clrMapOvr>
  <p:transition>
    <p:dissolv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er\Desktop\ОГБ- архив\20200122_10522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7" y="207690"/>
            <a:ext cx="4248473" cy="61926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5148064" y="1124744"/>
            <a:ext cx="3456384" cy="646331"/>
          </a:xfrm>
          <a:prstGeom prst="rect">
            <a:avLst/>
          </a:prstGeom>
        </p:spPr>
        <p:txBody>
          <a:bodyPr wrap="square">
            <a:spAutoFit/>
          </a:bodyPr>
          <a:lstStyle/>
          <a:p>
            <a:r>
              <a:rPr lang="kk-KZ" i="1" dirty="0">
                <a:solidFill>
                  <a:srgbClr val="7030A0"/>
                </a:solidFill>
                <a:latin typeface="Times New Roman"/>
                <a:ea typeface="Times New Roman"/>
              </a:rPr>
              <a:t>Ара бір гүлден екінші гүлге ұшып жүр –</a:t>
            </a:r>
            <a:r>
              <a:rPr lang="kk-KZ" b="1" i="1" dirty="0">
                <a:solidFill>
                  <a:srgbClr val="7030A0"/>
                </a:solidFill>
                <a:latin typeface="Times New Roman"/>
                <a:ea typeface="Times New Roman"/>
              </a:rPr>
              <a:t>ж-ж-ж-ж-ж</a:t>
            </a:r>
            <a:endParaRPr lang="ru-RU" dirty="0">
              <a:solidFill>
                <a:prstClr val="black"/>
              </a:solidFill>
            </a:endParaRPr>
          </a:p>
        </p:txBody>
      </p:sp>
      <p:sp>
        <p:nvSpPr>
          <p:cNvPr id="3" name="Прямоугольник 2"/>
          <p:cNvSpPr/>
          <p:nvPr/>
        </p:nvSpPr>
        <p:spPr>
          <a:xfrm>
            <a:off x="5004048" y="2060848"/>
            <a:ext cx="3816424" cy="1047979"/>
          </a:xfrm>
          <a:prstGeom prst="rect">
            <a:avLst/>
          </a:prstGeom>
        </p:spPr>
        <p:txBody>
          <a:bodyPr wrap="square">
            <a:spAutoFit/>
          </a:bodyPr>
          <a:lstStyle/>
          <a:p>
            <a:pPr>
              <a:lnSpc>
                <a:spcPct val="115000"/>
              </a:lnSpc>
            </a:pPr>
            <a:r>
              <a:rPr lang="kk-KZ" i="1" dirty="0">
                <a:solidFill>
                  <a:srgbClr val="7030A0"/>
                </a:solidFill>
                <a:latin typeface="Times New Roman"/>
                <a:ea typeface="Times New Roman"/>
                <a:cs typeface="Times New Roman"/>
              </a:rPr>
              <a:t>Орындау тәсілі:</a:t>
            </a:r>
            <a:endParaRPr lang="ru-RU" sz="1400" i="1" dirty="0">
              <a:solidFill>
                <a:srgbClr val="7030A0"/>
              </a:solidFill>
              <a:latin typeface="Calibri"/>
              <a:ea typeface="Calibri"/>
              <a:cs typeface="Times New Roman"/>
            </a:endParaRPr>
          </a:p>
          <a:p>
            <a:pPr>
              <a:lnSpc>
                <a:spcPct val="115000"/>
              </a:lnSpc>
            </a:pPr>
            <a:r>
              <a:rPr lang="kk-KZ" dirty="0">
                <a:solidFill>
                  <a:srgbClr val="7030A0"/>
                </a:solidFill>
                <a:latin typeface="Times New Roman"/>
                <a:ea typeface="Times New Roman"/>
                <a:cs typeface="Times New Roman"/>
              </a:rPr>
              <a:t>Ауызды сәл ашып, бір ырғақпен ұзақ </a:t>
            </a:r>
            <a:r>
              <a:rPr lang="kk-KZ" b="1" i="1" dirty="0">
                <a:solidFill>
                  <a:srgbClr val="7030A0"/>
                </a:solidFill>
                <a:latin typeface="Times New Roman"/>
                <a:ea typeface="Times New Roman"/>
                <a:cs typeface="Times New Roman"/>
              </a:rPr>
              <a:t>Ж-Ж-Ж-Ж</a:t>
            </a:r>
            <a:r>
              <a:rPr lang="kk-KZ" dirty="0">
                <a:solidFill>
                  <a:srgbClr val="7030A0"/>
                </a:solidFill>
                <a:latin typeface="Times New Roman"/>
                <a:ea typeface="Times New Roman"/>
                <a:cs typeface="Times New Roman"/>
              </a:rPr>
              <a:t>  деп дыбыс шығару</a:t>
            </a:r>
            <a:endParaRPr lang="ru-RU" sz="1400" dirty="0">
              <a:solidFill>
                <a:srgbClr val="7030A0"/>
              </a:solidFill>
              <a:latin typeface="Calibri"/>
              <a:ea typeface="Calibri"/>
              <a:cs typeface="Times New Roman"/>
            </a:endParaRPr>
          </a:p>
        </p:txBody>
      </p:sp>
      <p:sp>
        <p:nvSpPr>
          <p:cNvPr id="5" name="Прямоугольник 4"/>
          <p:cNvSpPr/>
          <p:nvPr/>
        </p:nvSpPr>
        <p:spPr>
          <a:xfrm>
            <a:off x="5868144" y="260648"/>
            <a:ext cx="1872208" cy="369332"/>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kk-KZ" b="1" i="1" dirty="0">
                <a:solidFill>
                  <a:srgbClr val="7030A0"/>
                </a:solidFill>
                <a:latin typeface="Times New Roman"/>
                <a:ea typeface="Times New Roman"/>
              </a:rPr>
              <a:t>«Аралар»</a:t>
            </a:r>
          </a:p>
        </p:txBody>
      </p:sp>
    </p:spTree>
    <p:extLst>
      <p:ext uri="{BB962C8B-B14F-4D97-AF65-F5344CB8AC3E}">
        <p14:creationId xmlns:p14="http://schemas.microsoft.com/office/powerpoint/2010/main" val="4073897975"/>
      </p:ext>
    </p:extLst>
  </p:cSld>
  <p:clrMapOvr>
    <a:masterClrMapping/>
  </p:clrMapOvr>
  <p:transition>
    <p:dissolv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sz="quarter" idx="1"/>
            <p:extLst>
              <p:ext uri="{D42A27DB-BD31-4B8C-83A1-F6EECF244321}">
                <p14:modId xmlns:p14="http://schemas.microsoft.com/office/powerpoint/2010/main" val="2334994565"/>
              </p:ext>
            </p:extLst>
          </p:nvPr>
        </p:nvGraphicFramePr>
        <p:xfrm>
          <a:off x="325091" y="3429000"/>
          <a:ext cx="3960440" cy="2808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Прямоугольник 1"/>
          <p:cNvSpPr/>
          <p:nvPr/>
        </p:nvSpPr>
        <p:spPr>
          <a:xfrm>
            <a:off x="4716016" y="692696"/>
            <a:ext cx="4176464" cy="2640723"/>
          </a:xfrm>
          <a:prstGeom prst="rect">
            <a:avLst/>
          </a:prstGeom>
        </p:spPr>
        <p:txBody>
          <a:bodyPr wrap="square">
            <a:spAutoFit/>
          </a:bodyPr>
          <a:lstStyle/>
          <a:p>
            <a:pPr algn="just">
              <a:lnSpc>
                <a:spcPct val="115000"/>
              </a:lnSpc>
            </a:pPr>
            <a:r>
              <a:rPr lang="kk-KZ" dirty="0">
                <a:solidFill>
                  <a:prstClr val="black"/>
                </a:solidFill>
                <a:latin typeface="Times New Roman"/>
                <a:ea typeface="Times New Roman"/>
                <a:cs typeface="Times New Roman"/>
              </a:rPr>
              <a:t>Мақсаты: </a:t>
            </a:r>
            <a:r>
              <a:rPr lang="kk-KZ" dirty="0">
                <a:solidFill>
                  <a:prstClr val="black"/>
                </a:solidFill>
                <a:latin typeface="Times New Roman"/>
                <a:ea typeface="Calibri"/>
                <a:cs typeface="Times New Roman"/>
              </a:rPr>
              <a:t>Ұзақ, күшті, қалықтау ауа ағынын дамыту, ерін бұлшық еттерін жаттықтыру.</a:t>
            </a:r>
            <a:endParaRPr lang="ru-RU" sz="1400" dirty="0">
              <a:solidFill>
                <a:prstClr val="black"/>
              </a:solidFill>
              <a:latin typeface="Calibri"/>
              <a:ea typeface="Calibri"/>
              <a:cs typeface="Times New Roman"/>
            </a:endParaRPr>
          </a:p>
          <a:p>
            <a:pPr algn="just">
              <a:lnSpc>
                <a:spcPct val="115000"/>
              </a:lnSpc>
            </a:pPr>
            <a:r>
              <a:rPr lang="kk-KZ" i="1" dirty="0">
                <a:solidFill>
                  <a:prstClr val="black"/>
                </a:solidFill>
                <a:latin typeface="Times New Roman"/>
                <a:ea typeface="Times New Roman"/>
                <a:cs typeface="Times New Roman"/>
              </a:rPr>
              <a:t>Орындау тәсілі</a:t>
            </a:r>
            <a:r>
              <a:rPr lang="kk-KZ" dirty="0">
                <a:solidFill>
                  <a:prstClr val="black"/>
                </a:solidFill>
                <a:latin typeface="Times New Roman"/>
                <a:ea typeface="Times New Roman"/>
                <a:cs typeface="Times New Roman"/>
              </a:rPr>
              <a:t>: </a:t>
            </a:r>
            <a:endParaRPr lang="ru-RU" sz="1400" dirty="0">
              <a:solidFill>
                <a:prstClr val="black"/>
              </a:solidFill>
              <a:latin typeface="Calibri"/>
              <a:ea typeface="Calibri"/>
              <a:cs typeface="Times New Roman"/>
            </a:endParaRPr>
          </a:p>
          <a:p>
            <a:pPr algn="just">
              <a:lnSpc>
                <a:spcPct val="115000"/>
              </a:lnSpc>
            </a:pPr>
            <a:r>
              <a:rPr lang="kk-KZ" dirty="0">
                <a:solidFill>
                  <a:prstClr val="black"/>
                </a:solidFill>
                <a:latin typeface="Times New Roman"/>
                <a:ea typeface="Calibri"/>
                <a:cs typeface="Times New Roman"/>
              </a:rPr>
              <a:t>1. Ерінді түтікше тәрізді созып үрлеу (ауа ағыны ауыздан шығады)</a:t>
            </a:r>
            <a:endParaRPr lang="ru-RU" sz="1400" dirty="0">
              <a:solidFill>
                <a:prstClr val="black"/>
              </a:solidFill>
              <a:latin typeface="Calibri"/>
              <a:ea typeface="Calibri"/>
              <a:cs typeface="Times New Roman"/>
            </a:endParaRPr>
          </a:p>
          <a:p>
            <a:pPr algn="just">
              <a:lnSpc>
                <a:spcPct val="115000"/>
              </a:lnSpc>
            </a:pPr>
            <a:r>
              <a:rPr lang="kk-KZ" dirty="0">
                <a:solidFill>
                  <a:prstClr val="black"/>
                </a:solidFill>
                <a:latin typeface="Times New Roman"/>
                <a:ea typeface="Times New Roman"/>
                <a:cs typeface="Times New Roman"/>
              </a:rPr>
              <a:t>2. Тілді түтікше тәрізді созып үрлеу(ауа ағыны тілдің ортасынан шығады)</a:t>
            </a:r>
            <a:endParaRPr lang="ru-RU" sz="1400" dirty="0">
              <a:solidFill>
                <a:prstClr val="black"/>
              </a:solidFill>
              <a:latin typeface="Calibri"/>
              <a:ea typeface="Calibri"/>
              <a:cs typeface="Times New Roman"/>
            </a:endParaRPr>
          </a:p>
        </p:txBody>
      </p:sp>
      <p:pic>
        <p:nvPicPr>
          <p:cNvPr id="2050" name="Picture 2" descr="C:\Users\User\Desktop\мама фотки семинар\20200204_164500.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23528" y="332655"/>
            <a:ext cx="3960440" cy="2808313"/>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User\Desktop\мама фотки семинар\20200204_164514.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932040" y="3645025"/>
            <a:ext cx="3870684" cy="2736304"/>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4788024" y="260648"/>
            <a:ext cx="2304256" cy="410882"/>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nSpc>
                <a:spcPct val="115000"/>
              </a:lnSpc>
            </a:pPr>
            <a:r>
              <a:rPr lang="kk-KZ" dirty="0">
                <a:solidFill>
                  <a:prstClr val="black"/>
                </a:solidFill>
                <a:latin typeface="Times New Roman"/>
                <a:ea typeface="Calibri"/>
                <a:cs typeface="Times New Roman"/>
              </a:rPr>
              <a:t>«Сиқырлы ағаш»</a:t>
            </a:r>
            <a:endParaRPr lang="ru-RU" sz="1400" dirty="0">
              <a:solidFill>
                <a:prstClr val="black"/>
              </a:solidFill>
              <a:latin typeface="Calibri"/>
              <a:ea typeface="Calibri"/>
              <a:cs typeface="Times New Roman"/>
            </a:endParaRPr>
          </a:p>
        </p:txBody>
      </p:sp>
    </p:spTree>
    <p:extLst>
      <p:ext uri="{BB962C8B-B14F-4D97-AF65-F5344CB8AC3E}">
        <p14:creationId xmlns:p14="http://schemas.microsoft.com/office/powerpoint/2010/main" val="1755446987"/>
      </p:ext>
    </p:extLst>
  </p:cSld>
  <p:clrMapOvr>
    <a:masterClrMapping/>
  </p:clrMapOvr>
  <p:transition>
    <p:dissolv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4932040" y="692696"/>
            <a:ext cx="3816424" cy="5189113"/>
          </a:xfrm>
          <a:prstGeom prst="rect">
            <a:avLst/>
          </a:prstGeom>
        </p:spPr>
        <p:txBody>
          <a:bodyPr wrap="square">
            <a:spAutoFit/>
          </a:bodyPr>
          <a:lstStyle/>
          <a:p>
            <a:pPr>
              <a:lnSpc>
                <a:spcPct val="115000"/>
              </a:lnSpc>
            </a:pPr>
            <a:r>
              <a:rPr lang="kk-KZ" sz="1600" i="1" dirty="0">
                <a:solidFill>
                  <a:srgbClr val="7030A0"/>
                </a:solidFill>
                <a:latin typeface="Times New Roman"/>
                <a:ea typeface="Times New Roman"/>
                <a:cs typeface="Times New Roman"/>
              </a:rPr>
              <a:t>Орындау тәсілі: </a:t>
            </a:r>
            <a:endParaRPr lang="ru-RU" sz="1600" i="1" dirty="0">
              <a:solidFill>
                <a:srgbClr val="7030A0"/>
              </a:solidFill>
              <a:latin typeface="Calibri"/>
              <a:ea typeface="Calibri"/>
              <a:cs typeface="Times New Roman"/>
            </a:endParaRPr>
          </a:p>
          <a:p>
            <a:pPr algn="just">
              <a:lnSpc>
                <a:spcPct val="115000"/>
              </a:lnSpc>
            </a:pPr>
            <a:r>
              <a:rPr lang="kk-KZ" sz="1600" dirty="0">
                <a:solidFill>
                  <a:srgbClr val="7030A0"/>
                </a:solidFill>
                <a:latin typeface="Times New Roman"/>
                <a:ea typeface="Calibri"/>
                <a:cs typeface="Times New Roman"/>
              </a:rPr>
              <a:t>1. Түтікшеге жайлап </a:t>
            </a:r>
            <a:r>
              <a:rPr lang="kk-KZ" sz="1600" dirty="0" smtClean="0">
                <a:solidFill>
                  <a:srgbClr val="7030A0"/>
                </a:solidFill>
                <a:latin typeface="Times New Roman"/>
                <a:ea typeface="Calibri"/>
                <a:cs typeface="Times New Roman"/>
              </a:rPr>
              <a:t>үрлеп, </a:t>
            </a:r>
            <a:r>
              <a:rPr lang="kk-KZ" sz="1600" dirty="0">
                <a:solidFill>
                  <a:srgbClr val="7030A0"/>
                </a:solidFill>
                <a:latin typeface="Times New Roman"/>
                <a:ea typeface="Calibri"/>
                <a:cs typeface="Times New Roman"/>
              </a:rPr>
              <a:t>түйіршікті ұшырып сиқыр жасап ойнау</a:t>
            </a:r>
            <a:endParaRPr lang="ru-RU" sz="1600" dirty="0">
              <a:solidFill>
                <a:srgbClr val="7030A0"/>
              </a:solidFill>
              <a:latin typeface="Calibri"/>
              <a:ea typeface="Calibri"/>
              <a:cs typeface="Times New Roman"/>
            </a:endParaRPr>
          </a:p>
          <a:p>
            <a:pPr algn="just">
              <a:lnSpc>
                <a:spcPct val="115000"/>
              </a:lnSpc>
            </a:pPr>
            <a:r>
              <a:rPr lang="kk-KZ" sz="1600" i="1" dirty="0">
                <a:solidFill>
                  <a:srgbClr val="7030A0"/>
                </a:solidFill>
                <a:latin typeface="Times New Roman"/>
                <a:ea typeface="Times New Roman"/>
                <a:cs typeface="Times New Roman"/>
              </a:rPr>
              <a:t>2.</a:t>
            </a:r>
            <a:r>
              <a:rPr lang="kk-KZ" sz="1600" dirty="0">
                <a:solidFill>
                  <a:srgbClr val="7030A0"/>
                </a:solidFill>
                <a:latin typeface="Times New Roman"/>
                <a:ea typeface="Times New Roman"/>
                <a:cs typeface="Times New Roman"/>
              </a:rPr>
              <a:t>Күлеміз, тісімізді көрсетеміз, аузымызды сәл ашып, ернімізді «түтікше» тәрізді созып түйіршікке жайлап үрлейміз. Қарашы қалай түйіршік әдемі сенің ерніңнен ұшады.</a:t>
            </a:r>
            <a:endParaRPr lang="ru-RU" sz="1600" dirty="0">
              <a:solidFill>
                <a:srgbClr val="7030A0"/>
              </a:solidFill>
              <a:latin typeface="Calibri"/>
              <a:ea typeface="Calibri"/>
              <a:cs typeface="Times New Roman"/>
            </a:endParaRPr>
          </a:p>
          <a:p>
            <a:pPr algn="just">
              <a:lnSpc>
                <a:spcPct val="115000"/>
              </a:lnSpc>
            </a:pPr>
            <a:r>
              <a:rPr lang="kk-KZ" sz="1600" dirty="0">
                <a:solidFill>
                  <a:srgbClr val="7030A0"/>
                </a:solidFill>
                <a:latin typeface="Times New Roman"/>
                <a:ea typeface="Times New Roman"/>
                <a:cs typeface="Times New Roman"/>
              </a:rPr>
              <a:t>3.Күлеміз, тісімізді көрсетеміз, аузымызды сәл ашып, жалпақ тілді күрек тәрізді астыңғы ерінге қойып, жайлап және ұзақ «күрекше» түйіршікке үрлейміз.</a:t>
            </a:r>
            <a:endParaRPr lang="ru-RU" sz="1600" dirty="0">
              <a:solidFill>
                <a:srgbClr val="7030A0"/>
              </a:solidFill>
              <a:latin typeface="Calibri"/>
              <a:ea typeface="Calibri"/>
              <a:cs typeface="Times New Roman"/>
            </a:endParaRPr>
          </a:p>
          <a:p>
            <a:pPr algn="just">
              <a:lnSpc>
                <a:spcPct val="115000"/>
              </a:lnSpc>
            </a:pPr>
            <a:r>
              <a:rPr lang="kk-KZ" sz="1600" dirty="0">
                <a:solidFill>
                  <a:srgbClr val="7030A0"/>
                </a:solidFill>
                <a:latin typeface="Times New Roman"/>
                <a:ea typeface="Times New Roman"/>
                <a:cs typeface="Times New Roman"/>
              </a:rPr>
              <a:t>4. Күлеміз, тісімізді көрсетеміз, аузымызды сәл ашып,тілді «кесе» тәрізді бүгіп, үстіңгі ерінге көтеріп, жылдам мұрынның ұшына үрлейміз. Қарашы қалай түйіршік әдемі жоғары көтеріледі</a:t>
            </a:r>
            <a:r>
              <a:rPr lang="kk-KZ" sz="1600" dirty="0">
                <a:solidFill>
                  <a:prstClr val="black"/>
                </a:solidFill>
                <a:latin typeface="Times New Roman"/>
                <a:ea typeface="Times New Roman"/>
                <a:cs typeface="Times New Roman"/>
              </a:rPr>
              <a:t>.</a:t>
            </a:r>
            <a:endParaRPr lang="ru-RU" sz="1600" dirty="0">
              <a:solidFill>
                <a:prstClr val="black"/>
              </a:solidFill>
              <a:latin typeface="Calibri"/>
              <a:ea typeface="Calibri"/>
              <a:cs typeface="Times New Roman"/>
            </a:endParaRPr>
          </a:p>
        </p:txBody>
      </p:sp>
      <p:pic>
        <p:nvPicPr>
          <p:cNvPr id="3074" name="Picture 2" descr="C:\Users\User\Desktop\мама фотки семинар\20200204_16295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9114" y="260648"/>
            <a:ext cx="4292885" cy="3021727"/>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User\Desktop\мама фотки семинар\20200204_16331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9116" y="3501009"/>
            <a:ext cx="4436900" cy="265907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User\Desktop\мама фотки семинар\20200204_16295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260301"/>
            <a:ext cx="4464495" cy="3021727"/>
          </a:xfrm>
          <a:prstGeom prst="rect">
            <a:avLst/>
          </a:prstGeom>
          <a:noFill/>
          <a:extLst>
            <a:ext uri="{909E8E84-426E-40DD-AFC4-6F175D3DCCD1}">
              <a14:hiddenFill xmlns:a14="http://schemas.microsoft.com/office/drawing/2010/main">
                <a:solidFill>
                  <a:srgbClr val="FFFFFF"/>
                </a:solidFill>
              </a14:hiddenFill>
            </a:ext>
          </a:extLst>
        </p:spPr>
      </p:pic>
      <p:sp>
        <p:nvSpPr>
          <p:cNvPr id="7" name="Прямоугольник 6"/>
          <p:cNvSpPr/>
          <p:nvPr/>
        </p:nvSpPr>
        <p:spPr>
          <a:xfrm>
            <a:off x="5148064" y="288013"/>
            <a:ext cx="1800200" cy="390684"/>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lnSpc>
                <a:spcPct val="115000"/>
              </a:lnSpc>
            </a:pPr>
            <a:r>
              <a:rPr lang="kk-KZ" dirty="0">
                <a:solidFill>
                  <a:srgbClr val="7030A0"/>
                </a:solidFill>
                <a:latin typeface="Times New Roman"/>
                <a:ea typeface="Calibri"/>
                <a:cs typeface="Times New Roman"/>
              </a:rPr>
              <a:t>«Сиқыр»</a:t>
            </a:r>
            <a:endParaRPr lang="ru-RU" dirty="0">
              <a:solidFill>
                <a:srgbClr val="7030A0"/>
              </a:solidFill>
              <a:latin typeface="Calibri"/>
              <a:ea typeface="Calibri"/>
              <a:cs typeface="Times New Roman"/>
            </a:endParaRPr>
          </a:p>
        </p:txBody>
      </p:sp>
    </p:spTree>
    <p:extLst>
      <p:ext uri="{BB962C8B-B14F-4D97-AF65-F5344CB8AC3E}">
        <p14:creationId xmlns:p14="http://schemas.microsoft.com/office/powerpoint/2010/main" val="2293995495"/>
      </p:ext>
    </p:extLst>
  </p:cSld>
  <p:clrMapOvr>
    <a:masterClrMapping/>
  </p:clrMapOvr>
  <p:transition>
    <p:dissolv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User\Desktop\мама фотки семинар\20200204_1652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404664"/>
            <a:ext cx="3888432" cy="2433337"/>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User\Desktop\мама фотки семинар\20200204_16530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3284983"/>
            <a:ext cx="3888432" cy="2721369"/>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Users\User\Desktop\мама фотки семинар\20200204_16523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04048" y="3284983"/>
            <a:ext cx="3816424" cy="2721369"/>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4499992" y="1124744"/>
            <a:ext cx="4320481" cy="369332"/>
          </a:xfrm>
          <a:prstGeom prst="rect">
            <a:avLst/>
          </a:prstGeom>
        </p:spPr>
        <p:txBody>
          <a:bodyPr wrap="square">
            <a:spAutoFit/>
          </a:bodyPr>
          <a:lstStyle/>
          <a:p>
            <a:r>
              <a:rPr lang="kk-KZ" dirty="0">
                <a:solidFill>
                  <a:srgbClr val="7030A0"/>
                </a:solidFill>
                <a:latin typeface="Times New Roman"/>
                <a:ea typeface="Times New Roman"/>
              </a:rPr>
              <a:t>Арыстан ырылдайды –р-р-р-р-р.</a:t>
            </a:r>
            <a:endParaRPr lang="ru-RU" dirty="0">
              <a:solidFill>
                <a:srgbClr val="7030A0"/>
              </a:solidFill>
            </a:endParaRPr>
          </a:p>
        </p:txBody>
      </p:sp>
      <p:sp>
        <p:nvSpPr>
          <p:cNvPr id="3" name="Прямоугольник 2"/>
          <p:cNvSpPr/>
          <p:nvPr/>
        </p:nvSpPr>
        <p:spPr>
          <a:xfrm>
            <a:off x="4427984" y="1556792"/>
            <a:ext cx="4176464" cy="1508105"/>
          </a:xfrm>
          <a:prstGeom prst="rect">
            <a:avLst/>
          </a:prstGeom>
        </p:spPr>
        <p:txBody>
          <a:bodyPr wrap="square">
            <a:spAutoFit/>
          </a:bodyPr>
          <a:lstStyle/>
          <a:p>
            <a:pPr>
              <a:lnSpc>
                <a:spcPct val="115000"/>
              </a:lnSpc>
            </a:pPr>
            <a:r>
              <a:rPr lang="kk-KZ" sz="1600" i="1" dirty="0">
                <a:solidFill>
                  <a:srgbClr val="7030A0"/>
                </a:solidFill>
                <a:latin typeface="Times New Roman"/>
                <a:ea typeface="Times New Roman"/>
                <a:cs typeface="Times New Roman"/>
              </a:rPr>
              <a:t>Орындау тәсілі</a:t>
            </a:r>
            <a:r>
              <a:rPr lang="kk-KZ" sz="1600" dirty="0">
                <a:solidFill>
                  <a:srgbClr val="7030A0"/>
                </a:solidFill>
                <a:latin typeface="Times New Roman"/>
                <a:ea typeface="Times New Roman"/>
                <a:cs typeface="Times New Roman"/>
              </a:rPr>
              <a:t>:</a:t>
            </a:r>
            <a:r>
              <a:rPr lang="kk-KZ" sz="1600" dirty="0">
                <a:solidFill>
                  <a:srgbClr val="7030A0"/>
                </a:solidFill>
                <a:latin typeface="Times New Roman"/>
                <a:ea typeface="Times New Roman"/>
              </a:rPr>
              <a:t> Күлеміз, тісімізді көрсетеміз, аузымызды ашып тілдің ұшын алдыңғы үстінгі тістердің артына қойып, </a:t>
            </a:r>
            <a:r>
              <a:rPr lang="kk-KZ" sz="1600" dirty="0">
                <a:solidFill>
                  <a:srgbClr val="7030A0"/>
                </a:solidFill>
                <a:latin typeface="Times New Roman"/>
                <a:ea typeface="Times New Roman"/>
                <a:cs typeface="Times New Roman"/>
              </a:rPr>
              <a:t>бір ырғақпен ұзақ Р-Р-Р-Р- деп дыбыс шығару</a:t>
            </a:r>
            <a:endParaRPr lang="ru-RU" sz="1600" dirty="0">
              <a:solidFill>
                <a:srgbClr val="7030A0"/>
              </a:solidFill>
              <a:latin typeface="Calibri"/>
              <a:ea typeface="Calibri"/>
              <a:cs typeface="Times New Roman"/>
            </a:endParaRPr>
          </a:p>
          <a:p>
            <a:pPr>
              <a:lnSpc>
                <a:spcPct val="115000"/>
              </a:lnSpc>
            </a:pPr>
            <a:r>
              <a:rPr lang="kk-KZ" sz="1600" dirty="0">
                <a:solidFill>
                  <a:srgbClr val="7030A0"/>
                </a:solidFill>
                <a:latin typeface="Times New Roman"/>
                <a:ea typeface="Times New Roman"/>
              </a:rPr>
              <a:t>Ауа ағыны тілдің екі бүйірінен шығады. </a:t>
            </a:r>
            <a:endParaRPr lang="ru-RU" sz="1600" dirty="0">
              <a:solidFill>
                <a:srgbClr val="7030A0"/>
              </a:solidFill>
              <a:latin typeface="Calibri"/>
              <a:ea typeface="Calibri"/>
              <a:cs typeface="Times New Roman"/>
            </a:endParaRPr>
          </a:p>
        </p:txBody>
      </p:sp>
      <p:sp>
        <p:nvSpPr>
          <p:cNvPr id="7" name="Прямоугольник 6"/>
          <p:cNvSpPr/>
          <p:nvPr/>
        </p:nvSpPr>
        <p:spPr>
          <a:xfrm>
            <a:off x="4499992" y="567651"/>
            <a:ext cx="1512168" cy="369332"/>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kk-KZ" dirty="0">
                <a:solidFill>
                  <a:srgbClr val="7030A0"/>
                </a:solidFill>
                <a:latin typeface="Times New Roman"/>
                <a:ea typeface="Times New Roman"/>
              </a:rPr>
              <a:t>«Арыстан»</a:t>
            </a:r>
          </a:p>
        </p:txBody>
      </p:sp>
    </p:spTree>
    <p:extLst>
      <p:ext uri="{BB962C8B-B14F-4D97-AF65-F5344CB8AC3E}">
        <p14:creationId xmlns:p14="http://schemas.microsoft.com/office/powerpoint/2010/main" val="1819500224"/>
      </p:ext>
    </p:extLst>
  </p:cSld>
  <p:clrMapOvr>
    <a:masterClrMapping/>
  </p:clrMapOvr>
  <p:transition>
    <p:dissolv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WordArt 2"/>
          <p:cNvSpPr>
            <a:spLocks noChangeArrowheads="1" noChangeShapeType="1" noTextEdit="1"/>
          </p:cNvSpPr>
          <p:nvPr/>
        </p:nvSpPr>
        <p:spPr bwMode="auto">
          <a:xfrm>
            <a:off x="1571604" y="714356"/>
            <a:ext cx="7000924" cy="2152671"/>
          </a:xfrm>
          <a:prstGeom prst="rect">
            <a:avLst/>
          </a:prstGeom>
        </p:spPr>
        <p:txBody>
          <a:bodyPr wrap="none" fromWordArt="1">
            <a:prstTxWarp prst="textPlain">
              <a:avLst>
                <a:gd name="adj" fmla="val 50000"/>
              </a:avLst>
            </a:prstTxWarp>
          </a:bodyPr>
          <a:lstStyle/>
          <a:p>
            <a:pPr algn="ctr"/>
            <a:endParaRPr lang="ru-RU" sz="3600" kern="10" dirty="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Times New Roman"/>
              <a:cs typeface="Times New Roman"/>
            </a:endParaRPr>
          </a:p>
        </p:txBody>
      </p:sp>
      <p:sp>
        <p:nvSpPr>
          <p:cNvPr id="2" name="Прямоугольник 1"/>
          <p:cNvSpPr/>
          <p:nvPr/>
        </p:nvSpPr>
        <p:spPr>
          <a:xfrm>
            <a:off x="1331640" y="1700807"/>
            <a:ext cx="5544616" cy="808619"/>
          </a:xfrm>
          <a:prstGeom prst="rect">
            <a:avLst/>
          </a:prstGeom>
        </p:spPr>
        <p:txBody>
          <a:bodyPr wrap="square">
            <a:spAutoFit/>
          </a:bodyPr>
          <a:lstStyle/>
          <a:p>
            <a:pPr>
              <a:lnSpc>
                <a:spcPct val="115000"/>
              </a:lnSpc>
              <a:spcAft>
                <a:spcPts val="1000"/>
              </a:spcAft>
            </a:pPr>
            <a:r>
              <a:rPr lang="ru-RU" sz="4400" dirty="0">
                <a:solidFill>
                  <a:prstClr val="black"/>
                </a:solidFill>
                <a:latin typeface="Times New Roman" panose="02020603050405020304" pitchFamily="18" charset="0"/>
                <a:ea typeface="Calibri"/>
                <a:cs typeface="Times New Roman" panose="02020603050405020304" pitchFamily="18" charset="0"/>
              </a:rPr>
              <a:t>    </a:t>
            </a:r>
            <a:r>
              <a:rPr lang="ru-RU" sz="4400" dirty="0">
                <a:solidFill>
                  <a:srgbClr val="7030A0"/>
                </a:solidFill>
                <a:latin typeface="Times New Roman" panose="02020603050405020304" pitchFamily="18" charset="0"/>
                <a:ea typeface="Calibri"/>
                <a:cs typeface="Times New Roman" panose="02020603050405020304" pitchFamily="18" charset="0"/>
              </a:rPr>
              <a:t> </a:t>
            </a:r>
          </a:p>
        </p:txBody>
      </p:sp>
      <p:pic>
        <p:nvPicPr>
          <p:cNvPr id="4" name="Рисунок 3" descr="C:\Users\User\Downloads\20180413_105539.jpg"/>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423428" y="2033972"/>
            <a:ext cx="5166320" cy="3384376"/>
          </a:xfrm>
          <a:prstGeom prst="rect">
            <a:avLst/>
          </a:prstGeom>
          <a:noFill/>
          <a:ln>
            <a:noFill/>
          </a:ln>
        </p:spPr>
      </p:pic>
      <p:sp>
        <p:nvSpPr>
          <p:cNvPr id="3" name="Rectangle 2"/>
          <p:cNvSpPr>
            <a:spLocks noChangeArrowheads="1"/>
          </p:cNvSpPr>
          <p:nvPr/>
        </p:nvSpPr>
        <p:spPr bwMode="auto">
          <a:xfrm>
            <a:off x="4094947" y="-79176"/>
            <a:ext cx="954107"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fontAlgn="base">
              <a:spcBef>
                <a:spcPct val="0"/>
              </a:spcBef>
              <a:spcAft>
                <a:spcPct val="0"/>
              </a:spcAft>
            </a:pPr>
            <a:endParaRPr lang="kk-KZ" altLang="ru-RU" sz="1400" dirty="0">
              <a:solidFill>
                <a:srgbClr val="7030A0"/>
              </a:solidFill>
              <a:latin typeface="Times New Roman" panose="02020603050405020304" pitchFamily="18" charset="0"/>
              <a:ea typeface="Times New Roman" pitchFamily="18" charset="0"/>
              <a:cs typeface="Times New Roman" panose="02020603050405020304" pitchFamily="18" charset="0"/>
            </a:endParaRPr>
          </a:p>
          <a:p>
            <a:pPr algn="ctr" fontAlgn="base">
              <a:spcBef>
                <a:spcPct val="0"/>
              </a:spcBef>
              <a:spcAft>
                <a:spcPct val="0"/>
              </a:spcAft>
            </a:pPr>
            <a:r>
              <a:rPr lang="kk-KZ" altLang="ru-RU" sz="2000" dirty="0">
                <a:solidFill>
                  <a:srgbClr val="0070C0"/>
                </a:solidFill>
                <a:latin typeface="Times New Roman" panose="02020603050405020304" pitchFamily="18" charset="0"/>
                <a:ea typeface="Times New Roman" pitchFamily="18" charset="0"/>
                <a:cs typeface="Times New Roman" panose="02020603050405020304" pitchFamily="18" charset="0"/>
              </a:rPr>
              <a:t>Ойын: </a:t>
            </a:r>
            <a:endParaRPr lang="kk-KZ" altLang="ru-RU" sz="2000" dirty="0">
              <a:solidFill>
                <a:srgbClr val="0070C0"/>
              </a:solidFill>
              <a:latin typeface="Times New Roman" panose="02020603050405020304" pitchFamily="18" charset="0"/>
              <a:cs typeface="Times New Roman" panose="02020603050405020304" pitchFamily="18" charset="0"/>
            </a:endParaRPr>
          </a:p>
        </p:txBody>
      </p:sp>
      <p:sp>
        <p:nvSpPr>
          <p:cNvPr id="6" name="WordArt 1"/>
          <p:cNvSpPr>
            <a:spLocks noChangeArrowheads="1" noChangeShapeType="1" noTextEdit="1"/>
          </p:cNvSpPr>
          <p:nvPr/>
        </p:nvSpPr>
        <p:spPr bwMode="auto">
          <a:xfrm>
            <a:off x="2732584" y="457200"/>
            <a:ext cx="4896544" cy="6858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ru-RU" sz="3600" kern="10" dirty="0">
                <a:solidFill>
                  <a:srgbClr val="336699"/>
                </a:solidFill>
                <a:effectLst>
                  <a:outerShdw dist="45791" dir="2021404" algn="ctr" rotWithShape="0">
                    <a:srgbClr val="B2B2B2">
                      <a:alpha val="80000"/>
                    </a:srgbClr>
                  </a:outerShdw>
                </a:effectLst>
                <a:latin typeface="Times New Roman"/>
                <a:cs typeface="Times New Roman"/>
              </a:rPr>
              <a:t>«</a:t>
            </a:r>
            <a:r>
              <a:rPr lang="ru-RU" sz="3600" kern="10" dirty="0" err="1">
                <a:solidFill>
                  <a:srgbClr val="336699"/>
                </a:solidFill>
                <a:latin typeface="Times New Roman"/>
                <a:cs typeface="Times New Roman"/>
              </a:rPr>
              <a:t>Теңізге</a:t>
            </a:r>
            <a:r>
              <a:rPr lang="ru-RU" sz="3600" kern="10" dirty="0">
                <a:solidFill>
                  <a:srgbClr val="336699"/>
                </a:solidFill>
                <a:latin typeface="Times New Roman"/>
                <a:cs typeface="Times New Roman"/>
              </a:rPr>
              <a:t> </a:t>
            </a:r>
            <a:r>
              <a:rPr lang="ru-RU" sz="3600" kern="10" dirty="0" err="1">
                <a:solidFill>
                  <a:srgbClr val="336699"/>
                </a:solidFill>
                <a:latin typeface="Times New Roman"/>
                <a:cs typeface="Times New Roman"/>
              </a:rPr>
              <a:t>кемемен</a:t>
            </a:r>
            <a:r>
              <a:rPr lang="ru-RU" sz="3600" kern="10" dirty="0">
                <a:solidFill>
                  <a:srgbClr val="336699"/>
                </a:solidFill>
                <a:latin typeface="Times New Roman"/>
                <a:cs typeface="Times New Roman"/>
              </a:rPr>
              <a:t> </a:t>
            </a:r>
            <a:r>
              <a:rPr lang="ru-RU" sz="3600" kern="10" dirty="0" err="1">
                <a:solidFill>
                  <a:srgbClr val="336699"/>
                </a:solidFill>
                <a:latin typeface="Times New Roman"/>
                <a:cs typeface="Times New Roman"/>
              </a:rPr>
              <a:t>саяхатқа</a:t>
            </a:r>
            <a:r>
              <a:rPr lang="ru-RU" sz="3600" kern="10" dirty="0">
                <a:solidFill>
                  <a:srgbClr val="336699"/>
                </a:solidFill>
                <a:latin typeface="Times New Roman"/>
                <a:cs typeface="Times New Roman"/>
              </a:rPr>
              <a:t> </a:t>
            </a:r>
            <a:r>
              <a:rPr lang="ru-RU" sz="3600" kern="10" dirty="0" err="1">
                <a:solidFill>
                  <a:srgbClr val="336699"/>
                </a:solidFill>
                <a:latin typeface="Times New Roman"/>
                <a:cs typeface="Times New Roman"/>
              </a:rPr>
              <a:t>шығу</a:t>
            </a:r>
            <a:r>
              <a:rPr lang="ru-RU" sz="3600" kern="10" dirty="0">
                <a:solidFill>
                  <a:srgbClr val="336699"/>
                </a:solidFill>
                <a:effectLst>
                  <a:outerShdw dist="45791" dir="2021404" algn="ctr" rotWithShape="0">
                    <a:srgbClr val="B2B2B2">
                      <a:alpha val="80000"/>
                    </a:srgbClr>
                  </a:outerShdw>
                </a:effectLst>
                <a:latin typeface="Times New Roman"/>
                <a:cs typeface="Times New Roman"/>
              </a:rPr>
              <a:t>»</a:t>
            </a:r>
          </a:p>
        </p:txBody>
      </p:sp>
      <p:sp>
        <p:nvSpPr>
          <p:cNvPr id="7" name="Rectangle 3"/>
          <p:cNvSpPr>
            <a:spLocks noChangeArrowheads="1"/>
          </p:cNvSpPr>
          <p:nvPr/>
        </p:nvSpPr>
        <p:spPr bwMode="auto">
          <a:xfrm>
            <a:off x="0" y="11430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ru-RU" altLang="ru-RU">
              <a:solidFill>
                <a:prstClr val="black"/>
              </a:solidFill>
              <a:latin typeface="Arial" pitchFamily="34" charset="0"/>
              <a:cs typeface="Arial" pitchFamily="34" charset="0"/>
            </a:endParaRPr>
          </a:p>
        </p:txBody>
      </p:sp>
      <p:sp>
        <p:nvSpPr>
          <p:cNvPr id="5" name="Прямоугольник 4"/>
          <p:cNvSpPr/>
          <p:nvPr/>
        </p:nvSpPr>
        <p:spPr>
          <a:xfrm>
            <a:off x="4195134" y="1143000"/>
            <a:ext cx="4481322" cy="1754326"/>
          </a:xfrm>
          <a:prstGeom prst="rect">
            <a:avLst/>
          </a:prstGeom>
        </p:spPr>
        <p:txBody>
          <a:bodyPr wrap="square">
            <a:spAutoFit/>
          </a:bodyPr>
          <a:lstStyle/>
          <a:p>
            <a:pPr algn="just"/>
            <a:r>
              <a:rPr lang="kk-KZ" b="1" dirty="0">
                <a:solidFill>
                  <a:srgbClr val="00B050"/>
                </a:solidFill>
                <a:latin typeface="Times New Roman"/>
                <a:ea typeface="Times New Roman"/>
              </a:rPr>
              <a:t>Мақсаты:</a:t>
            </a:r>
            <a:r>
              <a:rPr lang="kk-KZ" dirty="0">
                <a:solidFill>
                  <a:srgbClr val="00B050"/>
                </a:solidFill>
                <a:latin typeface="Times New Roman"/>
                <a:ea typeface="Times New Roman"/>
              </a:rPr>
              <a:t> Ұзақ, күшті, қалықтау, ауыздық ауа ағынын дамыту, еріннің бұлшық етін жетілдіру. Балаларға ауа ағынын ойын барысында жеңіл, қалықтап, үнемдеп, дұрыс пайдалануға қалыптастыру. Сөздіқ қорына жаңа сөз енгізу </a:t>
            </a:r>
            <a:r>
              <a:rPr lang="kk-KZ" i="1" dirty="0">
                <a:solidFill>
                  <a:srgbClr val="00B050"/>
                </a:solidFill>
                <a:latin typeface="Times New Roman"/>
                <a:ea typeface="Times New Roman"/>
              </a:rPr>
              <a:t>арал, желкен.</a:t>
            </a:r>
            <a:endParaRPr lang="ru-RU" sz="1600" dirty="0">
              <a:solidFill>
                <a:srgbClr val="00B050"/>
              </a:solidFill>
              <a:latin typeface="Times New Roman"/>
              <a:ea typeface="Times New Roman"/>
            </a:endParaRPr>
          </a:p>
        </p:txBody>
      </p:sp>
      <p:sp>
        <p:nvSpPr>
          <p:cNvPr id="8" name="Прямоугольник 7"/>
          <p:cNvSpPr/>
          <p:nvPr/>
        </p:nvSpPr>
        <p:spPr>
          <a:xfrm>
            <a:off x="4195134" y="2897326"/>
            <a:ext cx="4481322" cy="3416320"/>
          </a:xfrm>
          <a:prstGeom prst="rect">
            <a:avLst/>
          </a:prstGeom>
        </p:spPr>
        <p:txBody>
          <a:bodyPr wrap="square">
            <a:spAutoFit/>
          </a:bodyPr>
          <a:lstStyle/>
          <a:p>
            <a:pPr algn="just"/>
            <a:r>
              <a:rPr lang="kk-KZ" b="1" dirty="0">
                <a:solidFill>
                  <a:srgbClr val="00B050"/>
                </a:solidFill>
                <a:latin typeface="Times New Roman"/>
                <a:ea typeface="Times New Roman"/>
              </a:rPr>
              <a:t>Ойын шарты</a:t>
            </a:r>
            <a:r>
              <a:rPr lang="kk-KZ" dirty="0">
                <a:solidFill>
                  <a:srgbClr val="00B050"/>
                </a:solidFill>
                <a:latin typeface="Times New Roman"/>
                <a:ea typeface="Times New Roman"/>
              </a:rPr>
              <a:t>: Мынау ойын алаңында 6 арал тұр, 6 кеме тұр.Әр ойыншы ойнар алдында өзіне кеме таңдап алады, кемелердің желкені әр түрлі және соған сәйкес 1 үлкен ту, 5 кішкентай ту алады.</a:t>
            </a:r>
            <a:endParaRPr lang="ru-RU" sz="1600" dirty="0">
              <a:solidFill>
                <a:srgbClr val="00B050"/>
              </a:solidFill>
              <a:latin typeface="Times New Roman"/>
              <a:ea typeface="Times New Roman"/>
            </a:endParaRPr>
          </a:p>
          <a:p>
            <a:pPr algn="just"/>
            <a:r>
              <a:rPr lang="kk-KZ" dirty="0">
                <a:solidFill>
                  <a:srgbClr val="00B050"/>
                </a:solidFill>
                <a:latin typeface="Times New Roman"/>
                <a:ea typeface="Times New Roman"/>
              </a:rPr>
              <a:t>Ойын тоқтатылады 3 себептен:</a:t>
            </a:r>
            <a:endParaRPr lang="ru-RU" sz="1600" dirty="0">
              <a:solidFill>
                <a:srgbClr val="00B050"/>
              </a:solidFill>
              <a:latin typeface="Times New Roman"/>
              <a:ea typeface="Times New Roman"/>
            </a:endParaRPr>
          </a:p>
          <a:p>
            <a:pPr algn="just"/>
            <a:r>
              <a:rPr lang="kk-KZ" dirty="0">
                <a:solidFill>
                  <a:srgbClr val="00B050"/>
                </a:solidFill>
                <a:latin typeface="Times New Roman"/>
                <a:ea typeface="Times New Roman"/>
              </a:rPr>
              <a:t>- кеме тоқтап қалса теңізде</a:t>
            </a:r>
            <a:endParaRPr lang="ru-RU" sz="1600" dirty="0">
              <a:solidFill>
                <a:srgbClr val="00B050"/>
              </a:solidFill>
              <a:latin typeface="Times New Roman"/>
              <a:ea typeface="Times New Roman"/>
            </a:endParaRPr>
          </a:p>
          <a:p>
            <a:pPr algn="just"/>
            <a:r>
              <a:rPr lang="kk-KZ" dirty="0">
                <a:solidFill>
                  <a:srgbClr val="00B050"/>
                </a:solidFill>
                <a:latin typeface="Times New Roman"/>
                <a:ea typeface="Times New Roman"/>
              </a:rPr>
              <a:t>- ойыншы әрі қарай үрлей алмаса.</a:t>
            </a:r>
            <a:endParaRPr lang="ru-RU" sz="1600" dirty="0">
              <a:solidFill>
                <a:srgbClr val="00B050"/>
              </a:solidFill>
              <a:latin typeface="Times New Roman"/>
              <a:ea typeface="Times New Roman"/>
            </a:endParaRPr>
          </a:p>
          <a:p>
            <a:pPr algn="just"/>
            <a:r>
              <a:rPr lang="kk-KZ" dirty="0">
                <a:solidFill>
                  <a:srgbClr val="00B050"/>
                </a:solidFill>
                <a:latin typeface="Times New Roman"/>
                <a:ea typeface="Times New Roman"/>
              </a:rPr>
              <a:t>- кеме батып кетсе</a:t>
            </a:r>
            <a:r>
              <a:rPr lang="ru-RU" sz="1600" dirty="0">
                <a:solidFill>
                  <a:srgbClr val="00B050"/>
                </a:solidFill>
                <a:latin typeface="Times New Roman"/>
                <a:ea typeface="Times New Roman"/>
              </a:rPr>
              <a:t> </a:t>
            </a:r>
            <a:r>
              <a:rPr lang="kk-KZ" dirty="0">
                <a:solidFill>
                  <a:srgbClr val="00B050"/>
                </a:solidFill>
                <a:latin typeface="Times New Roman"/>
                <a:ea typeface="Times New Roman"/>
              </a:rPr>
              <a:t>(апатқа ұшыраса)</a:t>
            </a:r>
            <a:endParaRPr lang="ru-RU" sz="1600" dirty="0">
              <a:solidFill>
                <a:srgbClr val="00B050"/>
              </a:solidFill>
              <a:latin typeface="Times New Roman"/>
              <a:ea typeface="Times New Roman"/>
            </a:endParaRPr>
          </a:p>
          <a:p>
            <a:pPr algn="just"/>
            <a:r>
              <a:rPr lang="kk-KZ" dirty="0">
                <a:solidFill>
                  <a:srgbClr val="00B050"/>
                </a:solidFill>
                <a:latin typeface="Times New Roman"/>
                <a:ea typeface="Times New Roman"/>
              </a:rPr>
              <a:t>Ойынды балалар бір-бірден кезектесіп ойнайды.Ойынды жақсы ойнап аралдарға саяхат жасап қайтқан баланы мақтау.</a:t>
            </a:r>
            <a:endParaRPr lang="ru-RU" sz="1600" dirty="0">
              <a:solidFill>
                <a:srgbClr val="00B050"/>
              </a:solidFill>
              <a:latin typeface="Times New Roman"/>
              <a:ea typeface="Times New Roman"/>
            </a:endParaRPr>
          </a:p>
        </p:txBody>
      </p:sp>
    </p:spTree>
    <p:extLst>
      <p:ext uri="{BB962C8B-B14F-4D97-AF65-F5344CB8AC3E}">
        <p14:creationId xmlns:p14="http://schemas.microsoft.com/office/powerpoint/2010/main" val="541371281"/>
      </p:ext>
    </p:extLst>
  </p:cSld>
  <p:clrMapOvr>
    <a:masterClrMapping/>
  </p:clrMapOvr>
  <p:transition>
    <p:dissolv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WordArt 2"/>
          <p:cNvSpPr>
            <a:spLocks noChangeArrowheads="1" noChangeShapeType="1" noTextEdit="1"/>
          </p:cNvSpPr>
          <p:nvPr/>
        </p:nvSpPr>
        <p:spPr bwMode="auto">
          <a:xfrm>
            <a:off x="1571604" y="714356"/>
            <a:ext cx="7000924" cy="2152671"/>
          </a:xfrm>
          <a:prstGeom prst="rect">
            <a:avLst/>
          </a:prstGeom>
        </p:spPr>
        <p:txBody>
          <a:bodyPr wrap="none" fromWordArt="1">
            <a:prstTxWarp prst="textPlain">
              <a:avLst>
                <a:gd name="adj" fmla="val 50000"/>
              </a:avLst>
            </a:prstTxWarp>
          </a:bodyPr>
          <a:lstStyle/>
          <a:p>
            <a:pPr algn="ctr"/>
            <a:endParaRPr lang="ru-RU" sz="3600" kern="10" dirty="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Times New Roman"/>
              <a:cs typeface="Times New Roman"/>
            </a:endParaRPr>
          </a:p>
        </p:txBody>
      </p:sp>
      <p:sp>
        <p:nvSpPr>
          <p:cNvPr id="2" name="Прямоугольник 1"/>
          <p:cNvSpPr/>
          <p:nvPr/>
        </p:nvSpPr>
        <p:spPr>
          <a:xfrm>
            <a:off x="395536" y="1700807"/>
            <a:ext cx="7920880" cy="3025444"/>
          </a:xfrm>
          <a:prstGeom prst="rect">
            <a:avLst/>
          </a:prstGeom>
        </p:spPr>
        <p:txBody>
          <a:bodyPr wrap="square">
            <a:spAutoFit/>
          </a:bodyPr>
          <a:lstStyle/>
          <a:p>
            <a:pPr algn="ctr">
              <a:lnSpc>
                <a:spcPct val="115000"/>
              </a:lnSpc>
              <a:spcAft>
                <a:spcPts val="1000"/>
              </a:spcAft>
            </a:pPr>
            <a:r>
              <a:rPr lang="ru-RU" sz="4400" dirty="0">
                <a:solidFill>
                  <a:srgbClr val="7030A0"/>
                </a:solidFill>
                <a:latin typeface="Times New Roman" panose="02020603050405020304" pitchFamily="18" charset="0"/>
                <a:ea typeface="Calibri"/>
                <a:cs typeface="Times New Roman" panose="02020603050405020304" pitchFamily="18" charset="0"/>
              </a:rPr>
              <a:t>Видео: </a:t>
            </a:r>
          </a:p>
          <a:p>
            <a:pPr>
              <a:lnSpc>
                <a:spcPct val="115000"/>
              </a:lnSpc>
              <a:spcAft>
                <a:spcPts val="1000"/>
              </a:spcAft>
            </a:pPr>
            <a:r>
              <a:rPr lang="ru-RU" sz="2800" dirty="0">
                <a:solidFill>
                  <a:srgbClr val="7030A0"/>
                </a:solidFill>
                <a:latin typeface="Times New Roman" panose="02020603050405020304" pitchFamily="18" charset="0"/>
                <a:ea typeface="Calibri"/>
                <a:cs typeface="Times New Roman" panose="02020603050405020304" pitchFamily="18" charset="0"/>
              </a:rPr>
              <a:t>1.Ашық </a:t>
            </a:r>
            <a:r>
              <a:rPr lang="ru-RU" sz="2800" dirty="0" err="1">
                <a:solidFill>
                  <a:srgbClr val="7030A0"/>
                </a:solidFill>
                <a:latin typeface="Times New Roman" panose="02020603050405020304" pitchFamily="18" charset="0"/>
                <a:ea typeface="Calibri"/>
                <a:cs typeface="Times New Roman" panose="02020603050405020304" pitchFamily="18" charset="0"/>
              </a:rPr>
              <a:t>сабақ</a:t>
            </a:r>
            <a:r>
              <a:rPr lang="ru-RU" sz="2800" dirty="0">
                <a:solidFill>
                  <a:srgbClr val="7030A0"/>
                </a:solidFill>
                <a:latin typeface="Times New Roman" panose="02020603050405020304" pitchFamily="18" charset="0"/>
                <a:ea typeface="Calibri"/>
                <a:cs typeface="Times New Roman" panose="02020603050405020304" pitchFamily="18" charset="0"/>
              </a:rPr>
              <a:t> «</a:t>
            </a:r>
            <a:r>
              <a:rPr lang="ru-RU" sz="2800" dirty="0" err="1">
                <a:solidFill>
                  <a:srgbClr val="7030A0"/>
                </a:solidFill>
                <a:latin typeface="Times New Roman" panose="02020603050405020304" pitchFamily="18" charset="0"/>
                <a:ea typeface="Calibri"/>
                <a:cs typeface="Times New Roman" panose="02020603050405020304" pitchFamily="18" charset="0"/>
              </a:rPr>
              <a:t>Ауа</a:t>
            </a:r>
            <a:r>
              <a:rPr lang="ru-RU" sz="2800" dirty="0">
                <a:solidFill>
                  <a:srgbClr val="7030A0"/>
                </a:solidFill>
                <a:latin typeface="Times New Roman" panose="02020603050405020304" pitchFamily="18" charset="0"/>
                <a:ea typeface="Calibri"/>
                <a:cs typeface="Times New Roman" panose="02020603050405020304" pitchFamily="18" charset="0"/>
              </a:rPr>
              <a:t> </a:t>
            </a:r>
            <a:r>
              <a:rPr lang="ru-RU" sz="2800" dirty="0" err="1">
                <a:solidFill>
                  <a:srgbClr val="7030A0"/>
                </a:solidFill>
                <a:latin typeface="Times New Roman" panose="02020603050405020304" pitchFamily="18" charset="0"/>
                <a:ea typeface="Calibri"/>
                <a:cs typeface="Times New Roman" panose="02020603050405020304" pitchFamily="18" charset="0"/>
              </a:rPr>
              <a:t>ағынын</a:t>
            </a:r>
            <a:r>
              <a:rPr lang="ru-RU" sz="2800" dirty="0">
                <a:solidFill>
                  <a:srgbClr val="7030A0"/>
                </a:solidFill>
                <a:latin typeface="Times New Roman" panose="02020603050405020304" pitchFamily="18" charset="0"/>
                <a:ea typeface="Calibri"/>
                <a:cs typeface="Times New Roman" panose="02020603050405020304" pitchFamily="18" charset="0"/>
              </a:rPr>
              <a:t> </a:t>
            </a:r>
            <a:r>
              <a:rPr lang="ru-RU" sz="2800" dirty="0" err="1">
                <a:solidFill>
                  <a:srgbClr val="7030A0"/>
                </a:solidFill>
                <a:latin typeface="Times New Roman" panose="02020603050405020304" pitchFamily="18" charset="0"/>
                <a:ea typeface="Calibri"/>
                <a:cs typeface="Times New Roman" panose="02020603050405020304" pitchFamily="18" charset="0"/>
              </a:rPr>
              <a:t>дамыту</a:t>
            </a:r>
            <a:r>
              <a:rPr lang="ru-RU" sz="2800" dirty="0">
                <a:solidFill>
                  <a:srgbClr val="7030A0"/>
                </a:solidFill>
                <a:latin typeface="Times New Roman" panose="02020603050405020304" pitchFamily="18" charset="0"/>
                <a:ea typeface="Calibri"/>
                <a:cs typeface="Times New Roman" panose="02020603050405020304" pitchFamily="18" charset="0"/>
              </a:rPr>
              <a:t> </a:t>
            </a:r>
            <a:r>
              <a:rPr lang="ru-RU" sz="2800" dirty="0" err="1">
                <a:solidFill>
                  <a:srgbClr val="7030A0"/>
                </a:solidFill>
                <a:latin typeface="Times New Roman" panose="02020603050405020304" pitchFamily="18" charset="0"/>
                <a:ea typeface="Calibri"/>
                <a:cs typeface="Times New Roman" panose="02020603050405020304" pitchFamily="18" charset="0"/>
              </a:rPr>
              <a:t>жаттығулары</a:t>
            </a:r>
            <a:r>
              <a:rPr lang="ru-RU" sz="2800" dirty="0">
                <a:solidFill>
                  <a:srgbClr val="7030A0"/>
                </a:solidFill>
                <a:latin typeface="Times New Roman" panose="02020603050405020304" pitchFamily="18" charset="0"/>
                <a:ea typeface="Calibri"/>
                <a:cs typeface="Times New Roman" panose="02020603050405020304" pitchFamily="18" charset="0"/>
              </a:rPr>
              <a:t>» </a:t>
            </a:r>
          </a:p>
          <a:p>
            <a:pPr>
              <a:lnSpc>
                <a:spcPct val="115000"/>
              </a:lnSpc>
              <a:spcAft>
                <a:spcPts val="1000"/>
              </a:spcAft>
            </a:pPr>
            <a:r>
              <a:rPr lang="kk-KZ" sz="2800" dirty="0">
                <a:solidFill>
                  <a:srgbClr val="7030A0"/>
                </a:solidFill>
                <a:latin typeface="Times New Roman" panose="02020603050405020304" pitchFamily="18" charset="0"/>
                <a:ea typeface="Calibri"/>
                <a:cs typeface="Times New Roman" panose="02020603050405020304" pitchFamily="18" charset="0"/>
              </a:rPr>
              <a:t>2.Ойын «Теңізге кемемен саяхатқа шығу»</a:t>
            </a:r>
            <a:endParaRPr lang="ru-RU" sz="2800" dirty="0">
              <a:solidFill>
                <a:srgbClr val="7030A0"/>
              </a:solidFill>
              <a:latin typeface="Times New Roman" panose="02020603050405020304" pitchFamily="18" charset="0"/>
              <a:ea typeface="Calibri"/>
              <a:cs typeface="Times New Roman" panose="02020603050405020304" pitchFamily="18" charset="0"/>
            </a:endParaRPr>
          </a:p>
          <a:p>
            <a:pPr>
              <a:lnSpc>
                <a:spcPct val="115000"/>
              </a:lnSpc>
              <a:spcAft>
                <a:spcPts val="1000"/>
              </a:spcAft>
            </a:pPr>
            <a:r>
              <a:rPr lang="ru-RU" sz="4400" dirty="0">
                <a:solidFill>
                  <a:srgbClr val="7030A0"/>
                </a:solidFill>
                <a:latin typeface="Times New Roman" panose="02020603050405020304" pitchFamily="18" charset="0"/>
                <a:ea typeface="Calibri"/>
                <a:cs typeface="Times New Roman" panose="02020603050405020304" pitchFamily="18" charset="0"/>
              </a:rPr>
              <a:t> </a:t>
            </a:r>
          </a:p>
        </p:txBody>
      </p:sp>
    </p:spTree>
    <p:extLst>
      <p:ext uri="{BB962C8B-B14F-4D97-AF65-F5344CB8AC3E}">
        <p14:creationId xmlns:p14="http://schemas.microsoft.com/office/powerpoint/2010/main" val="2386528071"/>
      </p:ext>
    </p:extLst>
  </p:cSld>
  <p:clrMapOvr>
    <a:masterClrMapping/>
  </p:clrMapOvr>
  <p:transition>
    <p:dissolv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WordArt 2"/>
          <p:cNvSpPr>
            <a:spLocks noChangeArrowheads="1" noChangeShapeType="1" noTextEdit="1"/>
          </p:cNvSpPr>
          <p:nvPr/>
        </p:nvSpPr>
        <p:spPr bwMode="auto">
          <a:xfrm>
            <a:off x="683568" y="2006204"/>
            <a:ext cx="7744944" cy="1742283"/>
          </a:xfrm>
          <a:prstGeom prst="rect">
            <a:avLst/>
          </a:prstGeom>
        </p:spPr>
        <p:txBody>
          <a:bodyPr wrap="none" fromWordArt="1">
            <a:prstTxWarp prst="textPlain">
              <a:avLst>
                <a:gd name="adj" fmla="val 50000"/>
              </a:avLst>
            </a:prstTxWarp>
          </a:bodyPr>
          <a:lstStyle/>
          <a:p>
            <a:pPr algn="ctr"/>
            <a:r>
              <a:rPr lang="ru-RU" sz="3600" kern="10" dirty="0" err="1">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Times New Roman"/>
                <a:cs typeface="Times New Roman"/>
              </a:rPr>
              <a:t>Назарларыңызға рахмет</a:t>
            </a:r>
            <a:r>
              <a:rPr lang="ru-RU" sz="3600" kern="10" dirty="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Times New Roman"/>
                <a:cs typeface="Times New Roman"/>
              </a:rPr>
              <a:t>!</a:t>
            </a:r>
          </a:p>
        </p:txBody>
      </p:sp>
    </p:spTree>
    <p:extLst>
      <p:ext uri="{BB962C8B-B14F-4D97-AF65-F5344CB8AC3E}">
        <p14:creationId xmlns:p14="http://schemas.microsoft.com/office/powerpoint/2010/main" val="2816408318"/>
      </p:ext>
    </p:extLst>
  </p:cSld>
  <p:clrMapOvr>
    <a:masterClrMapping/>
  </p:clrMapOvr>
  <p:transition>
    <p:dissolv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_rels/theme9.xml.rels><?xml version="1.0" encoding="UTF-8" standalone="yes"?>
<Relationships xmlns="http://schemas.openxmlformats.org/package/2006/relationships"><Relationship Id="rId1" Type="http://schemas.openxmlformats.org/officeDocument/2006/relationships/image" Target="../media/image1.jpeg"/></Relationships>
</file>

<file path=ppt/theme/_rels/theme10.xml.rels><?xml version="1.0" encoding="UTF-8" standalone="yes"?>
<Relationships xmlns="http://schemas.openxmlformats.org/package/2006/relationships"><Relationship Id="rId1" Type="http://schemas.openxmlformats.org/officeDocument/2006/relationships/image" Target="../media/image1.jpeg"/></Relationships>
</file>

<file path=ppt/theme/_rels/theme11.xml.rels><?xml version="1.0" encoding="UTF-8" standalone="yes"?>
<Relationships xmlns="http://schemas.openxmlformats.org/package/2006/relationships"><Relationship Id="rId1" Type="http://schemas.openxmlformats.org/officeDocument/2006/relationships/image" Target="../media/image1.jpeg"/></Relationships>
</file>

<file path=ppt/theme/_rels/theme12.xml.rels><?xml version="1.0" encoding="UTF-8" standalone="yes"?>
<Relationships xmlns="http://schemas.openxmlformats.org/package/2006/relationships"><Relationship Id="rId1" Type="http://schemas.openxmlformats.org/officeDocument/2006/relationships/image" Target="../media/image1.jpeg"/></Relationships>
</file>

<file path=ppt/theme/_rels/theme13.xml.rels><?xml version="1.0" encoding="UTF-8" standalone="yes"?>
<Relationships xmlns="http://schemas.openxmlformats.org/package/2006/relationships"><Relationship Id="rId1" Type="http://schemas.openxmlformats.org/officeDocument/2006/relationships/image" Target="../media/image1.jpeg"/></Relationships>
</file>

<file path=ppt/theme/_rels/theme14.xml.rels><?xml version="1.0" encoding="UTF-8" standalone="yes"?>
<Relationships xmlns="http://schemas.openxmlformats.org/package/2006/relationships"><Relationship Id="rId1" Type="http://schemas.openxmlformats.org/officeDocument/2006/relationships/image" Target="../media/image1.jpeg"/></Relationships>
</file>

<file path=ppt/theme/_rels/theme15.xml.rels><?xml version="1.0" encoding="UTF-8" standalone="yes"?>
<Relationships xmlns="http://schemas.openxmlformats.org/package/2006/relationships"><Relationship Id="rId1" Type="http://schemas.openxmlformats.org/officeDocument/2006/relationships/image" Target="../media/image1.jpeg"/></Relationships>
</file>

<file path=ppt/theme/_rels/theme16.xml.rels><?xml version="1.0" encoding="UTF-8" standalone="yes"?>
<Relationships xmlns="http://schemas.openxmlformats.org/package/2006/relationships"><Relationship Id="rId1" Type="http://schemas.openxmlformats.org/officeDocument/2006/relationships/image" Target="../media/image1.jpeg"/></Relationships>
</file>

<file path=ppt/theme/_rels/theme17.xml.rels><?xml version="1.0" encoding="UTF-8" standalone="yes"?>
<Relationships xmlns="http://schemas.openxmlformats.org/package/2006/relationships"><Relationship Id="rId1" Type="http://schemas.openxmlformats.org/officeDocument/2006/relationships/image" Target="../media/image1.jpeg"/></Relationships>
</file>

<file path=ppt/theme/_rels/theme18.xml.rels><?xml version="1.0" encoding="UTF-8" standalone="yes"?>
<Relationships xmlns="http://schemas.openxmlformats.org/package/2006/relationships"><Relationship Id="rId1" Type="http://schemas.openxmlformats.org/officeDocument/2006/relationships/image" Target="../media/image1.jpeg"/></Relationships>
</file>

<file path=ppt/theme/_rels/theme19.xml.rels><?xml version="1.0" encoding="UTF-8" standalone="yes"?>
<Relationships xmlns="http://schemas.openxmlformats.org/package/2006/relationships"><Relationship Id="rId1" Type="http://schemas.openxmlformats.org/officeDocument/2006/relationships/image" Target="../media/image1.jpeg"/></Relationships>
</file>

<file path=ppt/theme/_rels/theme20.xml.rels><?xml version="1.0" encoding="UTF-8" standalone="yes"?>
<Relationships xmlns="http://schemas.openxmlformats.org/package/2006/relationships"><Relationship Id="rId1" Type="http://schemas.openxmlformats.org/officeDocument/2006/relationships/image" Target="../media/image1.jpeg"/></Relationships>
</file>

<file path=ppt/theme/_rels/theme21.xml.rels><?xml version="1.0" encoding="UTF-8" standalone="yes"?>
<Relationships xmlns="http://schemas.openxmlformats.org/package/2006/relationships"><Relationship Id="rId1" Type="http://schemas.openxmlformats.org/officeDocument/2006/relationships/image" Target="../media/image1.jpeg"/></Relationships>
</file>

<file path=ppt/theme/_rels/theme22.xml.rels><?xml version="1.0" encoding="UTF-8" standalone="yes"?>
<Relationships xmlns="http://schemas.openxmlformats.org/package/2006/relationships"><Relationship Id="rId1" Type="http://schemas.openxmlformats.org/officeDocument/2006/relationships/image" Target="../media/image1.jpeg"/></Relationships>
</file>

<file path=ppt/theme/_rels/theme23.xml.rels><?xml version="1.0" encoding="UTF-8" standalone="yes"?>
<Relationships xmlns="http://schemas.openxmlformats.org/package/2006/relationships"><Relationship Id="rId1" Type="http://schemas.openxmlformats.org/officeDocument/2006/relationships/image" Target="../media/image1.jpeg"/></Relationships>
</file>

<file path=ppt/theme/_rels/theme2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1_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2_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4.xml><?xml version="1.0" encoding="utf-8"?>
<a:theme xmlns:a="http://schemas.openxmlformats.org/drawingml/2006/main" name="4_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5.xml><?xml version="1.0" encoding="utf-8"?>
<a:theme xmlns:a="http://schemas.openxmlformats.org/drawingml/2006/main" name="5_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6.xml><?xml version="1.0" encoding="utf-8"?>
<a:theme xmlns:a="http://schemas.openxmlformats.org/drawingml/2006/main" name="6_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7.xml><?xml version="1.0" encoding="utf-8"?>
<a:theme xmlns:a="http://schemas.openxmlformats.org/drawingml/2006/main" name="8_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8.xml><?xml version="1.0" encoding="utf-8"?>
<a:theme xmlns:a="http://schemas.openxmlformats.org/drawingml/2006/main" name="9_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9.xml><?xml version="1.0" encoding="utf-8"?>
<a:theme xmlns:a="http://schemas.openxmlformats.org/drawingml/2006/main" name="10_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10.xml><?xml version="1.0" encoding="utf-8"?>
<a:theme xmlns:a="http://schemas.openxmlformats.org/drawingml/2006/main" name="11_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11.xml><?xml version="1.0" encoding="utf-8"?>
<a:theme xmlns:a="http://schemas.openxmlformats.org/drawingml/2006/main" name="12_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12.xml><?xml version="1.0" encoding="utf-8"?>
<a:theme xmlns:a="http://schemas.openxmlformats.org/drawingml/2006/main" name="13_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13.xml><?xml version="1.0" encoding="utf-8"?>
<a:theme xmlns:a="http://schemas.openxmlformats.org/drawingml/2006/main" name="14_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14.xml><?xml version="1.0" encoding="utf-8"?>
<a:theme xmlns:a="http://schemas.openxmlformats.org/drawingml/2006/main" name="15_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15.xml><?xml version="1.0" encoding="utf-8"?>
<a:theme xmlns:a="http://schemas.openxmlformats.org/drawingml/2006/main" name="16_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16.xml><?xml version="1.0" encoding="utf-8"?>
<a:theme xmlns:a="http://schemas.openxmlformats.org/drawingml/2006/main" name="17_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17.xml><?xml version="1.0" encoding="utf-8"?>
<a:theme xmlns:a="http://schemas.openxmlformats.org/drawingml/2006/main" name="18_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18.xml><?xml version="1.0" encoding="utf-8"?>
<a:theme xmlns:a="http://schemas.openxmlformats.org/drawingml/2006/main" name="19_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19.xml><?xml version="1.0" encoding="utf-8"?>
<a:theme xmlns:a="http://schemas.openxmlformats.org/drawingml/2006/main" name="20_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0.xml><?xml version="1.0" encoding="utf-8"?>
<a:theme xmlns:a="http://schemas.openxmlformats.org/drawingml/2006/main" name="21_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1.xml><?xml version="1.0" encoding="utf-8"?>
<a:theme xmlns:a="http://schemas.openxmlformats.org/drawingml/2006/main" name="22_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2.xml><?xml version="1.0" encoding="utf-8"?>
<a:theme xmlns:a="http://schemas.openxmlformats.org/drawingml/2006/main" name="23_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3.xml><?xml version="1.0" encoding="utf-8"?>
<a:theme xmlns:a="http://schemas.openxmlformats.org/drawingml/2006/main" name="24_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4.xml><?xml version="1.0" encoding="utf-8"?>
<a:theme xmlns:a="http://schemas.openxmlformats.org/drawingml/2006/main" name="25_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5.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239</TotalTime>
  <Words>2396</Words>
  <Application>Microsoft Office PowerPoint</Application>
  <PresentationFormat>Экран (4:3)</PresentationFormat>
  <Paragraphs>378</Paragraphs>
  <Slides>25</Slides>
  <Notes>2</Notes>
  <HiddenSlides>0</HiddenSlides>
  <MMClips>0</MMClips>
  <ScaleCrop>false</ScaleCrop>
  <HeadingPairs>
    <vt:vector size="4" baseType="variant">
      <vt:variant>
        <vt:lpstr>Тема</vt:lpstr>
      </vt:variant>
      <vt:variant>
        <vt:i4>24</vt:i4>
      </vt:variant>
      <vt:variant>
        <vt:lpstr>Заголовки слайдов</vt:lpstr>
      </vt:variant>
      <vt:variant>
        <vt:i4>25</vt:i4>
      </vt:variant>
    </vt:vector>
  </HeadingPairs>
  <TitlesOfParts>
    <vt:vector size="49" baseType="lpstr">
      <vt:lpstr>Эркер</vt:lpstr>
      <vt:lpstr>1_Эркер</vt:lpstr>
      <vt:lpstr>2_Эркер</vt:lpstr>
      <vt:lpstr>4_Эркер</vt:lpstr>
      <vt:lpstr>5_Эркер</vt:lpstr>
      <vt:lpstr>6_Эркер</vt:lpstr>
      <vt:lpstr>8_Эркер</vt:lpstr>
      <vt:lpstr>9_Эркер</vt:lpstr>
      <vt:lpstr>10_Эркер</vt:lpstr>
      <vt:lpstr>11_Эркер</vt:lpstr>
      <vt:lpstr>12_Эркер</vt:lpstr>
      <vt:lpstr>13_Эркер</vt:lpstr>
      <vt:lpstr>14_Эркер</vt:lpstr>
      <vt:lpstr>15_Эркер</vt:lpstr>
      <vt:lpstr>16_Эркер</vt:lpstr>
      <vt:lpstr>17_Эркер</vt:lpstr>
      <vt:lpstr>18_Эркер</vt:lpstr>
      <vt:lpstr>19_Эркер</vt:lpstr>
      <vt:lpstr>20_Эркер</vt:lpstr>
      <vt:lpstr>21_Эркер</vt:lpstr>
      <vt:lpstr>22_Эркер</vt:lpstr>
      <vt:lpstr>23_Эркер</vt:lpstr>
      <vt:lpstr>24_Эркер</vt:lpstr>
      <vt:lpstr>25_Эркер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админ</cp:lastModifiedBy>
  <cp:revision>18</cp:revision>
  <dcterms:created xsi:type="dcterms:W3CDTF">2021-04-25T14:50:11Z</dcterms:created>
  <dcterms:modified xsi:type="dcterms:W3CDTF">2021-04-28T12:07:04Z</dcterms:modified>
</cp:coreProperties>
</file>