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68E6B3-D45E-4103-8592-AC50B7A0182C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4CBE4-8A1D-418E-85FF-BD1780C3A2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505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428604"/>
            <a:ext cx="3929090" cy="600079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8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Республикалық бірыңғай 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8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Жас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Ұлан" балалар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8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жасөспірімдер ұйымы</a:t>
            </a:r>
            <a:r>
              <a:rPr lang="kk-KZ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ның КМҚК </a:t>
            </a:r>
          </a:p>
          <a:p>
            <a:pPr algn="ctr"/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Балалар мен жеткіншектер сарайының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kk-KZ" sz="28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бірлескен </a:t>
            </a:r>
          </a:p>
          <a:p>
            <a:pPr algn="ctr"/>
            <a:r>
              <a:rPr lang="kk-KZ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“Тәлімгердің балалар әлеуметтік кеңістігіндегі  орны мен рөлі” атты  ашық семинар-практикум </a:t>
            </a:r>
            <a:endParaRPr lang="ru-RU" sz="28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d5b5bca249a3ecf48654184053ee3c8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3500" y="500042"/>
            <a:ext cx="2919523" cy="2714644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85728"/>
            <a:ext cx="8286808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kk-KZ" sz="5400" b="1" dirty="0" smtClean="0">
                <a:ln/>
                <a:solidFill>
                  <a:schemeClr val="accent3"/>
                </a:solidFill>
              </a:rPr>
              <a:t>ҰЛАНБАСЫ САЙЛАУЫ</a:t>
            </a:r>
            <a:endParaRPr lang="ru-RU" sz="54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17" name="Рисунок 16" descr="lS9eT_EPxv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428736"/>
            <a:ext cx="3786214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 descr="6303_39130_51b46f1f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1428736"/>
            <a:ext cx="3551882" cy="22227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18" descr="lider_1531168234-1140x57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4000504"/>
            <a:ext cx="3643338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Рисунок 19" descr="fintech-hype-BY-iker-ayestaran-compresso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3438" y="4000504"/>
            <a:ext cx="3517292" cy="2428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руглая лента лицом вниз 3"/>
          <p:cNvSpPr/>
          <p:nvPr/>
        </p:nvSpPr>
        <p:spPr>
          <a:xfrm>
            <a:off x="2643174" y="214290"/>
            <a:ext cx="4214842" cy="2928934"/>
          </a:xfrm>
          <a:prstGeom prst="ellipseRibb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d5b5bca249a3ecf48654184053ee3c8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1000108"/>
            <a:ext cx="1785950" cy="2024077"/>
          </a:xfrm>
          <a:prstGeom prst="rect">
            <a:avLst/>
          </a:prstGeom>
        </p:spPr>
      </p:pic>
      <p:sp>
        <p:nvSpPr>
          <p:cNvPr id="6" name="Стрелка вниз 5"/>
          <p:cNvSpPr/>
          <p:nvPr/>
        </p:nvSpPr>
        <p:spPr>
          <a:xfrm rot="2434639">
            <a:off x="1908312" y="338317"/>
            <a:ext cx="470238" cy="1428760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2228919">
            <a:off x="1931360" y="1970571"/>
            <a:ext cx="430206" cy="1572635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643398">
            <a:off x="2706313" y="2897565"/>
            <a:ext cx="571504" cy="1500198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143372" y="3286124"/>
            <a:ext cx="571504" cy="1214446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21386924">
            <a:off x="5834573" y="3088001"/>
            <a:ext cx="571504" cy="1571636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9734337">
            <a:off x="6653317" y="2551076"/>
            <a:ext cx="571694" cy="1465157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8680160">
            <a:off x="7076070" y="564049"/>
            <a:ext cx="498718" cy="1567476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8-конечная звезда 12"/>
          <p:cNvSpPr/>
          <p:nvPr/>
        </p:nvSpPr>
        <p:spPr>
          <a:xfrm>
            <a:off x="214282" y="1214422"/>
            <a:ext cx="1500198" cy="1214446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Отан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8-конечная звезда 13"/>
          <p:cNvSpPr/>
          <p:nvPr/>
        </p:nvSpPr>
        <p:spPr>
          <a:xfrm>
            <a:off x="0" y="3143248"/>
            <a:ext cx="1643074" cy="1571636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Зерде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8-конечная звезда 14"/>
          <p:cNvSpPr/>
          <p:nvPr/>
        </p:nvSpPr>
        <p:spPr>
          <a:xfrm>
            <a:off x="1071538" y="4643446"/>
            <a:ext cx="2000264" cy="1785950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Салауат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8-конечная звезда 15"/>
          <p:cNvSpPr/>
          <p:nvPr/>
        </p:nvSpPr>
        <p:spPr>
          <a:xfrm>
            <a:off x="3143240" y="4857760"/>
            <a:ext cx="2143140" cy="1643074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Руханият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8-конечная звезда 16"/>
          <p:cNvSpPr/>
          <p:nvPr/>
        </p:nvSpPr>
        <p:spPr>
          <a:xfrm>
            <a:off x="5500694" y="4929198"/>
            <a:ext cx="1857388" cy="1643074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Жеті Жарғы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8-конечная звезда 17"/>
          <p:cNvSpPr/>
          <p:nvPr/>
        </p:nvSpPr>
        <p:spPr>
          <a:xfrm>
            <a:off x="6929454" y="3857628"/>
            <a:ext cx="1928826" cy="1428760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8-конечная звезда 18"/>
          <p:cNvSpPr/>
          <p:nvPr/>
        </p:nvSpPr>
        <p:spPr>
          <a:xfrm>
            <a:off x="7000892" y="1928802"/>
            <a:ext cx="1928826" cy="1428760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Эко</a:t>
            </a:r>
          </a:p>
          <a:p>
            <a:pPr algn="ctr"/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әлем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8-конечная звезда 3"/>
          <p:cNvSpPr/>
          <p:nvPr/>
        </p:nvSpPr>
        <p:spPr>
          <a:xfrm>
            <a:off x="2643174" y="285728"/>
            <a:ext cx="3000396" cy="2500330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Отан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олна 4"/>
          <p:cNvSpPr/>
          <p:nvPr/>
        </p:nvSpPr>
        <p:spPr>
          <a:xfrm>
            <a:off x="1000100" y="3714752"/>
            <a:ext cx="7143800" cy="3143248"/>
          </a:xfrm>
          <a:prstGeom prst="wav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k-KZ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000" b="1" i="1" dirty="0" smtClean="0">
                <a:latin typeface="Times New Roman" pitchFamily="18" charset="0"/>
                <a:cs typeface="Times New Roman" pitchFamily="18" charset="0"/>
              </a:rPr>
              <a:t>Жасұландық Отанын сүйюге, </a:t>
            </a:r>
          </a:p>
          <a:p>
            <a:pPr algn="ctr"/>
            <a:r>
              <a:rPr lang="kk-KZ" sz="2000" b="1" i="1" dirty="0" smtClean="0">
                <a:latin typeface="Times New Roman" pitchFamily="18" charset="0"/>
                <a:cs typeface="Times New Roman" pitchFamily="18" charset="0"/>
              </a:rPr>
              <a:t>мемлекеттік рәміздерді құрметтеуге, елінің тарихын білуге,жерінің мақтан тұтар тұлғаларын еңбегі  мен өмір баянын білуге міндетті. Ең бастысы – бұл бағыттың түйіні патриоттық сезімді дарыту және дамыту. </a:t>
            </a:r>
          </a:p>
          <a:p>
            <a:pPr algn="ctr"/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gossimvoly-rk_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2571768" cy="28575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Рисунок 8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32" y="2285992"/>
            <a:ext cx="2857500" cy="181451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8-конечная звезда 3"/>
          <p:cNvSpPr/>
          <p:nvPr/>
        </p:nvSpPr>
        <p:spPr>
          <a:xfrm>
            <a:off x="2928926" y="1643050"/>
            <a:ext cx="3071834" cy="2286016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Зерде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олна 4"/>
          <p:cNvSpPr/>
          <p:nvPr/>
        </p:nvSpPr>
        <p:spPr>
          <a:xfrm>
            <a:off x="714348" y="3929042"/>
            <a:ext cx="7786742" cy="2928958"/>
          </a:xfrm>
          <a:prstGeom prst="wave">
            <a:avLst>
              <a:gd name="adj1" fmla="val 12500"/>
              <a:gd name="adj2" fmla="val -18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latin typeface="Times New Roman" pitchFamily="18" charset="0"/>
                <a:cs typeface="Times New Roman" pitchFamily="18" charset="0"/>
              </a:rPr>
              <a:t>Жасұландықтардың ойлау қабілеті </a:t>
            </a:r>
          </a:p>
          <a:p>
            <a:pPr algn="ctr"/>
            <a:r>
              <a:rPr lang="kk-KZ" sz="2400" b="1" i="1" dirty="0" smtClean="0">
                <a:latin typeface="Times New Roman" pitchFamily="18" charset="0"/>
                <a:cs typeface="Times New Roman" pitchFamily="18" charset="0"/>
              </a:rPr>
              <a:t>және интеллектуалдық бағытта дамуы. Олимпиадалар, дебаттар, конференциялар, жобалар және зерттеу жұмыстарымен айналысу.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Олимпиады-для-школьников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60" y="2643182"/>
            <a:ext cx="2714644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Olimpiad2-820x600.png"/>
          <p:cNvPicPr>
            <a:picLocks noChangeAspect="1"/>
          </p:cNvPicPr>
          <p:nvPr/>
        </p:nvPicPr>
        <p:blipFill>
          <a:blip r:embed="rId3"/>
          <a:srcRect t="35000" r="2439"/>
          <a:stretch>
            <a:fillRect/>
          </a:stretch>
        </p:blipFill>
        <p:spPr>
          <a:xfrm>
            <a:off x="285720" y="500042"/>
            <a:ext cx="3516954" cy="22145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btn_2_olim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80" y="0"/>
            <a:ext cx="3286148" cy="24574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8-конечная звезда 3"/>
          <p:cNvSpPr/>
          <p:nvPr/>
        </p:nvSpPr>
        <p:spPr>
          <a:xfrm>
            <a:off x="3000364" y="0"/>
            <a:ext cx="3214710" cy="2214554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Салауат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олна 4"/>
          <p:cNvSpPr/>
          <p:nvPr/>
        </p:nvSpPr>
        <p:spPr>
          <a:xfrm>
            <a:off x="357158" y="3714752"/>
            <a:ext cx="7786742" cy="2857520"/>
          </a:xfrm>
          <a:prstGeom prst="wave">
            <a:avLst>
              <a:gd name="adj1" fmla="val 12500"/>
              <a:gd name="adj2" fmla="val 35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latin typeface="Times New Roman" pitchFamily="18" charset="0"/>
                <a:cs typeface="Times New Roman" pitchFamily="18" charset="0"/>
              </a:rPr>
              <a:t>Бұл бағыт жасұландықтар арасында салауатты өмір салтын ұстануға дәріптейді. Спорттық және белсенді қозғалыстағы</a:t>
            </a:r>
          </a:p>
          <a:p>
            <a:pPr algn="ctr"/>
            <a:r>
              <a:rPr lang="kk-KZ" sz="2400" b="1" i="1" dirty="0" smtClean="0">
                <a:latin typeface="Times New Roman" pitchFamily="18" charset="0"/>
                <a:cs typeface="Times New Roman" pitchFamily="18" charset="0"/>
              </a:rPr>
              <a:t> іс-шараларды өткізу осы бағытқа жатады.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Без названия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2571768" cy="22698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 descr="Без названия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64" y="214290"/>
            <a:ext cx="2190747" cy="1743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images (5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2500306"/>
            <a:ext cx="2071702" cy="15517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Рисунок 11" descr="cms-image-00005018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86050" y="2285992"/>
            <a:ext cx="2207552" cy="13496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8-конечная звезда 3"/>
          <p:cNvSpPr/>
          <p:nvPr/>
        </p:nvSpPr>
        <p:spPr>
          <a:xfrm>
            <a:off x="3071802" y="0"/>
            <a:ext cx="3143272" cy="2428892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Руханият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олна 4"/>
          <p:cNvSpPr/>
          <p:nvPr/>
        </p:nvSpPr>
        <p:spPr>
          <a:xfrm>
            <a:off x="285720" y="3857604"/>
            <a:ext cx="7858180" cy="2786106"/>
          </a:xfrm>
          <a:prstGeom prst="wave">
            <a:avLst>
              <a:gd name="adj1" fmla="val 12500"/>
              <a:gd name="adj2" fmla="val -38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latin typeface="Times New Roman" pitchFamily="18" charset="0"/>
                <a:cs typeface="Times New Roman" pitchFamily="18" charset="0"/>
              </a:rPr>
              <a:t>Морально-этикалық, эстетикалық  және мәдени тұрғыдағы өз елінің, қоғамның игілігіне рухани-тәрбиелік жағынан дамыту. </a:t>
            </a:r>
          </a:p>
          <a:p>
            <a:pPr algn="ctr"/>
            <a:r>
              <a:rPr lang="kk-KZ" sz="2000" b="1" i="1" dirty="0" smtClean="0">
                <a:latin typeface="Times New Roman" pitchFamily="18" charset="0"/>
                <a:cs typeface="Times New Roman" pitchFamily="18" charset="0"/>
              </a:rPr>
              <a:t>Жасұландықтар үлкенге құрмет кішіге ізет көрсету принципі бойынша жұмыс атқарады.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Без названия (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290"/>
            <a:ext cx="2705100" cy="1695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Без названия (7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26" y="0"/>
            <a:ext cx="1933575" cy="2362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Без названия (5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2571744"/>
            <a:ext cx="2857500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7-dombr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48" y="1857364"/>
            <a:ext cx="2071702" cy="2096467"/>
          </a:xfrm>
          <a:prstGeom prst="rect">
            <a:avLst/>
          </a:prstGeom>
        </p:spPr>
      </p:pic>
      <p:pic>
        <p:nvPicPr>
          <p:cNvPr id="10" name="Рисунок 9" descr="Без названия (8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4612" y="2357430"/>
            <a:ext cx="2143140" cy="1444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8-конечная звезда 3"/>
          <p:cNvSpPr/>
          <p:nvPr/>
        </p:nvSpPr>
        <p:spPr>
          <a:xfrm>
            <a:off x="3000364" y="0"/>
            <a:ext cx="2500330" cy="2071702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Жеті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Жарғы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олна 4"/>
          <p:cNvSpPr/>
          <p:nvPr/>
        </p:nvSpPr>
        <p:spPr>
          <a:xfrm>
            <a:off x="714348" y="3786190"/>
            <a:ext cx="7072362" cy="2643206"/>
          </a:xfrm>
          <a:prstGeom prst="wav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latin typeface="Times New Roman" pitchFamily="18" charset="0"/>
                <a:cs typeface="Times New Roman" pitchFamily="18" charset="0"/>
              </a:rPr>
              <a:t>Құқықтық мәдениетті және қоғамды ,заңдық және саяси сауаттылықты қалыптастыру. Балалар құқығы жайлы Конвенцияны, әр адам заң алдындағы жауапкершілігі жайлы ақпараттандыру. 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konstituciya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71" y="642918"/>
            <a:ext cx="3182238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Без названия (10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285728"/>
            <a:ext cx="2857521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images (7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0364" y="2214554"/>
            <a:ext cx="2643206" cy="159983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428992" y="0"/>
            <a:ext cx="2571768" cy="1857388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олна 4"/>
          <p:cNvSpPr/>
          <p:nvPr/>
        </p:nvSpPr>
        <p:spPr>
          <a:xfrm>
            <a:off x="500034" y="3643290"/>
            <a:ext cx="7500990" cy="3214710"/>
          </a:xfrm>
          <a:prstGeom prst="wav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latin typeface="Times New Roman" pitchFamily="18" charset="0"/>
                <a:cs typeface="Times New Roman" pitchFamily="18" charset="0"/>
              </a:rPr>
              <a:t>Бұл бағыт жасұландықтардың бойында функционалдық сауаттылықты дамыту арқылы жас техниктерді, өнертапқыштарды,мамандарды тәрбиелеу.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Без названия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214290"/>
            <a:ext cx="2705100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Без названия (1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85728"/>
            <a:ext cx="3028950" cy="15144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 descr="Без названия (1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0734" y="1928803"/>
            <a:ext cx="3182902" cy="17145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786182" y="0"/>
            <a:ext cx="2357454" cy="2214554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Эко</a:t>
            </a:r>
          </a:p>
          <a:p>
            <a:pPr algn="ctr">
              <a:buNone/>
            </a:pP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әлем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5" name="Волна 4"/>
          <p:cNvSpPr/>
          <p:nvPr/>
        </p:nvSpPr>
        <p:spPr>
          <a:xfrm>
            <a:off x="500034" y="3429000"/>
            <a:ext cx="7643866" cy="3071834"/>
          </a:xfrm>
          <a:prstGeom prst="wav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latin typeface="Times New Roman" pitchFamily="18" charset="0"/>
                <a:cs typeface="Times New Roman" pitchFamily="18" charset="0"/>
              </a:rPr>
              <a:t>Бұл бағыт экологиялық мәдениетті саналы түрде табиғатты, қоршаған ортаны сақтау және қорғау, табиғи ресурстарға ұқыпты қолдану жайлы қызметті қамтиды. 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240_F_100466149_cPgGsr7E29wrtrdyKfQWMPtwdqj7lrU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2071678"/>
            <a:ext cx="2633681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yekologiya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14290"/>
            <a:ext cx="3357586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1_hkIGj6fXetg_50ZUCQJhjg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36" y="285728"/>
            <a:ext cx="2500330" cy="18752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240</TotalTime>
  <Words>240</Words>
  <Application>Microsoft Office PowerPoint</Application>
  <PresentationFormat>Экран 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DELUX2017</dc:creator>
  <cp:lastModifiedBy>Tatyana 314</cp:lastModifiedBy>
  <cp:revision>25</cp:revision>
  <dcterms:created xsi:type="dcterms:W3CDTF">2019-10-10T06:59:31Z</dcterms:created>
  <dcterms:modified xsi:type="dcterms:W3CDTF">2020-11-12T03:58:01Z</dcterms:modified>
</cp:coreProperties>
</file>