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PADLET </a:t>
            </a:r>
            <a:r>
              <a:rPr lang="kk-KZ" dirty="0" smtClean="0"/>
              <a:t>И ЕГО ТЕХНОЛОГИЙ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4797152"/>
            <a:ext cx="3309803" cy="1260629"/>
          </a:xfrm>
        </p:spPr>
        <p:txBody>
          <a:bodyPr/>
          <a:lstStyle/>
          <a:p>
            <a:r>
              <a:rPr lang="kk-KZ" dirty="0" smtClean="0"/>
              <a:t>АҚБОТА БОЛАТБЕКҚЫЗЫ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1709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204864"/>
            <a:ext cx="7056784" cy="100811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Творчество </a:t>
            </a:r>
            <a:r>
              <a:rPr lang="ru-RU" sz="2400" b="1" dirty="0"/>
              <a:t>+ команда</a:t>
            </a:r>
            <a:br>
              <a:rPr lang="ru-RU" sz="2400" b="1" dirty="0"/>
            </a:br>
            <a:r>
              <a:rPr lang="ru-RU" sz="2400" b="1" dirty="0"/>
              <a:t>+ порядок = </a:t>
            </a:r>
            <a:r>
              <a:rPr lang="ru-RU" sz="2400" b="1" dirty="0" err="1"/>
              <a:t>Padlet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dirty="0"/>
              <a:t>Создавай потрясающие доски, документы и веб-страницы, которые будет интересно читать и совершенствовать вместе.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924944"/>
            <a:ext cx="4906930" cy="3508375"/>
          </a:xfrm>
        </p:spPr>
      </p:pic>
    </p:spTree>
    <p:extLst>
      <p:ext uri="{BB962C8B-B14F-4D97-AF65-F5344CB8AC3E}">
        <p14:creationId xmlns:p14="http://schemas.microsoft.com/office/powerpoint/2010/main" val="15643011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96752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kk-KZ" dirty="0" smtClean="0"/>
              <a:t>СТИЛЬ</a:t>
            </a:r>
            <a:br>
              <a:rPr lang="kk-KZ" dirty="0" smtClean="0"/>
            </a:br>
            <a:r>
              <a:rPr lang="ru-RU" dirty="0"/>
              <a:t>Выберите готовый шаблон или выделите чистый лист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420888"/>
            <a:ext cx="5411745" cy="3508375"/>
          </a:xfrm>
        </p:spPr>
      </p:pic>
    </p:spTree>
    <p:extLst>
      <p:ext uri="{BB962C8B-B14F-4D97-AF65-F5344CB8AC3E}">
        <p14:creationId xmlns:p14="http://schemas.microsoft.com/office/powerpoint/2010/main" val="4181611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645024"/>
            <a:ext cx="4104456" cy="1512168"/>
          </a:xfrm>
        </p:spPr>
        <p:txBody>
          <a:bodyPr>
            <a:noAutofit/>
          </a:bodyPr>
          <a:lstStyle/>
          <a:p>
            <a:pPr algn="ctr"/>
            <a:r>
              <a:rPr lang="kk-KZ" sz="2800" dirty="0" smtClean="0"/>
              <a:t>ПРИГЛАСИТЬ</a:t>
            </a:r>
            <a:br>
              <a:rPr lang="kk-KZ" sz="2800" dirty="0" smtClean="0"/>
            </a:br>
            <a:r>
              <a:rPr lang="ru-RU" sz="2800" dirty="0"/>
              <a:t>Пригласите соавторов добавлять контент, комментировать, </a:t>
            </a:r>
            <a:r>
              <a:rPr lang="ru-RU" sz="2800" dirty="0" err="1"/>
              <a:t>лайкать</a:t>
            </a:r>
            <a:r>
              <a:rPr lang="ru-RU" sz="2800" dirty="0"/>
              <a:t> и вносить изменения в режиме реального времени.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988840"/>
            <a:ext cx="3371584" cy="3056617"/>
          </a:xfrm>
        </p:spPr>
      </p:pic>
    </p:spTree>
    <p:extLst>
      <p:ext uri="{BB962C8B-B14F-4D97-AF65-F5344CB8AC3E}">
        <p14:creationId xmlns:p14="http://schemas.microsoft.com/office/powerpoint/2010/main" val="2111262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3717032"/>
            <a:ext cx="4504346" cy="26173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Добавьте фотографии, документы, веб-ссылки, видео и музыку, чтобы оживить текст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ДОБАВЬТЕ ПОСТ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492896"/>
            <a:ext cx="4248472" cy="3760241"/>
          </a:xfrm>
        </p:spPr>
      </p:pic>
    </p:spTree>
    <p:extLst>
      <p:ext uri="{BB962C8B-B14F-4D97-AF65-F5344CB8AC3E}">
        <p14:creationId xmlns:p14="http://schemas.microsoft.com/office/powerpoint/2010/main" val="3727050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3212976"/>
            <a:ext cx="4216314" cy="268936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Поделитесь своей ракеткой с одноклассниками и коллегами, друзьями и семьей, котятами и </a:t>
            </a:r>
            <a:r>
              <a:rPr lang="ru-RU" dirty="0" err="1"/>
              <a:t>Канье</a:t>
            </a:r>
            <a:r>
              <a:rPr lang="ru-RU" dirty="0"/>
              <a:t> Уэстом.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988840"/>
            <a:ext cx="3673474" cy="3508375"/>
          </a:xfrm>
        </p:spPr>
      </p:pic>
    </p:spTree>
    <p:extLst>
      <p:ext uri="{BB962C8B-B14F-4D97-AF65-F5344CB8AC3E}">
        <p14:creationId xmlns:p14="http://schemas.microsoft.com/office/powerpoint/2010/main" val="2754150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340768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kk-KZ" dirty="0" smtClean="0"/>
              <a:t>ДАВАЙТЕ</a:t>
            </a:r>
            <a:br>
              <a:rPr lang="kk-KZ" dirty="0" smtClean="0"/>
            </a:br>
            <a:r>
              <a:rPr lang="kk-KZ" dirty="0" smtClean="0"/>
              <a:t> ТЕПЕРЬ ПЕРЕЙДЕМ НА ПРАКТИКУ;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140968"/>
            <a:ext cx="4316462" cy="2935829"/>
          </a:xfrm>
        </p:spPr>
      </p:pic>
    </p:spTree>
    <p:extLst>
      <p:ext uri="{BB962C8B-B14F-4D97-AF65-F5344CB8AC3E}">
        <p14:creationId xmlns:p14="http://schemas.microsoft.com/office/powerpoint/2010/main" val="15960914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</TotalTime>
  <Words>41</Words>
  <Application>Microsoft Office PowerPoint</Application>
  <PresentationFormat>Экран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Остин</vt:lpstr>
      <vt:lpstr>PADLET И ЕГО ТЕХНОЛОГИЙ </vt:lpstr>
      <vt:lpstr>   Творчество + команда + порядок = Padlet Создавай потрясающие доски, документы и веб-страницы, которые будет интересно читать и совершенствовать вместе. </vt:lpstr>
      <vt:lpstr>СТИЛЬ Выберите готовый шаблон или выделите чистый лист</vt:lpstr>
      <vt:lpstr>ПРИГЛАСИТЬ Пригласите соавторов добавлять контент, комментировать, лайкать и вносить изменения в режиме реального времени.</vt:lpstr>
      <vt:lpstr>Добавьте фотографии, документы, веб-ссылки, видео и музыку, чтобы оживить текст.   ДОБАВЬТЕ ПОСТ</vt:lpstr>
      <vt:lpstr>Поделитесь своей ракеткой с одноклассниками и коллегами, друзьями и семьей, котятами и Канье Уэстом.</vt:lpstr>
      <vt:lpstr>ДАВАЙТЕ  ТЕПЕРЬ ПЕРЕЙДЕМ НА ПРАКТИКУ;)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PADLET И ЕГО ТЕХНОЛОГИЙ </dc:title>
  <dc:creator>Акбота</dc:creator>
  <cp:lastModifiedBy>Акбота</cp:lastModifiedBy>
  <cp:revision>2</cp:revision>
  <dcterms:created xsi:type="dcterms:W3CDTF">2020-09-16T14:52:07Z</dcterms:created>
  <dcterms:modified xsi:type="dcterms:W3CDTF">2020-09-16T15:39:57Z</dcterms:modified>
</cp:coreProperties>
</file>