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getkahoot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https://getkahoot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5400" dirty="0" smtClean="0">
                <a:latin typeface="+mn-lt"/>
              </a:rPr>
              <a:t>KAHOOT</a:t>
            </a:r>
            <a:r>
              <a:rPr lang="kk-KZ" sz="5400" dirty="0" smtClean="0">
                <a:latin typeface="+mn-lt"/>
              </a:rPr>
              <a:t> и его технологий</a:t>
            </a:r>
            <a:endParaRPr lang="ru-RU" sz="540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4797152"/>
            <a:ext cx="6858000" cy="990600"/>
          </a:xfrm>
        </p:spPr>
        <p:txBody>
          <a:bodyPr/>
          <a:lstStyle/>
          <a:p>
            <a:pPr algn="r"/>
            <a:r>
              <a:rPr lang="kk-KZ" b="1" i="1" dirty="0" smtClean="0"/>
              <a:t>Ақбота Болатбекқызы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852656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7986464" cy="1600200"/>
          </a:xfrm>
        </p:spPr>
        <p:txBody>
          <a:bodyPr>
            <a:noAutofit/>
          </a:bodyPr>
          <a:lstStyle/>
          <a:p>
            <a:pPr algn="ctr"/>
            <a:r>
              <a:rPr lang="ru-RU" sz="4000" b="1" i="1" u="sng" dirty="0" err="1">
                <a:hlinkClick r:id="rId2"/>
              </a:rPr>
              <a:t>Kahoot</a:t>
            </a:r>
            <a:r>
              <a:rPr lang="ru-RU" sz="4000" i="1" dirty="0"/>
              <a:t> — это сравнительно новый сервис для создания онлайн викторин, тестов и опросов. </a:t>
            </a:r>
            <a:endParaRPr lang="ru-RU" sz="4000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692696"/>
            <a:ext cx="5550644" cy="3187700"/>
          </a:xfrm>
        </p:spPr>
      </p:pic>
    </p:spTree>
    <p:extLst>
      <p:ext uri="{BB962C8B-B14F-4D97-AF65-F5344CB8AC3E}">
        <p14:creationId xmlns:p14="http://schemas.microsoft.com/office/powerpoint/2010/main" val="12617742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i="1" dirty="0"/>
              <a:t>Ученики могут отвечать на созданные учителем тесты с планшетников, ноутбуков, смартфонов, то есть с любого устройства, имеющего доступ к Интернету.</a:t>
            </a:r>
            <a:endParaRPr lang="ru-RU" sz="2800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692696"/>
            <a:ext cx="6048672" cy="3300847"/>
          </a:xfrm>
        </p:spPr>
      </p:pic>
    </p:spTree>
    <p:extLst>
      <p:ext uri="{BB962C8B-B14F-4D97-AF65-F5344CB8AC3E}">
        <p14:creationId xmlns:p14="http://schemas.microsoft.com/office/powerpoint/2010/main" val="4282093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7914456" cy="1600200"/>
          </a:xfrm>
        </p:spPr>
        <p:txBody>
          <a:bodyPr>
            <a:noAutofit/>
          </a:bodyPr>
          <a:lstStyle/>
          <a:p>
            <a:pPr algn="ctr" fontAlgn="base"/>
            <a:r>
              <a:rPr lang="ru-RU" sz="1600" i="1" dirty="0"/>
              <a:t>Созданные в </a:t>
            </a:r>
            <a:r>
              <a:rPr lang="ru-RU" sz="1600" b="1" i="1" u="sng" dirty="0" err="1">
                <a:hlinkClick r:id="rId2"/>
              </a:rPr>
              <a:t>Kahoot</a:t>
            </a:r>
            <a:r>
              <a:rPr lang="ru-RU" sz="1600" i="1" u="sng" dirty="0">
                <a:hlinkClick r:id="rId2"/>
              </a:rPr>
              <a:t> </a:t>
            </a:r>
            <a:r>
              <a:rPr lang="ru-RU" sz="1600" i="1" dirty="0"/>
              <a:t>задания позволяют включить в них фотографии и даже видеофрагменты. Темп выполнения викторин, тестов регулируется путём введения временного предела для каждого вопроса.</a:t>
            </a:r>
            <a:br>
              <a:rPr lang="ru-RU" sz="1600" i="1" dirty="0"/>
            </a:br>
            <a:r>
              <a:rPr lang="ru-RU" sz="1600" i="1" dirty="0"/>
              <a:t>При желании учитель может ввести баллы за ответы на поставленные вопросы: за правильные ответы и за скорость. Табло отображается на мониторе учительского компьютера.</a:t>
            </a:r>
            <a:br>
              <a:rPr lang="ru-RU" sz="1600" i="1" dirty="0"/>
            </a:br>
            <a:r>
              <a:rPr lang="ru-RU" sz="1600" i="1" dirty="0"/>
              <a:t>Для участия в тестировании учащиеся просто должны открыть сервис и ввести PIN-код, который  представляет учитель со своего компьютера.</a:t>
            </a:r>
            <a:br>
              <a:rPr lang="ru-RU" sz="1600" i="1" dirty="0"/>
            </a:br>
            <a:r>
              <a:rPr lang="ru-RU" sz="1600" i="1" dirty="0"/>
              <a:t>Ученику удобно на своем устройстве выбирать правильный ответ. Варианты представлены геометрическими фигурами.</a:t>
            </a:r>
            <a:br>
              <a:rPr lang="ru-RU" sz="1600" i="1" dirty="0"/>
            </a:br>
            <a:endParaRPr lang="ru-RU" sz="1600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548680"/>
            <a:ext cx="5250160" cy="2631227"/>
          </a:xfrm>
        </p:spPr>
      </p:pic>
    </p:spTree>
    <p:extLst>
      <p:ext uri="{BB962C8B-B14F-4D97-AF65-F5344CB8AC3E}">
        <p14:creationId xmlns:p14="http://schemas.microsoft.com/office/powerpoint/2010/main" val="595817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7410400" cy="1600200"/>
          </a:xfrm>
        </p:spPr>
        <p:txBody>
          <a:bodyPr>
            <a:noAutofit/>
          </a:bodyPr>
          <a:lstStyle/>
          <a:p>
            <a:pPr algn="ctr"/>
            <a:r>
              <a:rPr lang="kk-KZ" sz="2800" i="1" dirty="0" smtClean="0"/>
              <a:t>Плюсы данной программы </a:t>
            </a:r>
            <a:br>
              <a:rPr lang="kk-KZ" sz="2800" i="1" dirty="0" smtClean="0"/>
            </a:br>
            <a:r>
              <a:rPr lang="ru-RU" sz="2800" i="1" dirty="0"/>
              <a:t>Использование данного сервиса  может быть хорошим способом оригинального получения обратной связи от учащихся.</a:t>
            </a:r>
            <a:endParaRPr lang="ru-RU" sz="2800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908720"/>
            <a:ext cx="6502400" cy="2965450"/>
          </a:xfrm>
        </p:spPr>
      </p:pic>
    </p:spTree>
    <p:extLst>
      <p:ext uri="{BB962C8B-B14F-4D97-AF65-F5344CB8AC3E}">
        <p14:creationId xmlns:p14="http://schemas.microsoft.com/office/powerpoint/2010/main" val="29374419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25144"/>
            <a:ext cx="7482408" cy="1600200"/>
          </a:xfrm>
        </p:spPr>
        <p:txBody>
          <a:bodyPr>
            <a:noAutofit/>
          </a:bodyPr>
          <a:lstStyle/>
          <a:p>
            <a:pPr algn="ctr" fontAlgn="base"/>
            <a:r>
              <a:rPr lang="ru-RU" sz="2400" i="1" dirty="0"/>
              <a:t>Одной из особенностей </a:t>
            </a:r>
            <a:r>
              <a:rPr lang="ru-RU" sz="2400" b="1" i="1" dirty="0" err="1"/>
              <a:t>Kahoot</a:t>
            </a:r>
            <a:r>
              <a:rPr lang="ru-RU" sz="2400" i="1" dirty="0"/>
              <a:t> является возможность дублировать и редактировать тесты, что позволяет учителю  сэкономить много времени.</a:t>
            </a:r>
            <a:br>
              <a:rPr lang="ru-RU" sz="2400" i="1" dirty="0"/>
            </a:br>
            <a:r>
              <a:rPr lang="ru-RU" sz="2400" i="1" dirty="0"/>
              <a:t>Научиться пользоваться сервисом довольно легко. Хотя имеются и обучающие ролики.</a:t>
            </a:r>
            <a:br>
              <a:rPr lang="ru-RU" sz="2400" i="1" dirty="0"/>
            </a:br>
            <a:endParaRPr lang="ru-RU" sz="2400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620688"/>
            <a:ext cx="5112568" cy="2935904"/>
          </a:xfrm>
        </p:spPr>
      </p:pic>
    </p:spTree>
    <p:extLst>
      <p:ext uri="{BB962C8B-B14F-4D97-AF65-F5344CB8AC3E}">
        <p14:creationId xmlns:p14="http://schemas.microsoft.com/office/powerpoint/2010/main" val="820968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692696"/>
            <a:ext cx="6781800" cy="2176264"/>
          </a:xfrm>
        </p:spPr>
        <p:txBody>
          <a:bodyPr/>
          <a:lstStyle/>
          <a:p>
            <a:r>
              <a:rPr lang="ru-RU" dirty="0" smtClean="0"/>
              <a:t>А сейчас поиграем</a:t>
            </a:r>
            <a:r>
              <a:rPr lang="en-US" dirty="0" smtClean="0"/>
              <a:t>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356992"/>
            <a:ext cx="6912768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85634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20</TotalTime>
  <Words>44</Words>
  <Application>Microsoft Office PowerPoint</Application>
  <PresentationFormat>Экран (4:3)</PresentationFormat>
  <Paragraphs>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NewsPrint</vt:lpstr>
      <vt:lpstr>KAHOOT и его технологий</vt:lpstr>
      <vt:lpstr>Kahoot — это сравнительно новый сервис для создания онлайн викторин, тестов и опросов. </vt:lpstr>
      <vt:lpstr>Ученики могут отвечать на созданные учителем тесты с планшетников, ноутбуков, смартфонов, то есть с любого устройства, имеющего доступ к Интернету.</vt:lpstr>
      <vt:lpstr>Созданные в Kahoot задания позволяют включить в них фотографии и даже видеофрагменты. Темп выполнения викторин, тестов регулируется путём введения временного предела для каждого вопроса. При желании учитель может ввести баллы за ответы на поставленные вопросы: за правильные ответы и за скорость. Табло отображается на мониторе учительского компьютера. Для участия в тестировании учащиеся просто должны открыть сервис и ввести PIN-код, который  представляет учитель со своего компьютера. Ученику удобно на своем устройстве выбирать правильный ответ. Варианты представлены геометрическими фигурами. </vt:lpstr>
      <vt:lpstr>Плюсы данной программы  Использование данного сервиса  может быть хорошим способом оригинального получения обратной связи от учащихся.</vt:lpstr>
      <vt:lpstr>Одной из особенностей Kahoot является возможность дублировать и редактировать тесты, что позволяет учителю  сэкономить много времени. Научиться пользоваться сервисом довольно легко. Хотя имеются и обучающие ролики. </vt:lpstr>
      <vt:lpstr>А сейчас поиграем?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KAHOOT и его технологий</dc:title>
  <dc:creator>Акбота</dc:creator>
  <cp:lastModifiedBy>Акбота</cp:lastModifiedBy>
  <cp:revision>3</cp:revision>
  <dcterms:created xsi:type="dcterms:W3CDTF">2020-09-16T14:52:02Z</dcterms:created>
  <dcterms:modified xsi:type="dcterms:W3CDTF">2020-09-16T15:25:55Z</dcterms:modified>
</cp:coreProperties>
</file>