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765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093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52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764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1521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9283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2419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</dc:creator>
  <cp:lastModifiedBy>Komp</cp:lastModifiedBy>
  <cp:revision>1</cp:revision>
  <dcterms:created xsi:type="dcterms:W3CDTF">2021-05-21T13:18:29Z</dcterms:created>
  <dcterms:modified xsi:type="dcterms:W3CDTF">2021-05-21T13:24:23Z</dcterms:modified>
</cp:coreProperties>
</file>