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4" r:id="rId9"/>
    <p:sldId id="265" r:id="rId10"/>
    <p:sldId id="26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1AA-0B69-4AC6-B37B-18D9D2D4CFCB}" type="datetimeFigureOut">
              <a:rPr lang="ru-RU" smtClean="0"/>
              <a:t>04.01.2021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C68A5E24-762C-46E6-947E-2448924F01D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529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1AA-0B69-4AC6-B37B-18D9D2D4CFCB}" type="datetimeFigureOut">
              <a:rPr lang="ru-RU" smtClean="0"/>
              <a:t>04.01.2021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5E24-762C-46E6-947E-2448924F01D3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66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1AA-0B69-4AC6-B37B-18D9D2D4CFCB}" type="datetimeFigureOut">
              <a:rPr lang="ru-RU" smtClean="0"/>
              <a:t>04.01.2021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5E24-762C-46E6-947E-2448924F01D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0578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1AA-0B69-4AC6-B37B-18D9D2D4CFCB}" type="datetimeFigureOut">
              <a:rPr lang="ru-RU" smtClean="0"/>
              <a:t>04.01.2021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5E24-762C-46E6-947E-2448924F01D3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8944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1AA-0B69-4AC6-B37B-18D9D2D4CFCB}" type="datetimeFigureOut">
              <a:rPr lang="ru-RU" smtClean="0"/>
              <a:t>04.01.2021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5E24-762C-46E6-947E-2448924F01D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3516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1AA-0B69-4AC6-B37B-18D9D2D4CFCB}" type="datetimeFigureOut">
              <a:rPr lang="ru-RU" smtClean="0"/>
              <a:t>04.01.2021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5E24-762C-46E6-947E-2448924F01D3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780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1AA-0B69-4AC6-B37B-18D9D2D4CFCB}" type="datetimeFigureOut">
              <a:rPr lang="ru-RU" smtClean="0"/>
              <a:t>04.01.2021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5E24-762C-46E6-947E-2448924F01D3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118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1AA-0B69-4AC6-B37B-18D9D2D4CFCB}" type="datetimeFigureOut">
              <a:rPr lang="ru-RU" smtClean="0"/>
              <a:t>04.01.2021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5E24-762C-46E6-947E-2448924F01D3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338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1AA-0B69-4AC6-B37B-18D9D2D4CFCB}" type="datetimeFigureOut">
              <a:rPr lang="ru-RU" smtClean="0"/>
              <a:t>04.01.2021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5E24-762C-46E6-947E-2448924F01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833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E1AA-0B69-4AC6-B37B-18D9D2D4CFCB}" type="datetimeFigureOut">
              <a:rPr lang="ru-RU" smtClean="0"/>
              <a:t>04.01.2021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5E24-762C-46E6-947E-2448924F01D3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8689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DE77E1AA-0B69-4AC6-B37B-18D9D2D4CFCB}" type="datetimeFigureOut">
              <a:rPr lang="ru-RU" smtClean="0"/>
              <a:t>04.01.2021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5E24-762C-46E6-947E-2448924F01D3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8163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7E1AA-0B69-4AC6-B37B-18D9D2D4CFCB}" type="datetimeFigureOut">
              <a:rPr lang="ru-RU" smtClean="0"/>
              <a:t>04.01.2021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C68A5E24-762C-46E6-947E-2448924F01D3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6520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КГУ «Опорная школа (ресурсный цент) на базе средней школы №1 п. Осакаровка»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истории :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Ахмет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Бахтияр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Кинжатай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ұлы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9650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4239" y="156118"/>
            <a:ext cx="8526102" cy="970156"/>
          </a:xfrm>
        </p:spPr>
        <p:txBody>
          <a:bodyPr/>
          <a:lstStyle/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54238" y="1583473"/>
            <a:ext cx="9117117" cy="2274849"/>
          </a:xfrm>
        </p:spPr>
        <p:txBody>
          <a:bodyPr>
            <a:normAutofit fontScale="40000" lnSpcReduction="20000"/>
          </a:bodyPr>
          <a:lstStyle/>
          <a:p>
            <a:pPr algn="just">
              <a:spcAft>
                <a:spcPts val="0"/>
              </a:spcAft>
            </a:pPr>
            <a:r>
              <a:rPr lang="ru-RU" sz="5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доске прикреплены 3 сундучка золотой, серебренный, деревянный. </a:t>
            </a:r>
            <a:endParaRPr lang="ru-RU" sz="5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5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Если ценные для вас знания, полученные на уроке, то в золотой и серебренный сундучок. Если вы не получили не чего интересного и нового, то в деревянный сундучок. Напишите свой отзыв, пожелания. Прикрепите свои пожелания и отзывы на сундучки. </a:t>
            </a:r>
            <a:endParaRPr lang="ru-RU" sz="5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9291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1951463"/>
            <a:ext cx="9710792" cy="196261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выступления: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Раскрываем урок,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задания на развитие функциональной грамотности.</a:t>
            </a:r>
          </a:p>
        </p:txBody>
      </p:sp>
    </p:spTree>
    <p:extLst>
      <p:ext uri="{BB962C8B-B14F-4D97-AF65-F5344CB8AC3E}">
        <p14:creationId xmlns:p14="http://schemas.microsoft.com/office/powerpoint/2010/main" val="1232529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1996068"/>
            <a:ext cx="9320499" cy="1226634"/>
          </a:xfrm>
        </p:spPr>
        <p:txBody>
          <a:bodyPr>
            <a:normAutofit/>
          </a:bodyPr>
          <a:lstStyle/>
          <a:p>
            <a:pPr algn="ctr"/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Рассмотриим на примере урока: Образование Казхскского ханства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403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обучения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.3.1.9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определять историческое значение образования Казахского Ханства  </a:t>
            </a:r>
          </a:p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.3.1.10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определять роль казахских ханов в укреплении  государства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9021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451580" y="1853754"/>
            <a:ext cx="9443161" cy="3610344"/>
          </a:xfrm>
        </p:spPr>
        <p:txBody>
          <a:bodyPr>
            <a:noAutofit/>
          </a:bodyPr>
          <a:lstStyle/>
          <a:p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урока класс делится на 3 группы.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Первоначально-стимулируем </a:t>
            </a: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 материал. Работа с видеоматериалом.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видеоролику: Подведение к целепологанию урока.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9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0586" y="223023"/>
            <a:ext cx="11006254" cy="1784197"/>
          </a:xfrm>
        </p:spPr>
        <p:txBody>
          <a:bodyPr>
            <a:no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(Все, большинство, некоторые позволяющие определить «разный уровень» знаний по теме у детей).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47854" y="2141034"/>
            <a:ext cx="81961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3970" algn="l"/>
                <a:tab pos="34925" algn="l"/>
                <a:tab pos="1066800" algn="l"/>
              </a:tabLst>
            </a:pPr>
            <a:r>
              <a:rPr lang="ru-RU" sz="3200" b="1" dirty="0">
                <a:latin typeface="Times New Roman" panose="02020603050405020304" pitchFamily="18" charset="0"/>
                <a:ea typeface="MS Minngs"/>
                <a:cs typeface="Times New Roman" panose="02020603050405020304" pitchFamily="18" charset="0"/>
              </a:rPr>
              <a:t>А – все </a:t>
            </a:r>
            <a:endParaRPr lang="ru-RU" sz="3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3970" algn="l"/>
                <a:tab pos="34925" algn="l"/>
                <a:tab pos="1066800" algn="l"/>
              </a:tabLst>
            </a:pPr>
            <a:r>
              <a:rPr lang="ru-RU" sz="3200" b="1" dirty="0">
                <a:latin typeface="Times New Roman" panose="02020603050405020304" pitchFamily="18" charset="0"/>
                <a:ea typeface="MS Minngs"/>
                <a:cs typeface="Times New Roman" panose="02020603050405020304" pitchFamily="18" charset="0"/>
              </a:rPr>
              <a:t>Б- большинство</a:t>
            </a:r>
            <a:endParaRPr lang="ru-RU" sz="3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3970" algn="l"/>
                <a:tab pos="34925" algn="l"/>
                <a:tab pos="1066800" algn="l"/>
              </a:tabLst>
            </a:pPr>
            <a:r>
              <a:rPr lang="ru-RU" sz="3200" b="1" dirty="0">
                <a:latin typeface="Times New Roman" panose="02020603050405020304" pitchFamily="18" charset="0"/>
                <a:ea typeface="MS Minngs"/>
                <a:cs typeface="Times New Roman" panose="02020603050405020304" pitchFamily="18" charset="0"/>
              </a:rPr>
              <a:t>С – некоторые  </a:t>
            </a:r>
            <a:endParaRPr lang="ru-RU" sz="3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814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9795" y="769435"/>
            <a:ext cx="10185059" cy="108432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 хроника Образование Казахского ханства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вопросов из кино хроник посвященные Казахскому ханству!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начала видео ролика учитель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ознакамливает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правилами. Каждый видео ролик будет задан для каждой группы, но другие группы слушают внимательно, если 1 группа не отвечает, то право ответить передается следующим группам.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каждый правильный ответ группы получают монеты.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554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1973765"/>
            <a:ext cx="9632733" cy="132699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показываем видео материал о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тонкастях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археологии.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Каждой группе дается три шкатулки похожие на курганы эпохи средневековья. В каждой шкатулке находится один предмет. Задача групп с помощью кисточки аккуратно найти хрупкий предмет, находящийся в погребении. Описать на листочке археологический артефакт.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63338" y="1226634"/>
            <a:ext cx="89209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«Почувствуй себя археологом»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061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1371600"/>
            <a:ext cx="9655036" cy="48215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Закрепление: «Карта»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урока детей делим на группы по цвету разных макет карт.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урока ученикам задается вопрос: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думаете, что за макеты стоят у вас на столе?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что они похожи?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ассоциации они вызывают у Вас?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Далее учитель предлагает по 1 ученику выйти к доске и собрать что-то одно из макетов. </a:t>
            </a:r>
          </a:p>
        </p:txBody>
      </p:sp>
    </p:spTree>
    <p:extLst>
      <p:ext uri="{BB962C8B-B14F-4D97-AF65-F5344CB8AC3E}">
        <p14:creationId xmlns:p14="http://schemas.microsoft.com/office/powerpoint/2010/main" val="2837187268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46</TotalTime>
  <Words>173</Words>
  <Application>Microsoft Office PowerPoint</Application>
  <PresentationFormat>Широкоэкранный</PresentationFormat>
  <Paragraphs>19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Gill Sans MT</vt:lpstr>
      <vt:lpstr>MS Minngs</vt:lpstr>
      <vt:lpstr>Times New Roman</vt:lpstr>
      <vt:lpstr>Gallery</vt:lpstr>
      <vt:lpstr>КГУ «Опорная школа (ресурсный цент) на базе средней школы №1 п. Осакаровка» </vt:lpstr>
      <vt:lpstr>Тема выступления: Раскрываем урок, через задания на развитие функциональной грамотности.</vt:lpstr>
      <vt:lpstr>Рассмотриим на примере урока: Образование Казхскского ханства </vt:lpstr>
      <vt:lpstr>Цели обучения </vt:lpstr>
      <vt:lpstr>В начале урока класс делится на 3 группы. Первоначально-стимулируем видео материал. Работа с видеоматериалом.   Вопросы к видеоролику: Подведение к целепологанию урока.  </vt:lpstr>
      <vt:lpstr>Стратегия (Все, большинство, некоторые позволяющие определить «разный уровень» знаний по теме у детей).  </vt:lpstr>
      <vt:lpstr>Видео хроника Образование Казахского ханства    9 вопросов из кино хроник посвященные Казахскому ханству!  До начала видео ролика учитель ознакамливает с правилами. Каждый видео ролик будет задан для каждой группы, но другие группы слушают внимательно, если 1 группа не отвечает, то право ответить передается следующим группам.   За каждый правильный ответ группы получают монеты.</vt:lpstr>
      <vt:lpstr>До начала Работы показываем видео материал о тонкастях археологии. Каждой группе дается три шкатулки похожие на курганы эпохи средневековья. В каждой шкатулке находится один предмет. Задача групп с помощью кисточки аккуратно найти хрупкий предмет, находящийся в погребении. Описать на листочке археологический артефакт.  </vt:lpstr>
      <vt:lpstr>Закрепление: «Карта»  В начале урока детей делим на группы по цвету разных макет карт.  В конце урока ученикам задается вопрос: Как вы думаете, что за макеты стоят у вас на столе?  На что они похожи?  Какие ассоциации они вызывают у Вас?  Далее учитель предлагает по 1 ученику выйти к доске и собрать что-то одно из макетов. </vt:lpstr>
      <vt:lpstr>Рефлексия: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КГУ «Опорная школа (ресурсный цент) на базе средней школы №1 п. Осакаровка» </dc:title>
  <dc:creator>Бахтияр</dc:creator>
  <cp:lastModifiedBy>Каламкач</cp:lastModifiedBy>
  <cp:revision>5</cp:revision>
  <dcterms:created xsi:type="dcterms:W3CDTF">2020-12-24T15:54:54Z</dcterms:created>
  <dcterms:modified xsi:type="dcterms:W3CDTF">2021-01-04T06:51:32Z</dcterms:modified>
</cp:coreProperties>
</file>