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56" r:id="rId10"/>
    <p:sldId id="266" r:id="rId11"/>
    <p:sldId id="268" r:id="rId12"/>
    <p:sldId id="259" r:id="rId13"/>
    <p:sldId id="260" r:id="rId14"/>
    <p:sldId id="261" r:id="rId15"/>
    <p:sldId id="262" r:id="rId16"/>
    <p:sldId id="263" r:id="rId17"/>
    <p:sldId id="264" r:id="rId18"/>
    <p:sldId id="26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12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6732247" y="857250"/>
            <a:ext cx="2432739" cy="5143500"/>
            <a:chOff x="2607231" y="1993474"/>
            <a:chExt cx="1190151" cy="2920310"/>
          </a:xfrm>
        </p:grpSpPr>
        <p:sp>
          <p:nvSpPr>
            <p:cNvPr id="19" name="Нашивка 9"/>
            <p:cNvSpPr/>
            <p:nvPr/>
          </p:nvSpPr>
          <p:spPr>
            <a:xfrm>
              <a:off x="3024212" y="1993474"/>
              <a:ext cx="773170" cy="2914580"/>
            </a:xfrm>
            <a:prstGeom prst="chevr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0" name="Нашивка 3"/>
            <p:cNvSpPr/>
            <p:nvPr/>
          </p:nvSpPr>
          <p:spPr>
            <a:xfrm>
              <a:off x="2607231" y="1999204"/>
              <a:ext cx="784020" cy="291458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pic>
        <p:nvPicPr>
          <p:cNvPr id="8" name="Picture 2" descr="Картинки по запросу &quot;управление образования карагандинской области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648" y="1056704"/>
            <a:ext cx="1844822" cy="1008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priemnaya\Desktop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82" y="985054"/>
            <a:ext cx="1298209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9552" y="3105835"/>
            <a:ext cx="7200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Оқуға ұсынылатын әдебиеттер тізімі </a:t>
            </a:r>
            <a:b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9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260648"/>
            <a:ext cx="3868340" cy="288032"/>
          </a:xfrm>
        </p:spPr>
        <p:txBody>
          <a:bodyPr>
            <a:noAutofit/>
          </a:bodyPr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 класс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548680"/>
            <a:ext cx="3999308" cy="61206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Д.Досжанов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«Родник»</a:t>
            </a:r>
          </a:p>
          <a:p>
            <a:pPr>
              <a:spcBef>
                <a:spcPts val="0"/>
              </a:spcBef>
            </a:pP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М.Абылкасымова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«Родная земля»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Русские народные сказки – 5 штук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Казахские народные сказки – 5 штук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Сказки народов мира – 5 штук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Пушкин А.С. «Сказки»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Толстой Л.Н. «Рассказы для детей» («Лев и собачка», «Косточка», «Филиппок», «Два товарища», «Пожарные собаки»)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Ушинский К.Д.  Рассказы 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Бишка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«Лиса Патрикеевна»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Аким Я. «Неумейка», «Разноцветные дома»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Бианки В. «Кто чем поет», «Где раки зимуют», «Лесная газета»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Драгунский В. «Денискины рассказы»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Маршак С. «Багаж», «Детки в клетке». Стихи.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Михалков С. «Усатый - полосатый», «Песенка друзей». Стихи.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Паустовский К. «Кот - ворюга».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Сутеев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«Мешок яблок», «Кто сказал МЯУ?» «Чей же гриб?»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Чуковский К. «Айболит»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Андерсен Х.К. «Гадкий утенок», «Ромашка».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Братья Гримм «Сладкая каша», «Госпожа Метелица»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Милн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«Винни - Пух и все, все, все»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Зверев М. «Рассказы о животных» - 5 штук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Линдгрен А. 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Карлсон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живет на крыше»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Карасева В. Рассказы</a:t>
            </a:r>
          </a:p>
          <a:p>
            <a:pPr>
              <a:spcBef>
                <a:spcPts val="0"/>
              </a:spcBef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-27384"/>
            <a:ext cx="3887391" cy="432048"/>
          </a:xfrm>
        </p:spPr>
        <p:txBody>
          <a:bodyPr>
            <a:noAutofit/>
          </a:bodyPr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 класс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60648"/>
            <a:ext cx="4263330" cy="65973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Андерсен 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Дюймовочка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«Свинопас», «Стойкий оловянный солдатики»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Бианки В. «Лесные домишки», «Синичкин календарь», «Мышонок Пик».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Братья Гримм «Горшок каши», «Семеро храбрецов».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Гайдар А. «Чук и Гек».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Драгунский В. «Денискины рассказы».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Житков Б. «Как я ловил человечков». </a:t>
            </a:r>
          </a:p>
          <a:p>
            <a:pPr>
              <a:spcBef>
                <a:spcPts val="0"/>
              </a:spcBef>
            </a:pP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Заходер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Б. «Русачок», «Серая звездочка».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Зощенко М. «Самое главное».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Киплинг Р. «Слонёнок».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Мамин-Сибиряк Д. «Алёшкины сказки».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Носов Н. «Веселая семейка», «Фантазеры», «Заплатка», «Затейники», «Приключения Незнайки и его друзей».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Пантелеев Л. «Честное слово».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Пермяк Е. «Смородинка», «Две пословицы», «Хитрый коврик», «Про два колеса», «Пичугин мост»,  «Волшебные краски», «Знакомые следы», 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Иголкины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братья»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Пришвин М. «Первая охота». Рассказы.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Пушкин А. «Сказка о рыбаке и рыбке», «Сказка о мертвой царевне и семи богатырях». </a:t>
            </a:r>
          </a:p>
          <a:p>
            <a:pPr>
              <a:spcBef>
                <a:spcPts val="0"/>
              </a:spcBef>
            </a:pP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Скребицкий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Г. «Кот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Иваныч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«Мать».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Сладков Н. «Лиса плясунья», «Без слов».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Снегирев Г. «Бобровая хатка».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Сутеев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В.Г. Сказки: «Яблоко», «Елка», «Палочка-выручалочка», «Кот-рыболов», «Умелые руки», «Дядя Миша». «Толстой Л. «Золотой ключик или приключения Буратино». Рассказы. «Не лениться», «Мальчик и отец», 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Булька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Успенский Э. «Крокодил Гена и его друзья», «Дядя Федор, пес и кот», «Про Веру и Анфису» </a:t>
            </a:r>
          </a:p>
          <a:p>
            <a:pPr>
              <a:spcBef>
                <a:spcPts val="0"/>
              </a:spcBef>
            </a:pP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200734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88641"/>
            <a:ext cx="3868340" cy="360039"/>
          </a:xfrm>
        </p:spPr>
        <p:txBody>
          <a:bodyPr>
            <a:noAutofit/>
          </a:bodyPr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 класс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404664"/>
            <a:ext cx="3868340" cy="645333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Алимбаев М. Стихи.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Алтынсарин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Ы. Рассказы и сказки.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Андерсен Х.К. Сказки.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Бажов П. Уральские сказы.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Бианки В. Рассказы и сказки.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Велтисов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Е. Электроник – мальчик из чемодана.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Волков А. Волшебник Изумрудного города.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Гераскина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 В стране невыученных уроков.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Голицын С. Сорок изыскателей.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Драгунский В. Денискины рассказы.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Заходер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Б. Стихи и сказки.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Зверев М. Рассказы и сказки.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Зощенко М. Рассказы.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Казахские народные сказки.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Киплинг Р. </a:t>
            </a:r>
            <a:r>
              <a:rPr lang="ru-RU" sz="5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Маугли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Мамин – Сибиряк Д. Рассказы и сказки.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Носов Н. Рассказы.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Одоевский В. Сказки.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Паустовский К. Рассказы.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Перро Ш. Сказки.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Пришвин М. Рассказы.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Пушкин А. Сказки.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Распе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Р. Приключения барона </a:t>
            </a:r>
            <a:r>
              <a:rPr lang="ru-RU" sz="5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Мюнхаузена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Риис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 Про </a:t>
            </a:r>
            <a:r>
              <a:rPr lang="ru-RU" sz="5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Сарли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черепаху с Большого Барьерного рифа.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Русские народные сказки.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Сказки народов мира.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Твен М. Приключения Тома </a:t>
            </a:r>
            <a:r>
              <a:rPr lang="ru-RU" sz="5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Сойера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Толстой Л. Рассказы.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Чехов А.П. Рассказы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88641"/>
            <a:ext cx="3887391" cy="144016"/>
          </a:xfrm>
        </p:spPr>
        <p:txBody>
          <a:bodyPr>
            <a:noAutofit/>
          </a:bodyPr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4 класс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355976" y="188641"/>
            <a:ext cx="4536504" cy="666935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Алтынсарин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 Сказки «Кара-батыр», 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Каракылпаш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«Мудрый судья», «Золотой чуб», 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Жанибек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-батыр».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Алексеев С. Рассказы об обороне Ленинграда.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Житков Б. «На льдине».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Андерсен Г.Х. «Стойкий оловянный солдатик», «Снежная королева»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Бегалин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 «Сеид».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Булычёв К. серия «Алиса и её друзья»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Гайдар А.П. «Горячий камень», «Голубая чашка», «Чук и Гек» Давыдычев Л. «Жизнь Ивана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Семёнова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второклассника и второгодника».</a:t>
            </a:r>
          </a:p>
          <a:p>
            <a:pPr>
              <a:spcBef>
                <a:spcPts val="0"/>
              </a:spcBef>
            </a:pP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Досжанов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 «Мальчик –жокей»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Дружков Ю. «Приключения Карандаша и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Самоделкина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Ильина Е. «Четвертая высота».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Кассиль Л. «Главное войско».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Катаев В. «Сын полка».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Коржиков В. «Мореплавание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Солнышкина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>
              <a:spcBef>
                <a:spcPts val="0"/>
              </a:spcBef>
            </a:pP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Лагерлёф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«Необыкновенные приключения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Карика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Вали»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Линдгрен А. 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Пеппи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Длинный чулок и др.»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Медведев В. «Неизвестные приключения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Баранкина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Муканов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 «Юный табунщик».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Некрасов А. «Приключения капитана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Врунгеля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Осеева В. 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Васёк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Трубачев и его товарищи» </a:t>
            </a:r>
          </a:p>
          <a:p>
            <a:pPr>
              <a:spcBef>
                <a:spcPts val="0"/>
              </a:spcBef>
            </a:pP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Саралиев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Н. «Ласточка».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Алексеев С. Рассказы о ВОВ. </a:t>
            </a:r>
          </a:p>
          <a:p>
            <a:pPr>
              <a:spcBef>
                <a:spcPts val="0"/>
              </a:spcBef>
            </a:pP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Токмакова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 «Аля,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Клясич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буква </a:t>
            </a:r>
          </a:p>
          <a:p>
            <a:pPr>
              <a:spcBef>
                <a:spcPts val="0"/>
              </a:spcBef>
            </a:pP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Турманжанов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У. «Чья шапка?» </a:t>
            </a:r>
          </a:p>
          <a:p>
            <a:pPr>
              <a:spcBef>
                <a:spcPts val="0"/>
              </a:spcBef>
            </a:pP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Успанов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 «Аульный лицедей».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Успенский Э. «Вниз по волшебной реке», «Дядя Фёдор, пёс и крокодил Гена», «Меховой интернат».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Чуковский К. (Все произведения) </a:t>
            </a:r>
          </a:p>
          <a:p>
            <a:pPr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Шынбатыров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«Урок чуткости».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</a:pP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876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 smtClean="0">
                <a:latin typeface="Times New Roman" panose="02020603050405020304" pitchFamily="18" charset="0"/>
                <a:cs typeface="Times New Roman" pitchFamily="18" charset="0"/>
              </a:rPr>
              <a:t>Произведения 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для чтения на летних каникулах.</a:t>
            </a:r>
            <a:br>
              <a:rPr lang="ru-RU" sz="22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(Из учебной программы по предмету «Русская литература»)</a:t>
            </a:r>
            <a:br>
              <a:rPr lang="ru-RU" sz="22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Для учащихся 5-го класса (на 2021-2022 учебный год)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1.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Былины. Цикл об Илье Муромце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А.С. Пушкин. «Песнь о вещем Олеге»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М.Ю. Лермонтов. «Бородино»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Шаханов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Отрарская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поэма о побеждённом победителе, или Просчёт Чингисхана»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В.А. Жуковский. «Сказка о царе Берендее»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А.С. Пушкин. «Сказка о мертвой царевне и семи богатырях»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К. Д. Бальмонт.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Фейные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сказки»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Г.Х. Андерсен. «Снежная королева»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О. Уайльд. «Соловей и роза»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К.Г. Паустовский. «Теплый хлеб»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Г.В.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Черноголовина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«Сказка об одном зёрнышке»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А.С. Пушкин. «Руслан и Людмила»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М.М. Пришвин. «Кладовая солнца»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7928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Произведения для чтения на летних каникулах.</a:t>
            </a:r>
            <a:br>
              <a:rPr lang="ru-RU" sz="2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(Из учебной программы по предмету «Русская литература»)</a:t>
            </a:r>
            <a:br>
              <a:rPr lang="ru-RU" sz="2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Для учащихся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6-го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класса (на 2021-2022 учебный год)</a:t>
            </a:r>
            <a:endParaRPr lang="ru-RU" sz="20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endParaRPr lang="ru-RU" sz="5000" dirty="0" smtClean="0"/>
          </a:p>
          <a:p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Мифы Древней Греции (о Геракле, Прометее, Икаре,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Актеоне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Е.В.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Курдаков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«Псы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Актеона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Славянская мифология (миф о Солнце, мифы о представителях низшей мифологии)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Тюркская мифология (миф о создании мира)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Библейская мифология (о Вавилонской башне, царе Соломоне, Содоме и Гоморре)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Б.Л. Пастернак. «Рождественская звезда»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Н.В. Гоголь. «Ночь перед Рождеством»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Ф.М. Достоевский. «Мальчик у Христа на елке» (или Л.Н. Андреев. «Ангелочек»)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В. Токарева. «Рождественский рассказ»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И.С. Тургенев. «Муму»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Л.Н. Толстой. «Кавказский пленник»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В.С. Высоцкий. «Песня о друге»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А.Н. Островский. «Снегурочка»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С.Я. Маршак. «Умные вещи»</a:t>
            </a:r>
          </a:p>
          <a:p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М.Ю. Лермонтов. «Русалка»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854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Произведения для чтения на летних каникулах.</a:t>
            </a:r>
            <a:br>
              <a:rPr lang="ru-RU" sz="2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(Из учебной программы по предмету «Русская литература»)</a:t>
            </a:r>
            <a:br>
              <a:rPr lang="ru-RU" sz="2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Для учащихся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7-го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класса (на 2021-2022 учебный год)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51722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Притча о блудном сыне, легенда об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Арионе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А.С. Пушкин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Арион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«Анчар»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А.С. Пушкин. «Станционный смотритель»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К.Г. Паустовский «Телеграмма»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Стихотворения А.С. Пушкина, С.А. Есенина, А.А. Фета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У. Блейк. «Тигр»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О.О. Сулейменов. «Волчата»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Р.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Бредбери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«Зеленое утро»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А. Новоселов. «Санькин марал»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И.А. Крылов. Басни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Д.И. Фонвизин. «Недоросль»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М.Е. Салтыков-Щедрин. «Сказка о том, как один мужик двух генералов прокормил»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М.М. Зощенко. Сатирические рассказы (по выбору учителя)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В.А. Жуковский. Баллады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В. Набоков. «Рождество»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В. Тендряков. «Хлеб для собаки»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Д.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Толкиен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Хоббит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Туда и Обратно»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5334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Произведения для чтения на летних каникулах.</a:t>
            </a:r>
            <a:br>
              <a:rPr lang="ru-RU" sz="2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(Из учебной программы по предмету «Русская литература»)</a:t>
            </a:r>
            <a:br>
              <a:rPr lang="ru-RU" sz="2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Для учащихся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8-го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класса (на 2021-2022 учебный год)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Н.А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Некрасов. «Школьник», «Крестьянские дети»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В. Распутин. «Уроки французского»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Ч. Айтматов. «Белый пароход»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У. Шекспир. «Ромео и Джульетта»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А.С. Пушкин. «Капитанская дочка»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Лирика поэтов 19 века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О.О. Сулейменов. «Последнее слово акына Смета»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Н.В. Гоголь. «Ревизор»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А.П. Чехов. Рассказы (по выбору учителя)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В. М. Шукшин. Рассказы (по выбору учителя)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М.Ю. Лермонтов. «Мцыри»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А. Грин. «Алые паруса»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А. де Сент-Экзюпери. «Маленький принц»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М. Цветаева. Лирика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А. Ахматова. «У самого моря»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74990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Произведения для чтения на летних каникулах.</a:t>
            </a:r>
            <a:br>
              <a:rPr lang="ru-RU" sz="2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(Из учебной программы по предмету «Русская литература»)</a:t>
            </a:r>
            <a:br>
              <a:rPr lang="ru-RU" sz="2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Для учащихся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9-го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класса (на 2021-2022 учебный год)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У. Шекспир. Сонеты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П.Н. Васильев. «И имя твоё…» и другие стихотворения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А.С. Пушкин. Лирика,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Цыганы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И.С. Тургенев. «Ася»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А.И. Куприн. «Олеся»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Н.В. Гоголь. «Шинель»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Ф.М. Достоевский. «Бедные люди»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Л.Н. Толстой. «После бала».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А.И. Куприн. «Гранатовый браслет»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А.С. Грибоедов. «Горе от ума»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Н.В. Гоголь. «Мертвые души»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А.С. Пушкин. «Пиковая дама»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А.П. Чехов. «Анна на шее» и другие рассказы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Н.С. Лесков. «Жемчужное ожерелье»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Ги де Мопассан. «Ожерелье»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129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Произведения для чтения на летних каникулах.</a:t>
            </a:r>
            <a:br>
              <a:rPr lang="ru-RU" sz="2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(Из учебной программы по предмету «Русская литература»)</a:t>
            </a:r>
            <a:br>
              <a:rPr lang="ru-RU" sz="2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Для учащихся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10-го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класса (на 2021-2022 учебный год)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dirty="0"/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А.С. Пушкин. «Евгений Онегин».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М.Ю. Лермонтов. «Герой нашего времени».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Ф.М. Достоевский. «Преступление и наказание».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Н.А. Островский. «Бесприданница».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 Л.Н. Толстой. «Война и мир».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87371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Произведения для чтения на летних каникулах.</a:t>
            </a:r>
            <a:br>
              <a:rPr lang="ru-RU" sz="2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(Из учебной программы по предмету «Русская литература»)</a:t>
            </a:r>
            <a:br>
              <a:rPr lang="ru-RU" sz="2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Для учащихся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11-го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класса (на 2021-2022 учебный год)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 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Шолохов.«Донские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рассказы» (по выбору учителя).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С.А. Есенин. Стихотворения (по выбору учителя).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А.А. Блок. Стихотворения из сборника «Страшный мир», цикл «Стихи о Прекрасной даме», поэмы (по выбору учителя).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А Н. Рыбаков. «Дети Арбата».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5. А.А. Ахматова. Стихи и поэмы (по выбору учителя).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В.В.Быков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«Сотников».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Б.Васильев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«А зори здесь тихие».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В.Л.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Кондратьев.«Сашка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Военная лирика. Д. С. Самойлов, Б. Ш. Окуджава, Н.А. Заболоцкий, А.Т. Твардовский, Е.А. Евтушенко, В.С. Высоцкий и др. (по выбору учителя).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А.В. Вампилов. «Утиная охота».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Стихотворения современных поэтов по выбору учителя (Р. Рождественский, Е. Евтушенко, А. Вознесенский, Л. Мартынов, О. Сулейменов и др.).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521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144015"/>
            <a:ext cx="6336704" cy="620689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kk-KZ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Оқуға ұсынылатын әдебиеттер тізімі </a:t>
            </a:r>
            <a:br>
              <a:rPr lang="kk-KZ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(Т1. оқыту қазақ тілінде)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112" y="915551"/>
            <a:ext cx="4572000" cy="52322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Әдебиеттік оқу пәні бойынша ұсынылатын шығармалар </a:t>
            </a:r>
            <a:r>
              <a:rPr lang="kk-KZ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тізімі (бастауыш сыныптар үшін)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588" y="1432735"/>
            <a:ext cx="4356395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1-сынып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Өтірік өлеңдер</a:t>
            </a: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халық ертегілері сериясының кітаптары («Фолиант» баспасы);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1100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қызықты деректер сериясының кітаптары («Аруна» баспасы);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Классикалық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хикаяттар сериясының кітаптары («Фолиант» баспасы);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Динозаврлар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энциклопедиясы («Аруна» баспасы);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99112" y="1089098"/>
            <a:ext cx="4437384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2-сынып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Ертегілер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Е.Өтеутілеуов «Әдептілік әдемілік»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«Құстар біздің досымыз»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«Әжетайым менің»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«Үлкендерді тыңдаймын»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«Менің сыныптастарым»</a:t>
            </a:r>
          </a:p>
          <a:p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 туралы үлкен энциклопедия («Аруна» баспасы);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Ерлік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ертегілері («Аруна» баспасы);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Менің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ғажайып ертегім («АлСафи» баспасы).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Антуан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 Сент-Экзюпери: Кішкентай ханзада («Фолиант» баспасы);</a:t>
            </a:r>
            <a:b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Ч.Оливер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Твист («Фолиант» баспасы);</a:t>
            </a:r>
            <a:b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588" y="4017034"/>
            <a:ext cx="4434052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3-сынып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Қоңыратбаев «Балуан»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 Молдағалиев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«Тоқтар батыр»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Ертегілер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Ы.Алтынсарин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әңгімелері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М.Мақатаев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өлеңдері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С.Торайғыров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«Айт мерекесі</a:t>
            </a: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Э.Теміржол бойының балалары («Фолиант» баспасы);</a:t>
            </a:r>
            <a:b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Р.Сүлеймен патшаның кеніші («Фолиант» баспасы).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801700" y="4201701"/>
            <a:ext cx="4572000" cy="227754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4-сынып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Тәуелсіздік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Аңыз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әңгімелер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«Мен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бақытты </a:t>
            </a: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баламын»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Ы.Алтынсарин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әңгімелері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Теңізшілер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 әңгіме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Құнанбаев «Жаз», «Қыс» өлеңдері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Қазыналы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қарттың әңгімесі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еліме қызмет етемін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Адами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асыл қасиеттер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039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7200800" cy="70667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kk-KZ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 пәні бойынша ұсынылатын шығармалар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тізімі </a:t>
            </a:r>
            <a:b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Т1. оқыту қазақ тілінде)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3212" y="823302"/>
            <a:ext cx="40141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5-сынып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«Аяз би» ертегісі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«Керқұла атты Кендебай» ертегісі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«Қобыланды батыр» жыры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«Алпамыс батыр» жыры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Асан қайғының жерге айтқан сындары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Ы.Алтынсарин әңгімелері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Б.Соқпақбаев «Менің атым Қожа» повесі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М.Қабанбаев «Бауыр» әңгімесі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Тынымбай Нұрмағанбетов «Анасын сағынған бала» әңгімесі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Нұрдәулет Ақыш «Нағыз әже қайда?»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Джек Лондон «Мексика ұлы»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/>
              <a:t> 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90308" y="4077072"/>
            <a:ext cx="4585948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7-сынып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«Қыз Жібек» жыры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«Қозы Көрпеш Баян сұлу» жыры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М.Әуезов «Көксерек» әңгімесі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Қ.Қайсенов. «Жау тылындағы бала» повесі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С.Сарғасқаев. «Тәмпіш қара» повесі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М.Шаханов «Нарынқұм зауалы»  поэмасы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Т.Әбдіков «Қонақтар» әңгімесі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37720" y="980728"/>
            <a:ext cx="4572000" cy="28315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6-сынып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Абай Құнанбайұлының өлеңдері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С.Мұратбеков «Жусан иісі» әңгімесі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О.Бөкей «Тортай мінер ақ боз ат» әңгімесі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Қалмақан Әбдіқадыров. «Қажымұқан»  әңгімесі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Қ.Аманжолов «Ақын өлімі туралы аңыз»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Ерлан Жүніс. «Менің атым- Тәуелсіздік» өлеңі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Асқар Алтай. «Прописка» әңгімесі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Расул Ғамзатов «Мұхтар аға» өлеңі, «Ана тілі» өлеңі, «Менің Дағыстаным» әңгімесі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А.Сейдімбек «Тауға біткен жалбыз» әңгімесі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516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67544" y="647069"/>
            <a:ext cx="8229600" cy="621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8-сынып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Ежелгі дәуір әдебиеті бойынша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Қорқыт. «Қорқыт ата» кітабы. Қорқыттың нақыл сөздері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«Бамсы –Байрақ» жыры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А.Иассауи. «Даналық кітабы»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Орхон ескерткіштері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«Күлтегін» жыры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Ж.Баласағұнның «Құтты білік», М.Қашғаридің «Түркі тілінің сөздігі», А.Яссауидің «Даналық кітабы», А.Иүгінекидің «Ақиқат сыйы» шығармалары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Зар заман ақындары: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Мұрат Мөңкеұлы, Шортанбай Қанайұлы, Дулат Бабатайұлы т.б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Қазақтың сал-серілері: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Ақан сері, Біржан сал, Әсет Найманбаев, Мәди т.б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Жамбыл Жабаев өлеңдері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дастандары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Шәкәрім Құдайбердіұлының </a:t>
            </a: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өлеңдері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«Еңлік-Кебек» дастаны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«Қалқаман-Мамыр» дастаны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М.Дулатұлының </a:t>
            </a: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өлеңдері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«Бақытсыз Жамал» романы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Б.Момышұлы. «Ұшқан ұя» повесі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Д.Исабеков. «Әпке» драмасы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М.Мақатаев. «Аққулар ұйықтағанда» поэмасы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Т.Ахтанов шығармашылығы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Т.Ахтанов. «Күй аңызы»  әңгімесі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Ж.Сахиев. «Айдағы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жасырынбақ», «Дабыл» әңгімелері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Р.Мұқанова. «Мәңгілік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 бейнесі» әңгімесі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532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57748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kk-KZ" sz="6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9-сынып</a:t>
            </a:r>
            <a:endParaRPr lang="ru-RU" sz="6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Халық ауыз әдебиеті</a:t>
            </a:r>
            <a:endParaRPr lang="ru-RU" sz="5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Жыраулар поэзиясы /Жырауларды толық оқу/</a:t>
            </a:r>
            <a:endParaRPr lang="ru-RU" sz="5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Шешендік өнер: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Майқы бидің шешендігі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Төле бидің шешендігі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Қазыбек бидің шешендігі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Әйтеке бидің шешендігі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Сырым Датұлы шешендігі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Бұқар жырау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Айтыс туралы түсінік, айтыстың түрлері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«Біржан-Сара» айтысы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Нысанбай жырау. «Кенесары-Наурызбай» поэмасы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М.Өтемісұлының  </a:t>
            </a:r>
            <a:r>
              <a:rPr lang="kk-KZ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өлеңдері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Ш.Уәлиханов шығармашылығы.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«Ыстық көл» күнделігі, «Жоңғария очерктері»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І.Жансүгіров. «Құлагер», «Күйші» поэмалары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Б.Майлин шығармашылығы, әңгімелері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«Шұғаның белгісі» хиқаяты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Ғ.Мүсірепов шығармашылығы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 туралы әңгімелері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«Ұлпан» романы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Т.Айбергенов өлеңдері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Ф.Оңғарсынова шығармашылығы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Н.Айтұлы «Бәйтерек» поэмасы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Қ.Мұхаметқалиұлы «Тар кезең» романы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8337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76064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kk-KZ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10-сынып </a:t>
            </a:r>
            <a:r>
              <a:rPr lang="kk-KZ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kk-K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/Гуманитарлық бағыты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Абай Құнанбайұлының өлеңдері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Қарасөздері /45 қарасөз/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Абайдың поэмалары: «Ескендір», «Масғұт», «Әзімнің әңгімесі»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Жүсіпбек Аймауытов шығармашылығы. «Қартқожа», «Ақбілек» романдары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Ә.Кекілбаевтың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шығармашылығы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«Аңыздың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ақыры» романы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М.Мағауин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шығармашылығы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«Шақан-шері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романы, «Аласапыран» романы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Ш.Айтматов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шығармашылығы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«Алғашқы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ұстаз» повесі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Ұ.Есдәулетов шығармашылығы, өлеңдері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Қ.Жұмаділов шығармашылығы. «Тағдыр» романы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Ш.Құсайынов шығармашылығы, «Томирис» драмасы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Ш.Мұртаза шығармашылығы, «Тәуекел той» әңгімесі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Ш.Мұртаза, «Бесеудің хаты» драмасы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Жаратылыстану бағыты/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М.Сәрсеке шығармашылығы, «Қаныш Сәтпаев» роман-эссесі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А.Кемелбаева шығармашылығы, «Шашты» әңгімесі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Т.Сұлтанбеков шығармашылығы, «Көшпелі алтын» әңгімесі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Оразақын Асқар шығармашылығы, «Шетте жүрген бауырларға» өлеңі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Жәркен Бөдешұлы шығармашылығы, «Жалғыз» поэмасы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180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144015"/>
            <a:ext cx="6336704" cy="620689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kk-KZ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Оқуға ұсынылатын әдебиеттер тізімі </a:t>
            </a:r>
            <a:br>
              <a:rPr lang="kk-KZ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(Т2. оқыту орыс тілінде)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6838" y="1772816"/>
            <a:ext cx="65344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Ы.Алтынсарин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әңгімелері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Жексенбай.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«Бүркіттің балапаны»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ертегілері. 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Алматы «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Балауса» баспасы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Қиял-ғажайып ертегілері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Тұрмыс-салт ертегілері</a:t>
            </a:r>
          </a:p>
          <a:p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Аңыз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Ғарышкерлер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 әңгімелер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А.Құнанбаевтың жыл мезгілдері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жайындағы өлеңдері</a:t>
            </a:r>
          </a:p>
          <a:p>
            <a:pPr lvl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Светофор.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Бағдаршам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–Алматы: Алматы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2008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Байғабылова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Қоршаған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орта, Алматы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Аруна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2007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Бала, 2008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ойнаймыз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Бөбекке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арнаймын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lvl="0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Қуырмаш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Мектепалды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даярлық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.-Алматы: Алматы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2006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Теңіз әлемі» 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Таңғажайып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басқатырғыш,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«Аруна»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баспасы</a:t>
            </a:r>
          </a:p>
          <a:p>
            <a:pPr lvl="0"/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Е.Өтетілеуов.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Жануарлар-спортшылар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«Аруна»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баспасы</a:t>
            </a:r>
          </a:p>
          <a:p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«Сен білесің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бе?» 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 энциклопедиясы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 Твеннің «Том Сойердің басынан кешкендері» кітабы.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6838" y="1196752"/>
            <a:ext cx="241155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 сыныптар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083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2592288" cy="56207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kk-KZ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5-10 </a:t>
            </a: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</a:t>
            </a:r>
            <a:r>
              <a:rPr lang="ru-RU" sz="2000" dirty="0">
                <a:solidFill>
                  <a:srgbClr val="002060"/>
                </a:solidFill>
              </a:rPr>
              <a:t/>
            </a:r>
            <a:br>
              <a:rPr lang="ru-RU" sz="2000" dirty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21744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kk-KZ" dirty="0"/>
              <a:t> </a:t>
            </a:r>
            <a:endParaRPr lang="ru-RU" dirty="0"/>
          </a:p>
          <a:p>
            <a:pPr marL="0" lvl="0" indent="0">
              <a:buNone/>
            </a:pPr>
            <a:r>
              <a:rPr lang="kk-KZ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М.Мағауин. </a:t>
            </a: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«Бір атаның балалары»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Мұхтар </a:t>
            </a:r>
            <a:r>
              <a:rPr lang="kk-KZ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Әуезов. «Абай жолы» романы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Тәуелсіздік күні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Ілияс Жансүгіров </a:t>
            </a:r>
            <a:r>
              <a:rPr lang="kk-KZ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«Құлагер»  </a:t>
            </a: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поэмасы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Сәбит </a:t>
            </a:r>
            <a:r>
              <a:rPr lang="kk-KZ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Мұқанов.  «Ботагөз» романы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Қалқаман </a:t>
            </a:r>
            <a:r>
              <a:rPr lang="kk-KZ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Әбдіқадыров.  «Қажымұқан» повесі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Ә. </a:t>
            </a:r>
            <a:r>
              <a:rPr lang="kk-KZ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Нұрпейісов</a:t>
            </a:r>
            <a:r>
              <a:rPr lang="kk-KZ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kk-KZ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«Қан </a:t>
            </a: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kk-KZ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тер</a:t>
            </a: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  </a:t>
            </a:r>
            <a:r>
              <a:rPr lang="kk-KZ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трилогиясы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Ғабит </a:t>
            </a:r>
            <a:r>
              <a:rPr lang="kk-KZ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Мүсірепов.  «Қазақ </a:t>
            </a: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солдаты» романы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Ғабит Мүсірепов «Ұлпан» романы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Шерхан Мұртаза «Қызыл жебе» романы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Ғ. Мұстафин</a:t>
            </a: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«Қараған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ды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романы</a:t>
            </a:r>
          </a:p>
          <a:p>
            <a:pPr marL="0" lvl="0" indent="0">
              <a:buNone/>
            </a:pP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Дулат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Исабеков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Әпке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шығармасы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Қадыр Мәрза Әлі  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Аралым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...»</a:t>
            </a:r>
          </a:p>
          <a:p>
            <a:pPr marL="0" lvl="0" indent="0">
              <a:buNone/>
            </a:pP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Жүсіпбек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Аймауытов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Әнші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әңгімесі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Ыбырай Алтынсарин. «Дүние қалай етсең, табылады?»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Ұлықбек </a:t>
            </a:r>
            <a:r>
              <a:rPr lang="kk-KZ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Есдәулет. «Қара </a:t>
            </a: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пима» поэмасы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Бердібек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Соқпақбаев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«Он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алты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жасар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чемпион»</a:t>
            </a: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Гүлжауһар Сейітжан. «Қара алтыны халқымның...»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Ілияс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Жансүгіров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поэмасы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Ыбырай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Алтынсарин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Атымтай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Жомарт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Сәбит Оразбай. «Өмірдің өзі – театр»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Сәкен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Сейфуллин. «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Көкшетау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поэмасы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Қабдеш Жұмаділов «Қаздар қайтып барады» повесі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Сайын Мұратбеков. «Телі өскен ұл» повесі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Несіпбек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Айтұлы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Бәйтерек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поэмасы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0713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404664"/>
            <a:ext cx="5896744" cy="561662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Kulnarsha\Deskto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316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47664" y="1124744"/>
            <a:ext cx="65527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i="1" dirty="0" smtClean="0">
                <a:solidFill>
                  <a:srgbClr val="00B050"/>
                </a:solidFill>
              </a:rPr>
              <a:t>Лето с книгой</a:t>
            </a:r>
            <a:r>
              <a:rPr lang="ru-RU" sz="4400" b="1" i="1" dirty="0" smtClean="0">
                <a:solidFill>
                  <a:srgbClr val="00B050"/>
                </a:solidFill>
              </a:rPr>
              <a:t>!</a:t>
            </a:r>
            <a:endParaRPr lang="ru-RU" sz="44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4739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2829</Words>
  <Application>Microsoft Office PowerPoint</Application>
  <PresentationFormat>Экран (4:3)</PresentationFormat>
  <Paragraphs>387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Тема Office</vt:lpstr>
      <vt:lpstr>Презентация PowerPoint</vt:lpstr>
      <vt:lpstr>Оқуға ұсынылатын әдебиеттер тізімі  (Т1. оқыту қазақ тілінде)</vt:lpstr>
      <vt:lpstr> Қазақ әдебиеті пәні бойынша ұсынылатын шығармалар тізімі  (Т1. оқыту қазақ тілінде) </vt:lpstr>
      <vt:lpstr>Презентация PowerPoint</vt:lpstr>
      <vt:lpstr>Презентация PowerPoint</vt:lpstr>
      <vt:lpstr>Презентация PowerPoint</vt:lpstr>
      <vt:lpstr>Оқуға ұсынылатын әдебиеттер тізімі  (Т2. оқыту орыс тілінде)</vt:lpstr>
      <vt:lpstr> 5-10 сыныптар </vt:lpstr>
      <vt:lpstr>Презентация PowerPoint</vt:lpstr>
      <vt:lpstr>Презентация PowerPoint</vt:lpstr>
      <vt:lpstr>Презентация PowerPoint</vt:lpstr>
      <vt:lpstr> Произведения для чтения на летних каникулах. (Из учебной программы по предмету «Русская литература») Для учащихся 5-го класса (на 2021-2022 учебный год) </vt:lpstr>
      <vt:lpstr>Произведения для чтения на летних каникулах. (Из учебной программы по предмету «Русская литература») Для учащихся 6-го класса (на 2021-2022 учебный год)</vt:lpstr>
      <vt:lpstr>Произведения для чтения на летних каникулах. (Из учебной программы по предмету «Русская литература») Для учащихся 7-го класса (на 2021-2022 учебный год)</vt:lpstr>
      <vt:lpstr>Произведения для чтения на летних каникулах. (Из учебной программы по предмету «Русская литература») Для учащихся 8-го класса (на 2021-2022 учебный год)</vt:lpstr>
      <vt:lpstr>Произведения для чтения на летних каникулах. (Из учебной программы по предмету «Русская литература») Для учащихся 9-го класса (на 2021-2022 учебный год)</vt:lpstr>
      <vt:lpstr>Произведения для чтения на летних каникулах. (Из учебной программы по предмету «Русская литература») Для учащихся 10-го класса (на 2021-2022 учебный год)</vt:lpstr>
      <vt:lpstr>Произведения для чтения на летних каникулах. (Из учебной программы по предмету «Русская литература») Для учащихся 11-го класса (на 2021-2022 учебный год)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Kulnarsha</dc:creator>
  <cp:lastModifiedBy>UMC</cp:lastModifiedBy>
  <cp:revision>7</cp:revision>
  <dcterms:created xsi:type="dcterms:W3CDTF">2021-05-26T02:45:03Z</dcterms:created>
  <dcterms:modified xsi:type="dcterms:W3CDTF">2021-05-26T04:24:57Z</dcterms:modified>
</cp:coreProperties>
</file>