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4"/>
  </p:notesMasterIdLst>
  <p:sldIdLst>
    <p:sldId id="1129" r:id="rId2"/>
    <p:sldId id="1130" r:id="rId3"/>
    <p:sldId id="1138" r:id="rId4"/>
    <p:sldId id="1139" r:id="rId5"/>
    <p:sldId id="1141" r:id="rId6"/>
    <p:sldId id="1140" r:id="rId7"/>
    <p:sldId id="1142" r:id="rId8"/>
    <p:sldId id="1143" r:id="rId9"/>
    <p:sldId id="1144" r:id="rId10"/>
    <p:sldId id="1145" r:id="rId11"/>
    <p:sldId id="1147" r:id="rId12"/>
    <p:sldId id="1146" r:id="rId13"/>
  </p:sldIdLst>
  <p:sldSz cx="12192000" cy="6858000"/>
  <p:notesSz cx="6858000" cy="9947275"/>
  <p:embeddedFontLst>
    <p:embeddedFont>
      <p:font typeface="Oswald" charset="-52"/>
      <p:regular r:id="rId15"/>
      <p:bold r:id="rId16"/>
    </p:embeddedFont>
    <p:embeddedFont>
      <p:font typeface="Tahoma" pitchFamily="34" charset="0"/>
      <p:regular r:id="rId17"/>
      <p:bold r:id="rId18"/>
    </p:embeddedFont>
    <p:embeddedFont>
      <p:font typeface="Calibri" pitchFamily="34" charset="0"/>
      <p:regular r:id="rId19"/>
      <p:bold r:id="rId20"/>
      <p:italic r:id="rId21"/>
      <p:boldItalic r:id="rId22"/>
    </p:embeddedFont>
    <p:embeddedFont>
      <p:font typeface="Century Gothic" pitchFamily="34" charset="0"/>
      <p:regular r:id="rId23"/>
      <p:bold r:id="rId24"/>
      <p:italic r:id="rId25"/>
      <p:boldItalic r:id="rId26"/>
    </p:embeddedFont>
    <p:embeddedFont>
      <p:font typeface="Impact" pitchFamily="34" charset="0"/>
      <p:regular r:id="rId27"/>
    </p:embeddedFont>
    <p:embeddedFont>
      <p:font typeface="Quattrocento Sans" charset="0"/>
      <p:regular r:id="rId28"/>
      <p:bold r:id="rId29"/>
      <p:italic r:id="rId30"/>
      <p:boldItalic r:id="rId3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xmlns="">
        <p15:guide id="1" orient="horz" pos="3045" userDrawn="1">
          <p15:clr>
            <a:srgbClr val="A4A3A4"/>
          </p15:clr>
        </p15:guide>
        <p15:guide id="2" pos="7537"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54375"/>
    <a:srgbClr val="002776"/>
    <a:srgbClr val="DCEDFC"/>
    <a:srgbClr val="FBE11D"/>
    <a:srgbClr val="FBE90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9AD02041-B52C-4DD9-A68C-048C5E8747D6}">
  <a:tblStyle styleId="{9AD02041-B52C-4DD9-A68C-048C5E8747D6}" styleName="Table_0">
    <a:wholeTbl>
      <a:tcTxStyle b="off" i="off">
        <a:font>
          <a:latin typeface="Arial"/>
          <a:ea typeface="Arial"/>
          <a:cs typeface="Arial"/>
        </a:font>
        <a:schemeClr val="dk1"/>
      </a:tcTxStyle>
      <a:tcStyle>
        <a:tcBdr>
          <a:left>
            <a:ln w="9525" cap="flat" cmpd="sng">
              <a:solidFill>
                <a:srgbClr val="000000">
                  <a:alpha val="0"/>
                </a:srgbClr>
              </a:solidFill>
              <a:prstDash val="solid"/>
              <a:round/>
              <a:headEnd type="none" w="sm" len="sm"/>
              <a:tailEnd type="none" w="sm" len="sm"/>
            </a:ln>
          </a:left>
          <a:right>
            <a:ln w="9525" cap="flat" cmpd="sng">
              <a:solidFill>
                <a:srgbClr val="000000">
                  <a:alpha val="0"/>
                </a:srgbClr>
              </a:solidFill>
              <a:prstDash val="solid"/>
              <a:round/>
              <a:headEnd type="none" w="sm" len="sm"/>
              <a:tailEnd type="none" w="sm" len="sm"/>
            </a:ln>
          </a:right>
          <a:top>
            <a:ln w="9525" cap="flat" cmpd="sng">
              <a:solidFill>
                <a:srgbClr val="000000">
                  <a:alpha val="0"/>
                </a:srgbClr>
              </a:solidFill>
              <a:prstDash val="solid"/>
              <a:round/>
              <a:headEnd type="none" w="sm" len="sm"/>
              <a:tailEnd type="none" w="sm" len="sm"/>
            </a:ln>
          </a:top>
          <a:bottom>
            <a:ln w="9525" cap="flat" cmpd="sng">
              <a:solidFill>
                <a:srgbClr val="000000">
                  <a:alpha val="0"/>
                </a:srgbClr>
              </a:solidFill>
              <a:prstDash val="solid"/>
              <a:round/>
              <a:headEnd type="none" w="sm" len="sm"/>
              <a:tailEnd type="none" w="sm" len="sm"/>
            </a:ln>
          </a:bottom>
          <a:insideH>
            <a:ln w="9525" cap="flat" cmpd="sng">
              <a:solidFill>
                <a:srgbClr val="000000">
                  <a:alpha val="0"/>
                </a:srgbClr>
              </a:solidFill>
              <a:prstDash val="solid"/>
              <a:round/>
              <a:headEnd type="none" w="sm" len="sm"/>
              <a:tailEnd type="none" w="sm" len="sm"/>
            </a:ln>
          </a:insideH>
          <a:insideV>
            <a:ln w="9525" cap="flat" cmpd="sng">
              <a:solidFill>
                <a:srgbClr val="000000">
                  <a:alpha val="0"/>
                </a:srgbClr>
              </a:solidFill>
              <a:prstDash val="solid"/>
              <a:round/>
              <a:headEnd type="none" w="sm" len="sm"/>
              <a:tailEnd type="none" w="sm" len="sm"/>
            </a:ln>
          </a:insideV>
        </a:tcBdr>
        <a:fill>
          <a:solidFill>
            <a:srgbClr val="FFFFFF">
              <a:alpha val="0"/>
            </a:srgbClr>
          </a:solidFill>
        </a:fill>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5498F73E-501D-4AE1-933A-061209AB6CB3}" styleName="Table_1">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B5B00C8A-415F-4389-B908-16440EA4FB74}" styleName="Table_2">
    <a:wholeTbl>
      <a:tcTxStyle b="off" i="off">
        <a:font>
          <a:latin typeface="Calibri"/>
          <a:ea typeface="Calibri"/>
          <a:cs typeface="Calibri"/>
        </a:font>
        <a:srgbClr val="000000"/>
      </a:tcTxStyle>
      <a:tcStyle>
        <a:tcBdr>
          <a:left>
            <a:ln w="9525" cap="flat" cmpd="sng">
              <a:solidFill>
                <a:srgbClr val="000000">
                  <a:alpha val="0"/>
                </a:srgbClr>
              </a:solidFill>
              <a:prstDash val="solid"/>
              <a:round/>
              <a:headEnd type="none" w="sm" len="sm"/>
              <a:tailEnd type="none" w="sm" len="sm"/>
            </a:ln>
          </a:left>
          <a:right>
            <a:ln w="9525" cap="flat" cmpd="sng">
              <a:solidFill>
                <a:srgbClr val="000000">
                  <a:alpha val="0"/>
                </a:srgbClr>
              </a:solidFill>
              <a:prstDash val="solid"/>
              <a:round/>
              <a:headEnd type="none" w="sm" len="sm"/>
              <a:tailEnd type="none" w="sm" len="sm"/>
            </a:ln>
          </a:right>
          <a:top>
            <a:ln w="9525" cap="flat" cmpd="sng">
              <a:solidFill>
                <a:srgbClr val="000000">
                  <a:alpha val="0"/>
                </a:srgbClr>
              </a:solidFill>
              <a:prstDash val="solid"/>
              <a:round/>
              <a:headEnd type="none" w="sm" len="sm"/>
              <a:tailEnd type="none" w="sm" len="sm"/>
            </a:ln>
          </a:top>
          <a:bottom>
            <a:ln w="9525" cap="flat" cmpd="sng">
              <a:solidFill>
                <a:srgbClr val="000000">
                  <a:alpha val="0"/>
                </a:srgbClr>
              </a:solidFill>
              <a:prstDash val="solid"/>
              <a:round/>
              <a:headEnd type="none" w="sm" len="sm"/>
              <a:tailEnd type="none" w="sm" len="sm"/>
            </a:ln>
          </a:bottom>
          <a:insideH>
            <a:ln w="9525" cap="flat" cmpd="sng">
              <a:solidFill>
                <a:srgbClr val="000000">
                  <a:alpha val="0"/>
                </a:srgbClr>
              </a:solidFill>
              <a:prstDash val="solid"/>
              <a:round/>
              <a:headEnd type="none" w="sm" len="sm"/>
              <a:tailEnd type="none" w="sm" len="sm"/>
            </a:ln>
          </a:insideH>
          <a:insideV>
            <a:ln w="9525" cap="flat" cmpd="sng">
              <a:solidFill>
                <a:srgbClr val="000000">
                  <a:alpha val="0"/>
                </a:srgbClr>
              </a:solidFill>
              <a:prstDash val="solid"/>
              <a:round/>
              <a:headEnd type="none" w="sm" len="sm"/>
              <a:tailEnd type="none" w="sm" len="sm"/>
            </a:ln>
          </a:insideV>
        </a:tcBdr>
        <a:fill>
          <a:solidFill>
            <a:srgbClr val="000000">
              <a:alpha val="20000"/>
            </a:srgbClr>
          </a:solidFill>
        </a:fill>
      </a:tcStyle>
    </a:wholeTbl>
    <a:band1H>
      <a:tcTxStyle b="off" i="off"/>
      <a:tcStyle>
        <a:tcBdr/>
      </a:tcStyle>
    </a:band1H>
    <a:band2H>
      <a:tcTxStyle b="off" i="off"/>
      <a:tcStyle>
        <a:tcBdr/>
        <a:fill>
          <a:solidFill>
            <a:srgbClr val="FFFFFF"/>
          </a:solidFill>
        </a:fill>
      </a:tcStyle>
    </a:band2H>
    <a:band1V>
      <a:tcTxStyle b="off" i="off"/>
      <a:tcStyle>
        <a:tcBdr/>
      </a:tcStyle>
    </a:band1V>
    <a:band2V>
      <a:tcTxStyle b="off" i="off"/>
      <a:tcStyle>
        <a:tcBdr/>
      </a:tcStyle>
    </a:band2V>
    <a:lastCol>
      <a:tcTxStyle b="off" i="off"/>
      <a:tcStyle>
        <a:tcBdr/>
      </a:tcStyle>
    </a:lastCol>
    <a:firstCol>
      <a:tcTxStyle b="on" i="off">
        <a:font>
          <a:latin typeface="Calibri"/>
          <a:ea typeface="Calibri"/>
          <a:cs typeface="Calibri"/>
        </a:font>
        <a:srgbClr val="000000"/>
      </a:tcTxStyle>
      <a:tcStyle>
        <a:tcBdr>
          <a:left>
            <a:ln w="9525" cap="flat" cmpd="sng">
              <a:solidFill>
                <a:srgbClr val="000000">
                  <a:alpha val="0"/>
                </a:srgbClr>
              </a:solidFill>
              <a:prstDash val="solid"/>
              <a:round/>
              <a:headEnd type="none" w="sm" len="sm"/>
              <a:tailEnd type="none" w="sm" len="sm"/>
            </a:ln>
          </a:left>
          <a:right>
            <a:ln w="9525" cap="flat" cmpd="sng">
              <a:solidFill>
                <a:srgbClr val="000000">
                  <a:alpha val="0"/>
                </a:srgbClr>
              </a:solidFill>
              <a:prstDash val="solid"/>
              <a:round/>
              <a:headEnd type="none" w="sm" len="sm"/>
              <a:tailEnd type="none" w="sm" len="sm"/>
            </a:ln>
          </a:right>
          <a:top>
            <a:ln w="9525" cap="flat" cmpd="sng">
              <a:solidFill>
                <a:srgbClr val="000000">
                  <a:alpha val="0"/>
                </a:srgbClr>
              </a:solidFill>
              <a:prstDash val="solid"/>
              <a:round/>
              <a:headEnd type="none" w="sm" len="sm"/>
              <a:tailEnd type="none" w="sm" len="sm"/>
            </a:ln>
          </a:top>
          <a:bottom>
            <a:ln w="9525" cap="flat" cmpd="sng">
              <a:solidFill>
                <a:srgbClr val="000000">
                  <a:alpha val="0"/>
                </a:srgbClr>
              </a:solidFill>
              <a:prstDash val="solid"/>
              <a:round/>
              <a:headEnd type="none" w="sm" len="sm"/>
              <a:tailEnd type="none" w="sm" len="sm"/>
            </a:ln>
          </a:bottom>
          <a:insideH>
            <a:ln w="9525" cap="flat" cmpd="sng">
              <a:solidFill>
                <a:srgbClr val="000000">
                  <a:alpha val="0"/>
                </a:srgbClr>
              </a:solidFill>
              <a:prstDash val="solid"/>
              <a:round/>
              <a:headEnd type="none" w="sm" len="sm"/>
              <a:tailEnd type="none" w="sm" len="sm"/>
            </a:ln>
          </a:insideH>
          <a:insideV>
            <a:ln w="9525" cap="flat" cmpd="sng">
              <a:solidFill>
                <a:srgbClr val="000000">
                  <a:alpha val="0"/>
                </a:srgbClr>
              </a:solidFill>
              <a:prstDash val="solid"/>
              <a:round/>
              <a:headEnd type="none" w="sm" len="sm"/>
              <a:tailEnd type="none" w="sm" len="sm"/>
            </a:ln>
          </a:insideV>
        </a:tcBdr>
        <a:fill>
          <a:solidFill>
            <a:srgbClr val="000000">
              <a:alpha val="20000"/>
            </a:srgbClr>
          </a:solidFill>
        </a:fill>
      </a:tcStyle>
    </a:firstCol>
    <a:lastRow>
      <a:tcTxStyle b="on" i="off">
        <a:font>
          <a:latin typeface="Calibri"/>
          <a:ea typeface="Calibri"/>
          <a:cs typeface="Calibri"/>
        </a:font>
        <a:srgbClr val="000000"/>
      </a:tcTxStyle>
      <a:tcStyle>
        <a:tcBdr>
          <a:left>
            <a:ln w="9525" cap="flat" cmpd="sng">
              <a:solidFill>
                <a:srgbClr val="000000">
                  <a:alpha val="0"/>
                </a:srgbClr>
              </a:solidFill>
              <a:prstDash val="solid"/>
              <a:round/>
              <a:headEnd type="none" w="sm" len="sm"/>
              <a:tailEnd type="none" w="sm" len="sm"/>
            </a:ln>
          </a:left>
          <a:right>
            <a:ln w="9525" cap="flat" cmpd="sng">
              <a:solidFill>
                <a:srgbClr val="000000">
                  <a:alpha val="0"/>
                </a:srgbClr>
              </a:solidFill>
              <a:prstDash val="solid"/>
              <a:round/>
              <a:headEnd type="none" w="sm" len="sm"/>
              <a:tailEnd type="none" w="sm" len="sm"/>
            </a:ln>
          </a:right>
          <a:top>
            <a:ln w="12700" cap="flat" cmpd="sng">
              <a:solidFill>
                <a:srgbClr val="000000"/>
              </a:solidFill>
              <a:prstDash val="solid"/>
              <a:round/>
              <a:headEnd type="none" w="sm" len="sm"/>
              <a:tailEnd type="none" w="sm" len="sm"/>
            </a:ln>
          </a:top>
          <a:bottom>
            <a:ln w="12700" cap="flat" cmpd="sng">
              <a:solidFill>
                <a:srgbClr val="000000"/>
              </a:solidFill>
              <a:prstDash val="solid"/>
              <a:round/>
              <a:headEnd type="none" w="sm" len="sm"/>
              <a:tailEnd type="none" w="sm" len="sm"/>
            </a:ln>
          </a:bottom>
          <a:insideH>
            <a:ln w="9525" cap="flat" cmpd="sng">
              <a:solidFill>
                <a:srgbClr val="000000">
                  <a:alpha val="0"/>
                </a:srgbClr>
              </a:solidFill>
              <a:prstDash val="solid"/>
              <a:round/>
              <a:headEnd type="none" w="sm" len="sm"/>
              <a:tailEnd type="none" w="sm" len="sm"/>
            </a:ln>
          </a:insideH>
          <a:insideV>
            <a:ln w="9525" cap="flat" cmpd="sng">
              <a:solidFill>
                <a:srgbClr val="000000">
                  <a:alpha val="0"/>
                </a:srgbClr>
              </a:solidFill>
              <a:prstDash val="solid"/>
              <a:round/>
              <a:headEnd type="none" w="sm" len="sm"/>
              <a:tailEnd type="none" w="sm" len="sm"/>
            </a:ln>
          </a:insideV>
        </a:tcBdr>
        <a:fill>
          <a:solidFill>
            <a:srgbClr val="FFFFFF">
              <a:alpha val="0"/>
            </a:srgbClr>
          </a:solidFill>
        </a:fill>
      </a:tcStyle>
    </a:lastRow>
    <a:seCell>
      <a:tcTxStyle b="off" i="off"/>
      <a:tcStyle>
        <a:tcBdr/>
      </a:tcStyle>
    </a:seCell>
    <a:swCell>
      <a:tcTxStyle b="off" i="off"/>
      <a:tcStyle>
        <a:tcBdr/>
      </a:tcStyle>
    </a:swCell>
    <a:firstRow>
      <a:tcTxStyle b="on" i="off">
        <a:font>
          <a:latin typeface="Calibri"/>
          <a:ea typeface="Calibri"/>
          <a:cs typeface="Calibri"/>
        </a:font>
        <a:srgbClr val="000000"/>
      </a:tcTxStyle>
      <a:tcStyle>
        <a:tcBdr>
          <a:left>
            <a:ln w="9525" cap="flat" cmpd="sng">
              <a:solidFill>
                <a:srgbClr val="000000">
                  <a:alpha val="0"/>
                </a:srgbClr>
              </a:solidFill>
              <a:prstDash val="solid"/>
              <a:round/>
              <a:headEnd type="none" w="sm" len="sm"/>
              <a:tailEnd type="none" w="sm" len="sm"/>
            </a:ln>
          </a:left>
          <a:right>
            <a:ln w="9525" cap="flat" cmpd="sng">
              <a:solidFill>
                <a:srgbClr val="000000">
                  <a:alpha val="0"/>
                </a:srgbClr>
              </a:solidFill>
              <a:prstDash val="solid"/>
              <a:round/>
              <a:headEnd type="none" w="sm" len="sm"/>
              <a:tailEnd type="none" w="sm" len="sm"/>
            </a:ln>
          </a:right>
          <a:top>
            <a:ln w="12700" cap="flat" cmpd="sng">
              <a:solidFill>
                <a:srgbClr val="000000"/>
              </a:solidFill>
              <a:prstDash val="solid"/>
              <a:round/>
              <a:headEnd type="none" w="sm" len="sm"/>
              <a:tailEnd type="none" w="sm" len="sm"/>
            </a:ln>
          </a:top>
          <a:bottom>
            <a:ln w="12700" cap="flat" cmpd="sng">
              <a:solidFill>
                <a:srgbClr val="000000"/>
              </a:solidFill>
              <a:prstDash val="solid"/>
              <a:round/>
              <a:headEnd type="none" w="sm" len="sm"/>
              <a:tailEnd type="none" w="sm" len="sm"/>
            </a:ln>
          </a:bottom>
          <a:insideH>
            <a:ln w="9525" cap="flat" cmpd="sng">
              <a:solidFill>
                <a:srgbClr val="000000">
                  <a:alpha val="0"/>
                </a:srgbClr>
              </a:solidFill>
              <a:prstDash val="solid"/>
              <a:round/>
              <a:headEnd type="none" w="sm" len="sm"/>
              <a:tailEnd type="none" w="sm" len="sm"/>
            </a:ln>
          </a:insideH>
          <a:insideV>
            <a:ln w="9525" cap="flat" cmpd="sng">
              <a:solidFill>
                <a:srgbClr val="000000">
                  <a:alpha val="0"/>
                </a:srgbClr>
              </a:solidFill>
              <a:prstDash val="solid"/>
              <a:round/>
              <a:headEnd type="none" w="sm" len="sm"/>
              <a:tailEnd type="none" w="sm" len="sm"/>
            </a:ln>
          </a:insideV>
        </a:tcBdr>
        <a:fill>
          <a:solidFill>
            <a:srgbClr val="FFFFFF">
              <a:alpha val="0"/>
            </a:srgbClr>
          </a:solidFill>
        </a:fill>
      </a:tcStyle>
    </a:firstRow>
    <a:neCell>
      <a:tcTxStyle b="off" i="off"/>
      <a:tcStyle>
        <a:tcBdr/>
      </a:tcStyle>
    </a:neCell>
    <a:nwCell>
      <a:tcTxStyle b="off" i="off"/>
      <a:tcStyle>
        <a:tcBdr/>
      </a:tcStyle>
    </a:nwCell>
  </a:tblStyle>
  <a:tblStyle styleId="{2D5ABB26-0587-4C30-8999-92F81FD0307C}" styleName="Нет стиля, нет сетки">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2833802-FEF1-4C79-8D5D-14CF1EAF98D9}" styleName="Светлый стиль 2 — акцент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3C2FFA5D-87B4-456A-9821-1D502468CF0F}" styleName="Стиль из темы 1 - акцент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B301B821-A1FF-4177-AEE7-76D212191A09}" styleName="Средний стиль 1 - акцент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D113A9D2-9D6B-4929-AA2D-F23B5EE8CBE7}" styleName="Стиль из темы 2 - акцент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481" autoAdjust="0"/>
    <p:restoredTop sz="94660"/>
  </p:normalViewPr>
  <p:slideViewPr>
    <p:cSldViewPr snapToGrid="0">
      <p:cViewPr>
        <p:scale>
          <a:sx n="80" d="100"/>
          <a:sy n="80" d="100"/>
        </p:scale>
        <p:origin x="-384" y="288"/>
      </p:cViewPr>
      <p:guideLst>
        <p:guide orient="horz" pos="3045"/>
        <p:guide pos="7537"/>
      </p:guideLst>
    </p:cSldViewPr>
  </p:slideViewPr>
  <p:notesTextViewPr>
    <p:cViewPr>
      <p:scale>
        <a:sx n="1" d="1"/>
        <a:sy n="1" d="1"/>
      </p:scale>
      <p:origin x="0" y="0"/>
    </p:cViewPr>
  </p:notesTextViewPr>
  <p:sorterViewPr>
    <p:cViewPr>
      <p:scale>
        <a:sx n="172" d="100"/>
        <a:sy n="172" d="100"/>
      </p:scale>
      <p:origin x="0" y="-1232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4.fntdata"/><Relationship Id="rId26" Type="http://schemas.openxmlformats.org/officeDocument/2006/relationships/font" Target="fonts/font12.fntdata"/><Relationship Id="rId3" Type="http://schemas.openxmlformats.org/officeDocument/2006/relationships/slide" Target="slides/slide2.xml"/><Relationship Id="rId21" Type="http://schemas.openxmlformats.org/officeDocument/2006/relationships/font" Target="fonts/font7.fntdata"/><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3.fntdata"/><Relationship Id="rId25" Type="http://schemas.openxmlformats.org/officeDocument/2006/relationships/font" Target="fonts/font11.fntdata"/><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font" Target="fonts/font2.fntdata"/><Relationship Id="rId20" Type="http://schemas.openxmlformats.org/officeDocument/2006/relationships/font" Target="fonts/font6.fntdata"/><Relationship Id="rId29" Type="http://schemas.openxmlformats.org/officeDocument/2006/relationships/font" Target="fonts/font15.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10.fntdata"/><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font" Target="fonts/font1.fntdata"/><Relationship Id="rId23" Type="http://schemas.openxmlformats.org/officeDocument/2006/relationships/font" Target="fonts/font9.fntdata"/><Relationship Id="rId28" Type="http://schemas.openxmlformats.org/officeDocument/2006/relationships/font" Target="fonts/font14.fntdata"/><Relationship Id="rId10" Type="http://schemas.openxmlformats.org/officeDocument/2006/relationships/slide" Target="slides/slide9.xml"/><Relationship Id="rId19" Type="http://schemas.openxmlformats.org/officeDocument/2006/relationships/font" Target="fonts/font5.fntdata"/><Relationship Id="rId31" Type="http://schemas.openxmlformats.org/officeDocument/2006/relationships/font" Target="fonts/font17.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 Id="rId22" Type="http://schemas.openxmlformats.org/officeDocument/2006/relationships/font" Target="fonts/font8.fntdata"/><Relationship Id="rId27" Type="http://schemas.openxmlformats.org/officeDocument/2006/relationships/font" Target="fonts/font13.fntdata"/><Relationship Id="rId30" Type="http://schemas.openxmlformats.org/officeDocument/2006/relationships/font" Target="fonts/font16.fntdata"/><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2713" y="746125"/>
            <a:ext cx="6632575" cy="3730625"/>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4" name="Google Shape;4;n"/>
          <p:cNvSpPr txBox="1">
            <a:spLocks noGrp="1"/>
          </p:cNvSpPr>
          <p:nvPr>
            <p:ph type="body" idx="1"/>
          </p:nvPr>
        </p:nvSpPr>
        <p:spPr>
          <a:xfrm>
            <a:off x="914401" y="4724957"/>
            <a:ext cx="5029200" cy="4476274"/>
          </a:xfrm>
          <a:prstGeom prst="rect">
            <a:avLst/>
          </a:prstGeom>
          <a:noFill/>
          <a:ln>
            <a:noFill/>
          </a:ln>
        </p:spPr>
        <p:txBody>
          <a:bodyPr spcFirstLastPara="1" wrap="square" lIns="91718" tIns="45846" rIns="91718" bIns="45846"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rgbClr val="000000"/>
                </a:solidFill>
                <a:latin typeface="Quattrocento Sans"/>
                <a:ea typeface="Quattrocento Sans"/>
                <a:cs typeface="Quattrocento Sans"/>
                <a:sym typeface="Quattrocento Sans"/>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rgbClr val="000000"/>
                </a:solidFill>
                <a:latin typeface="Quattrocento Sans"/>
                <a:ea typeface="Quattrocento Sans"/>
                <a:cs typeface="Quattrocento Sans"/>
                <a:sym typeface="Quattrocento Sans"/>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rgbClr val="000000"/>
                </a:solidFill>
                <a:latin typeface="Quattrocento Sans"/>
                <a:ea typeface="Quattrocento Sans"/>
                <a:cs typeface="Quattrocento Sans"/>
                <a:sym typeface="Quattrocento Sans"/>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rgbClr val="000000"/>
                </a:solidFill>
                <a:latin typeface="Quattrocento Sans"/>
                <a:ea typeface="Quattrocento Sans"/>
                <a:cs typeface="Quattrocento Sans"/>
                <a:sym typeface="Quattrocento Sans"/>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rgbClr val="000000"/>
                </a:solidFill>
                <a:latin typeface="Quattrocento Sans"/>
                <a:ea typeface="Quattrocento Sans"/>
                <a:cs typeface="Quattrocento Sans"/>
                <a:sym typeface="Quattrocento Sans"/>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rgbClr val="000000"/>
                </a:solidFill>
                <a:latin typeface="Quattrocento Sans"/>
                <a:ea typeface="Quattrocento Sans"/>
                <a:cs typeface="Quattrocento Sans"/>
                <a:sym typeface="Quattrocento Sans"/>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rgbClr val="000000"/>
                </a:solidFill>
                <a:latin typeface="Quattrocento Sans"/>
                <a:ea typeface="Quattrocento Sans"/>
                <a:cs typeface="Quattrocento Sans"/>
                <a:sym typeface="Quattrocento Sans"/>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rgbClr val="000000"/>
                </a:solidFill>
                <a:latin typeface="Quattrocento Sans"/>
                <a:ea typeface="Quattrocento Sans"/>
                <a:cs typeface="Quattrocento Sans"/>
                <a:sym typeface="Quattrocento Sans"/>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rgbClr val="000000"/>
                </a:solidFill>
                <a:latin typeface="Quattrocento Sans"/>
                <a:ea typeface="Quattrocento Sans"/>
                <a:cs typeface="Quattrocento Sans"/>
                <a:sym typeface="Quattrocento Sans"/>
              </a:defRPr>
            </a:lvl9pPr>
          </a:lstStyle>
          <a:p>
            <a:endParaRPr/>
          </a:p>
        </p:txBody>
      </p:sp>
    </p:spTree>
    <p:extLst>
      <p:ext uri="{BB962C8B-B14F-4D97-AF65-F5344CB8AC3E}">
        <p14:creationId xmlns:p14="http://schemas.microsoft.com/office/powerpoint/2010/main" val="1375190637"/>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914400" y="2130426"/>
            <a:ext cx="103632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43E73475-1810-40F9-A768-191B6E98576B}" type="datetimeFigureOut">
              <a:rPr lang="ru-RU" smtClean="0"/>
              <a:t>09.06.2021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ru-RU" smtClean="0"/>
              <a:t>‹#›</a:t>
            </a:fld>
            <a:endParaRPr lang="ru-RU"/>
          </a:p>
        </p:txBody>
      </p:sp>
    </p:spTree>
    <p:extLst>
      <p:ext uri="{BB962C8B-B14F-4D97-AF65-F5344CB8AC3E}">
        <p14:creationId xmlns:p14="http://schemas.microsoft.com/office/powerpoint/2010/main" val="2116099750"/>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3E73475-1810-40F9-A768-191B6E98576B}" type="datetimeFigureOut">
              <a:rPr lang="ru-RU" smtClean="0"/>
              <a:t>09.06.2021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ru-RU" smtClean="0"/>
              <a:t>‹#›</a:t>
            </a:fld>
            <a:endParaRPr lang="ru-RU"/>
          </a:p>
        </p:txBody>
      </p:sp>
    </p:spTree>
    <p:extLst>
      <p:ext uri="{BB962C8B-B14F-4D97-AF65-F5344CB8AC3E}">
        <p14:creationId xmlns:p14="http://schemas.microsoft.com/office/powerpoint/2010/main" val="1035194136"/>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839200" y="274639"/>
            <a:ext cx="27432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609600" y="274639"/>
            <a:ext cx="80264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3E73475-1810-40F9-A768-191B6E98576B}" type="datetimeFigureOut">
              <a:rPr lang="ru-RU" smtClean="0"/>
              <a:t>09.06.2021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ru-RU" smtClean="0"/>
              <a:t>‹#›</a:t>
            </a:fld>
            <a:endParaRPr lang="ru-RU"/>
          </a:p>
        </p:txBody>
      </p:sp>
    </p:spTree>
    <p:extLst>
      <p:ext uri="{BB962C8B-B14F-4D97-AF65-F5344CB8AC3E}">
        <p14:creationId xmlns:p14="http://schemas.microsoft.com/office/powerpoint/2010/main" val="310487674"/>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matchingName="1_Титульный слайд" type="tx">
  <p:cSld name="1_Титульный слайд">
    <p:spTree>
      <p:nvGrpSpPr>
        <p:cNvPr id="1" name="Shape 14"/>
        <p:cNvGrpSpPr/>
        <p:nvPr/>
      </p:nvGrpSpPr>
      <p:grpSpPr>
        <a:xfrm>
          <a:off x="0" y="0"/>
          <a:ext cx="0" cy="0"/>
          <a:chOff x="0" y="0"/>
          <a:chExt cx="0" cy="0"/>
        </a:xfrm>
      </p:grpSpPr>
      <p:sp>
        <p:nvSpPr>
          <p:cNvPr id="16" name="Google Shape;16;p2"/>
          <p:cNvSpPr txBox="1">
            <a:spLocks noGrp="1"/>
          </p:cNvSpPr>
          <p:nvPr>
            <p:ph type="sldNum" idx="12"/>
          </p:nvPr>
        </p:nvSpPr>
        <p:spPr>
          <a:xfrm>
            <a:off x="11089818" y="6404292"/>
            <a:ext cx="263983" cy="269241"/>
          </a:xfrm>
          <a:prstGeom prst="rect">
            <a:avLst/>
          </a:prstGeom>
          <a:noFill/>
          <a:ln>
            <a:noFill/>
          </a:ln>
        </p:spPr>
        <p:txBody>
          <a:bodyPr spcFirstLastPara="1" wrap="square" lIns="45700" tIns="45700" rIns="45700" bIns="45700" anchor="ctr" anchorCtr="0">
            <a:noAutofit/>
          </a:bodyPr>
          <a:lstStyle>
            <a:lvl1pPr marL="0" marR="0" lvl="0"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ru-RU"/>
              <a:t>‹#›</a:t>
            </a:fld>
            <a:endParaRPr/>
          </a:p>
        </p:txBody>
      </p:sp>
    </p:spTree>
    <p:extLst>
      <p:ext uri="{BB962C8B-B14F-4D97-AF65-F5344CB8AC3E}">
        <p14:creationId xmlns:p14="http://schemas.microsoft.com/office/powerpoint/2010/main" val="25398921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Пустой слайд">
  <p:cSld name="1_Пустой слайд">
    <p:spTree>
      <p:nvGrpSpPr>
        <p:cNvPr id="1" name="Shape 19"/>
        <p:cNvGrpSpPr/>
        <p:nvPr/>
      </p:nvGrpSpPr>
      <p:grpSpPr>
        <a:xfrm>
          <a:off x="0" y="0"/>
          <a:ext cx="0" cy="0"/>
          <a:chOff x="0" y="0"/>
          <a:chExt cx="0" cy="0"/>
        </a:xfrm>
      </p:grpSpPr>
      <p:sp>
        <p:nvSpPr>
          <p:cNvPr id="20" name="Google Shape;20;p3"/>
          <p:cNvSpPr txBox="1">
            <a:spLocks noGrp="1"/>
          </p:cNvSpPr>
          <p:nvPr>
            <p:ph type="sldNum" idx="12"/>
          </p:nvPr>
        </p:nvSpPr>
        <p:spPr>
          <a:xfrm>
            <a:off x="11460075" y="166281"/>
            <a:ext cx="383640" cy="459741"/>
          </a:xfrm>
          <a:prstGeom prst="rect">
            <a:avLst/>
          </a:prstGeom>
          <a:noFill/>
          <a:ln>
            <a:noFill/>
          </a:ln>
        </p:spPr>
        <p:txBody>
          <a:bodyPr spcFirstLastPara="1" wrap="square" lIns="45700" tIns="45700" rIns="45700" bIns="45700" anchor="ctr" anchorCtr="0">
            <a:noAutofit/>
          </a:bodyPr>
          <a:lstStyle>
            <a:lvl1pPr marL="0" marR="0" lvl="0" indent="0" algn="ctr">
              <a:lnSpc>
                <a:spcPct val="100000"/>
              </a:lnSpc>
              <a:spcBef>
                <a:spcPts val="0"/>
              </a:spcBef>
              <a:spcAft>
                <a:spcPts val="0"/>
              </a:spcAft>
              <a:buClr>
                <a:srgbClr val="FFFFFF"/>
              </a:buClr>
              <a:buSzPts val="2400"/>
              <a:buFont typeface="Impact"/>
              <a:buNone/>
              <a:defRPr sz="2400" b="0" i="0" u="none" strike="noStrike" cap="none">
                <a:solidFill>
                  <a:srgbClr val="FFFFFF"/>
                </a:solidFill>
                <a:latin typeface="Impact"/>
                <a:ea typeface="Impact"/>
                <a:cs typeface="Impact"/>
                <a:sym typeface="Impact"/>
              </a:defRPr>
            </a:lvl1pPr>
            <a:lvl2pPr marL="0" marR="0" lvl="1" indent="0" algn="ctr">
              <a:lnSpc>
                <a:spcPct val="100000"/>
              </a:lnSpc>
              <a:spcBef>
                <a:spcPts val="0"/>
              </a:spcBef>
              <a:spcAft>
                <a:spcPts val="0"/>
              </a:spcAft>
              <a:buClr>
                <a:srgbClr val="FFFFFF"/>
              </a:buClr>
              <a:buSzPts val="2400"/>
              <a:buFont typeface="Impact"/>
              <a:buNone/>
              <a:defRPr sz="2400" b="0" i="0" u="none" strike="noStrike" cap="none">
                <a:solidFill>
                  <a:srgbClr val="FFFFFF"/>
                </a:solidFill>
                <a:latin typeface="Impact"/>
                <a:ea typeface="Impact"/>
                <a:cs typeface="Impact"/>
                <a:sym typeface="Impact"/>
              </a:defRPr>
            </a:lvl2pPr>
            <a:lvl3pPr marL="0" marR="0" lvl="2" indent="0" algn="ctr">
              <a:lnSpc>
                <a:spcPct val="100000"/>
              </a:lnSpc>
              <a:spcBef>
                <a:spcPts val="0"/>
              </a:spcBef>
              <a:spcAft>
                <a:spcPts val="0"/>
              </a:spcAft>
              <a:buClr>
                <a:srgbClr val="FFFFFF"/>
              </a:buClr>
              <a:buSzPts val="2400"/>
              <a:buFont typeface="Impact"/>
              <a:buNone/>
              <a:defRPr sz="2400" b="0" i="0" u="none" strike="noStrike" cap="none">
                <a:solidFill>
                  <a:srgbClr val="FFFFFF"/>
                </a:solidFill>
                <a:latin typeface="Impact"/>
                <a:ea typeface="Impact"/>
                <a:cs typeface="Impact"/>
                <a:sym typeface="Impact"/>
              </a:defRPr>
            </a:lvl3pPr>
            <a:lvl4pPr marL="0" marR="0" lvl="3" indent="0" algn="ctr">
              <a:lnSpc>
                <a:spcPct val="100000"/>
              </a:lnSpc>
              <a:spcBef>
                <a:spcPts val="0"/>
              </a:spcBef>
              <a:spcAft>
                <a:spcPts val="0"/>
              </a:spcAft>
              <a:buClr>
                <a:srgbClr val="FFFFFF"/>
              </a:buClr>
              <a:buSzPts val="2400"/>
              <a:buFont typeface="Impact"/>
              <a:buNone/>
              <a:defRPr sz="2400" b="0" i="0" u="none" strike="noStrike" cap="none">
                <a:solidFill>
                  <a:srgbClr val="FFFFFF"/>
                </a:solidFill>
                <a:latin typeface="Impact"/>
                <a:ea typeface="Impact"/>
                <a:cs typeface="Impact"/>
                <a:sym typeface="Impact"/>
              </a:defRPr>
            </a:lvl4pPr>
            <a:lvl5pPr marL="0" marR="0" lvl="4" indent="0" algn="ctr">
              <a:lnSpc>
                <a:spcPct val="100000"/>
              </a:lnSpc>
              <a:spcBef>
                <a:spcPts val="0"/>
              </a:spcBef>
              <a:spcAft>
                <a:spcPts val="0"/>
              </a:spcAft>
              <a:buClr>
                <a:srgbClr val="FFFFFF"/>
              </a:buClr>
              <a:buSzPts val="2400"/>
              <a:buFont typeface="Impact"/>
              <a:buNone/>
              <a:defRPr sz="2400" b="0" i="0" u="none" strike="noStrike" cap="none">
                <a:solidFill>
                  <a:srgbClr val="FFFFFF"/>
                </a:solidFill>
                <a:latin typeface="Impact"/>
                <a:ea typeface="Impact"/>
                <a:cs typeface="Impact"/>
                <a:sym typeface="Impact"/>
              </a:defRPr>
            </a:lvl5pPr>
            <a:lvl6pPr marL="0" marR="0" lvl="5" indent="0" algn="ctr">
              <a:lnSpc>
                <a:spcPct val="100000"/>
              </a:lnSpc>
              <a:spcBef>
                <a:spcPts val="0"/>
              </a:spcBef>
              <a:spcAft>
                <a:spcPts val="0"/>
              </a:spcAft>
              <a:buClr>
                <a:srgbClr val="FFFFFF"/>
              </a:buClr>
              <a:buSzPts val="2400"/>
              <a:buFont typeface="Impact"/>
              <a:buNone/>
              <a:defRPr sz="2400" b="0" i="0" u="none" strike="noStrike" cap="none">
                <a:solidFill>
                  <a:srgbClr val="FFFFFF"/>
                </a:solidFill>
                <a:latin typeface="Impact"/>
                <a:ea typeface="Impact"/>
                <a:cs typeface="Impact"/>
                <a:sym typeface="Impact"/>
              </a:defRPr>
            </a:lvl6pPr>
            <a:lvl7pPr marL="0" marR="0" lvl="6" indent="0" algn="ctr">
              <a:lnSpc>
                <a:spcPct val="100000"/>
              </a:lnSpc>
              <a:spcBef>
                <a:spcPts val="0"/>
              </a:spcBef>
              <a:spcAft>
                <a:spcPts val="0"/>
              </a:spcAft>
              <a:buClr>
                <a:srgbClr val="FFFFFF"/>
              </a:buClr>
              <a:buSzPts val="2400"/>
              <a:buFont typeface="Impact"/>
              <a:buNone/>
              <a:defRPr sz="2400" b="0" i="0" u="none" strike="noStrike" cap="none">
                <a:solidFill>
                  <a:srgbClr val="FFFFFF"/>
                </a:solidFill>
                <a:latin typeface="Impact"/>
                <a:ea typeface="Impact"/>
                <a:cs typeface="Impact"/>
                <a:sym typeface="Impact"/>
              </a:defRPr>
            </a:lvl7pPr>
            <a:lvl8pPr marL="0" marR="0" lvl="7" indent="0" algn="ctr">
              <a:lnSpc>
                <a:spcPct val="100000"/>
              </a:lnSpc>
              <a:spcBef>
                <a:spcPts val="0"/>
              </a:spcBef>
              <a:spcAft>
                <a:spcPts val="0"/>
              </a:spcAft>
              <a:buClr>
                <a:srgbClr val="FFFFFF"/>
              </a:buClr>
              <a:buSzPts val="2400"/>
              <a:buFont typeface="Impact"/>
              <a:buNone/>
              <a:defRPr sz="2400" b="0" i="0" u="none" strike="noStrike" cap="none">
                <a:solidFill>
                  <a:srgbClr val="FFFFFF"/>
                </a:solidFill>
                <a:latin typeface="Impact"/>
                <a:ea typeface="Impact"/>
                <a:cs typeface="Impact"/>
                <a:sym typeface="Impact"/>
              </a:defRPr>
            </a:lvl8pPr>
            <a:lvl9pPr marL="0" marR="0" lvl="8" indent="0" algn="ctr">
              <a:lnSpc>
                <a:spcPct val="100000"/>
              </a:lnSpc>
              <a:spcBef>
                <a:spcPts val="0"/>
              </a:spcBef>
              <a:spcAft>
                <a:spcPts val="0"/>
              </a:spcAft>
              <a:buClr>
                <a:srgbClr val="FFFFFF"/>
              </a:buClr>
              <a:buSzPts val="2400"/>
              <a:buFont typeface="Impact"/>
              <a:buNone/>
              <a:defRPr sz="2400" b="0" i="0" u="none" strike="noStrike" cap="none">
                <a:solidFill>
                  <a:srgbClr val="FFFFFF"/>
                </a:solidFill>
                <a:latin typeface="Impact"/>
                <a:ea typeface="Impact"/>
                <a:cs typeface="Impact"/>
                <a:sym typeface="Impact"/>
              </a:defRPr>
            </a:lvl9pPr>
          </a:lstStyle>
          <a:p>
            <a:pPr marL="0" lvl="0" indent="0" algn="ctr" rtl="0">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A9B5113-DAC7-4767-A234-FCDC1C739F93}" type="slidenum">
              <a:rPr lang="ru-RU" smtClean="0"/>
              <a:t>‹#›</a:t>
            </a:fld>
            <a:endParaRPr lang="ru-RU"/>
          </a:p>
        </p:txBody>
      </p:sp>
    </p:spTree>
    <p:extLst>
      <p:ext uri="{BB962C8B-B14F-4D97-AF65-F5344CB8AC3E}">
        <p14:creationId xmlns:p14="http://schemas.microsoft.com/office/powerpoint/2010/main" val="8110100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63084" y="4406901"/>
            <a:ext cx="103632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43E73475-1810-40F9-A768-191B6E98576B}" type="datetimeFigureOut">
              <a:rPr lang="ru-RU" smtClean="0"/>
              <a:t>09.06.2021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ru-RU" smtClean="0"/>
              <a:t>‹#›</a:t>
            </a:fld>
            <a:endParaRPr lang="ru-RU"/>
          </a:p>
        </p:txBody>
      </p:sp>
    </p:spTree>
    <p:extLst>
      <p:ext uri="{BB962C8B-B14F-4D97-AF65-F5344CB8AC3E}">
        <p14:creationId xmlns:p14="http://schemas.microsoft.com/office/powerpoint/2010/main" val="3123839793"/>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43E73475-1810-40F9-A768-191B6E98576B}" type="datetimeFigureOut">
              <a:rPr lang="ru-RU" smtClean="0"/>
              <a:t>09.06.2021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ru-RU" smtClean="0"/>
              <a:t>‹#›</a:t>
            </a:fld>
            <a:endParaRPr lang="ru-RU"/>
          </a:p>
        </p:txBody>
      </p:sp>
    </p:spTree>
    <p:extLst>
      <p:ext uri="{BB962C8B-B14F-4D97-AF65-F5344CB8AC3E}">
        <p14:creationId xmlns:p14="http://schemas.microsoft.com/office/powerpoint/2010/main" val="2154934419"/>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43E73475-1810-40F9-A768-191B6E98576B}" type="datetimeFigureOut">
              <a:rPr lang="ru-RU" smtClean="0"/>
              <a:t>09.06.2021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ru-RU" smtClean="0"/>
              <a:t>‹#›</a:t>
            </a:fld>
            <a:endParaRPr lang="ru-RU"/>
          </a:p>
        </p:txBody>
      </p:sp>
    </p:spTree>
    <p:extLst>
      <p:ext uri="{BB962C8B-B14F-4D97-AF65-F5344CB8AC3E}">
        <p14:creationId xmlns:p14="http://schemas.microsoft.com/office/powerpoint/2010/main" val="800070462"/>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43E73475-1810-40F9-A768-191B6E98576B}" type="datetimeFigureOut">
              <a:rPr lang="ru-RU" smtClean="0"/>
              <a:t>09.06.2021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ru-RU" smtClean="0"/>
              <a:t>‹#›</a:t>
            </a:fld>
            <a:endParaRPr lang="ru-RU"/>
          </a:p>
        </p:txBody>
      </p:sp>
    </p:spTree>
    <p:extLst>
      <p:ext uri="{BB962C8B-B14F-4D97-AF65-F5344CB8AC3E}">
        <p14:creationId xmlns:p14="http://schemas.microsoft.com/office/powerpoint/2010/main" val="4110421331"/>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3E73475-1810-40F9-A768-191B6E98576B}" type="datetimeFigureOut">
              <a:rPr lang="ru-RU" smtClean="0"/>
              <a:t>09.06.2021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ru-RU" smtClean="0"/>
              <a:t>‹#›</a:t>
            </a:fld>
            <a:endParaRPr lang="ru-RU"/>
          </a:p>
        </p:txBody>
      </p:sp>
    </p:spTree>
    <p:extLst>
      <p:ext uri="{BB962C8B-B14F-4D97-AF65-F5344CB8AC3E}">
        <p14:creationId xmlns:p14="http://schemas.microsoft.com/office/powerpoint/2010/main" val="28661892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1" y="273050"/>
            <a:ext cx="4011084"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43E73475-1810-40F9-A768-191B6E98576B}" type="datetimeFigureOut">
              <a:rPr lang="ru-RU" smtClean="0"/>
              <a:t>09.06.2021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ru-RU" smtClean="0"/>
              <a:t>‹#›</a:t>
            </a:fld>
            <a:endParaRPr lang="ru-RU"/>
          </a:p>
        </p:txBody>
      </p:sp>
    </p:spTree>
    <p:extLst>
      <p:ext uri="{BB962C8B-B14F-4D97-AF65-F5344CB8AC3E}">
        <p14:creationId xmlns:p14="http://schemas.microsoft.com/office/powerpoint/2010/main" val="3215209744"/>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389717" y="4800600"/>
            <a:ext cx="73152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43E73475-1810-40F9-A768-191B6E98576B}" type="datetimeFigureOut">
              <a:rPr lang="ru-RU" smtClean="0"/>
              <a:t>09.06.2021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ru-RU" smtClean="0"/>
              <a:t>‹#›</a:t>
            </a:fld>
            <a:endParaRPr lang="ru-RU"/>
          </a:p>
        </p:txBody>
      </p:sp>
    </p:spTree>
    <p:extLst>
      <p:ext uri="{BB962C8B-B14F-4D97-AF65-F5344CB8AC3E}">
        <p14:creationId xmlns:p14="http://schemas.microsoft.com/office/powerpoint/2010/main" val="3659283700"/>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E73475-1810-40F9-A768-191B6E98576B}" type="datetimeFigureOut">
              <a:rPr lang="ru-RU" smtClean="0"/>
              <a:t>09.06.2021</a:t>
            </a:fld>
            <a:endParaRPr lang="ru-RU"/>
          </a:p>
        </p:txBody>
      </p:sp>
      <p:sp>
        <p:nvSpPr>
          <p:cNvPr id="5" name="Нижний колонтитул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marL="0" lvl="0" indent="0" algn="ctr" rtl="0">
              <a:spcBef>
                <a:spcPts val="0"/>
              </a:spcBef>
              <a:spcAft>
                <a:spcPts val="0"/>
              </a:spcAft>
              <a:buNone/>
            </a:pPr>
            <a:fld id="{00000000-1234-1234-1234-123412341234}" type="slidenum">
              <a:rPr lang="ru-RU" smtClean="0"/>
              <a:t>‹#›</a:t>
            </a:fld>
            <a:endParaRPr lang="ru-RU"/>
          </a:p>
        </p:txBody>
      </p:sp>
    </p:spTree>
    <p:extLst>
      <p:ext uri="{BB962C8B-B14F-4D97-AF65-F5344CB8AC3E}">
        <p14:creationId xmlns:p14="http://schemas.microsoft.com/office/powerpoint/2010/main" val="2454575027"/>
      </p:ext>
    </p:extLst>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 id="2147483672" r:id="rId13"/>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idx="12"/>
          </p:nvPr>
        </p:nvSpPr>
        <p:spPr/>
        <p:txBody>
          <a:bodyPr/>
          <a:lstStyle/>
          <a:p>
            <a:pPr marL="0" lvl="0" indent="0" algn="r" rtl="0">
              <a:spcBef>
                <a:spcPts val="0"/>
              </a:spcBef>
              <a:spcAft>
                <a:spcPts val="0"/>
              </a:spcAft>
              <a:buNone/>
            </a:pPr>
            <a:fld id="{00000000-1234-1234-1234-123412341234}" type="slidenum">
              <a:rPr lang="ru-RU" smtClean="0"/>
              <a:t>1</a:t>
            </a:fld>
            <a:endParaRPr lang="ru-RU"/>
          </a:p>
        </p:txBody>
      </p:sp>
      <p:sp>
        <p:nvSpPr>
          <p:cNvPr id="3" name="Пятиугольник 2"/>
          <p:cNvSpPr/>
          <p:nvPr/>
        </p:nvSpPr>
        <p:spPr>
          <a:xfrm>
            <a:off x="3065469" y="1"/>
            <a:ext cx="9126531" cy="6858000"/>
          </a:xfrm>
          <a:prstGeom prst="homePlate">
            <a:avLst>
              <a:gd name="adj" fmla="val 0"/>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cxnSp>
        <p:nvCxnSpPr>
          <p:cNvPr id="4" name="Google Shape;52;p10"/>
          <p:cNvCxnSpPr/>
          <p:nvPr/>
        </p:nvCxnSpPr>
        <p:spPr>
          <a:xfrm>
            <a:off x="3017343" y="0"/>
            <a:ext cx="0" cy="6858000"/>
          </a:xfrm>
          <a:prstGeom prst="straightConnector1">
            <a:avLst/>
          </a:prstGeom>
          <a:noFill/>
          <a:ln w="57150" cap="flat" cmpd="sng">
            <a:solidFill>
              <a:srgbClr val="00B050"/>
            </a:solidFill>
            <a:prstDash val="solid"/>
            <a:round/>
            <a:headEnd type="none" w="sm" len="sm"/>
            <a:tailEnd type="none" w="sm" len="sm"/>
          </a:ln>
        </p:spPr>
      </p:cxnSp>
      <p:sp>
        <p:nvSpPr>
          <p:cNvPr id="5" name="Номер слайда 1">
            <a:extLst>
              <a:ext uri="{FF2B5EF4-FFF2-40B4-BE49-F238E27FC236}">
                <a16:creationId xmlns:a16="http://schemas.microsoft.com/office/drawing/2014/main" xmlns="" id="{7E01EBED-56E2-4756-AC1E-71EB89B05128}"/>
              </a:ext>
            </a:extLst>
          </p:cNvPr>
          <p:cNvSpPr txBox="1">
            <a:spLocks/>
          </p:cNvSpPr>
          <p:nvPr/>
        </p:nvSpPr>
        <p:spPr>
          <a:xfrm>
            <a:off x="11089818" y="6404292"/>
            <a:ext cx="263983" cy="269241"/>
          </a:xfrm>
          <a:prstGeom prst="rect">
            <a:avLst/>
          </a:prstGeom>
          <a:noFill/>
          <a:ln>
            <a:noFill/>
          </a:ln>
        </p:spPr>
        <p:txBody>
          <a:bodyPr spcFirstLastPara="1" vert="horz" wrap="square" lIns="45700" tIns="45700" rIns="45700" bIns="45700" rtlCol="0" anchor="ctr" anchorCtr="0">
            <a:noAutofit/>
          </a:bodyPr>
          <a:lstStyle>
            <a:defPPr marR="0" lvl="0" algn="l" rtl="0">
              <a:lnSpc>
                <a:spcPct val="100000"/>
              </a:lnSpc>
              <a:spcBef>
                <a:spcPts val="0"/>
              </a:spcBef>
              <a:spcAft>
                <a:spcPts val="0"/>
              </a:spcAft>
            </a:defPPr>
            <a:lvl1pPr marL="0" marR="0" lvl="0"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9pPr>
          </a:lstStyle>
          <a:p>
            <a:fld id="{00000000-1234-1234-1234-123412341234}" type="slidenum">
              <a:rPr lang="ru-RU" smtClean="0"/>
              <a:pPr/>
              <a:t>1</a:t>
            </a:fld>
            <a:endParaRPr lang="ru-RU" dirty="0"/>
          </a:p>
        </p:txBody>
      </p:sp>
      <p:sp>
        <p:nvSpPr>
          <p:cNvPr id="7" name="Нашивка 6"/>
          <p:cNvSpPr/>
          <p:nvPr/>
        </p:nvSpPr>
        <p:spPr>
          <a:xfrm>
            <a:off x="9800093" y="0"/>
            <a:ext cx="2345131" cy="6858000"/>
          </a:xfrm>
          <a:prstGeom prst="chevron">
            <a:avLst/>
          </a:prstGeom>
          <a:solidFill>
            <a:schemeClr val="bg1">
              <a:lumMod val="8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8" name="Нашивка 7"/>
          <p:cNvSpPr/>
          <p:nvPr/>
        </p:nvSpPr>
        <p:spPr>
          <a:xfrm>
            <a:off x="8646059" y="0"/>
            <a:ext cx="2378041" cy="6858000"/>
          </a:xfrm>
          <a:prstGeom prst="chevron">
            <a:avLst/>
          </a:prstGeom>
          <a:solidFill>
            <a:srgbClr val="00B05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9" name="Прямоугольник 8">
            <a:extLst>
              <a:ext uri="{FF2B5EF4-FFF2-40B4-BE49-F238E27FC236}">
                <a16:creationId xmlns:a16="http://schemas.microsoft.com/office/drawing/2014/main" xmlns="" id="{DD0D6709-3B5A-47FE-B54C-881DB55A3635}"/>
              </a:ext>
            </a:extLst>
          </p:cNvPr>
          <p:cNvSpPr/>
          <p:nvPr/>
        </p:nvSpPr>
        <p:spPr>
          <a:xfrm>
            <a:off x="3254677" y="2001602"/>
            <a:ext cx="6271460" cy="2246769"/>
          </a:xfrm>
          <a:prstGeom prst="rect">
            <a:avLst/>
          </a:prstGeom>
        </p:spPr>
        <p:txBody>
          <a:bodyPr wrap="square">
            <a:spAutoFit/>
          </a:bodyPr>
          <a:lstStyle/>
          <a:p>
            <a:pPr algn="ctr"/>
            <a:r>
              <a:rPr lang="ru-RU" sz="2800" dirty="0">
                <a:latin typeface="Century Gothic" pitchFamily="34" charset="0"/>
              </a:rPr>
              <a:t>Анализ участия педагогов Карагандинской области в областном этапе республиканского конкурса </a:t>
            </a:r>
            <a:r>
              <a:rPr lang="kk-KZ" sz="2800" dirty="0">
                <a:latin typeface="Century Gothic" pitchFamily="34" charset="0"/>
              </a:rPr>
              <a:t>«Үздік педагог» 2021 года</a:t>
            </a:r>
            <a:endParaRPr lang="ru-RU" sz="2800" dirty="0">
              <a:latin typeface="Century Gothic" pitchFamily="34" charset="0"/>
            </a:endParaRPr>
          </a:p>
        </p:txBody>
      </p:sp>
      <p:pic>
        <p:nvPicPr>
          <p:cNvPr id="10" name="Picture 2" descr="C:\Users\Айганым\Desktop\logo.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6986" y="2296799"/>
            <a:ext cx="2130680" cy="17311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2570906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D:\слайд223333.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648" y="50432"/>
            <a:ext cx="12192000" cy="713843"/>
          </a:xfrm>
          <a:prstGeom prst="rect">
            <a:avLst/>
          </a:prstGeom>
          <a:noFill/>
          <a:extLst>
            <a:ext uri="{909E8E84-426E-40DD-AFC4-6F175D3DCCD1}">
              <a14:hiddenFill xmlns:a14="http://schemas.microsoft.com/office/drawing/2010/main">
                <a:solidFill>
                  <a:srgbClr val="FFFFFF"/>
                </a:solidFill>
              </a14:hiddenFill>
            </a:ext>
          </a:extLst>
        </p:spPr>
      </p:pic>
      <p:grpSp>
        <p:nvGrpSpPr>
          <p:cNvPr id="8" name="Группа 7"/>
          <p:cNvGrpSpPr/>
          <p:nvPr/>
        </p:nvGrpSpPr>
        <p:grpSpPr>
          <a:xfrm>
            <a:off x="664471" y="749731"/>
            <a:ext cx="10542867" cy="589860"/>
            <a:chOff x="4883180" y="3134070"/>
            <a:chExt cx="2425640" cy="589860"/>
          </a:xfrm>
        </p:grpSpPr>
        <p:sp>
          <p:nvSpPr>
            <p:cNvPr id="6" name="Прямоугольник 5"/>
            <p:cNvSpPr/>
            <p:nvPr/>
          </p:nvSpPr>
          <p:spPr>
            <a:xfrm>
              <a:off x="4890462" y="3134070"/>
              <a:ext cx="2418358" cy="582936"/>
            </a:xfrm>
            <a:prstGeom prst="rect">
              <a:avLst/>
            </a:prstGeom>
            <a:solidFill>
              <a:schemeClr val="accent5">
                <a:lumMod val="40000"/>
                <a:lumOff val="60000"/>
              </a:schemeClr>
            </a:solidFill>
            <a:ln w="12700">
              <a:miter lim="400000"/>
            </a:ln>
          </p:spPr>
          <p:txBody>
            <a:bodyPr lIns="45719" rIns="45719" anchor="ctr"/>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defRPr>
                  <a:solidFill>
                    <a:srgbClr val="FFFFFF"/>
                  </a:solidFill>
                </a:defRPr>
              </a:pPr>
              <a:endParaRPr>
                <a:latin typeface="Tahoma" pitchFamily="34" charset="0"/>
                <a:ea typeface="Tahoma" pitchFamily="34" charset="0"/>
                <a:cs typeface="Tahoma" pitchFamily="34" charset="0"/>
              </a:endParaRPr>
            </a:p>
          </p:txBody>
        </p:sp>
        <p:sp>
          <p:nvSpPr>
            <p:cNvPr id="7" name="Rectangle"/>
            <p:cNvSpPr/>
            <p:nvPr/>
          </p:nvSpPr>
          <p:spPr>
            <a:xfrm>
              <a:off x="4883180" y="3134070"/>
              <a:ext cx="148178" cy="589860"/>
            </a:xfrm>
            <a:prstGeom prst="rect">
              <a:avLst/>
            </a:prstGeom>
            <a:solidFill>
              <a:srgbClr val="002060"/>
            </a:solidFill>
            <a:ln w="12700" cap="flat">
              <a:noFill/>
              <a:miter lim="400000"/>
            </a:ln>
            <a:effectLst/>
          </p:spPr>
          <p:txBody>
            <a:bodyPr wrap="square" lIns="45719" tIns="45719" rIns="45719" bIns="45719" numCol="1" anchor="ctr">
              <a:noAutofit/>
            </a:bodyPr>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defRPr sz="2400">
                  <a:solidFill>
                    <a:srgbClr val="FFFFFF"/>
                  </a:solidFill>
                  <a:latin typeface="Tahoma Bold"/>
                  <a:ea typeface="Tahoma Bold"/>
                  <a:cs typeface="Tahoma Bold"/>
                  <a:sym typeface="Tahoma Bold"/>
                </a:defRPr>
              </a:pPr>
              <a:endParaRPr>
                <a:latin typeface="Tahoma" pitchFamily="34" charset="0"/>
                <a:ea typeface="Tahoma" pitchFamily="34" charset="0"/>
                <a:cs typeface="Tahoma" pitchFamily="34" charset="0"/>
              </a:endParaRPr>
            </a:p>
          </p:txBody>
        </p:sp>
      </p:grpSp>
      <p:sp>
        <p:nvSpPr>
          <p:cNvPr id="9" name="Прямоугольник 8"/>
          <p:cNvSpPr/>
          <p:nvPr/>
        </p:nvSpPr>
        <p:spPr>
          <a:xfrm>
            <a:off x="356842" y="381"/>
            <a:ext cx="8471848" cy="646331"/>
          </a:xfrm>
          <a:prstGeom prst="rect">
            <a:avLst/>
          </a:prstGeom>
        </p:spPr>
        <p:txBody>
          <a:bodyPr wrap="square">
            <a:spAutoFit/>
          </a:bodyPr>
          <a:lstStyle/>
          <a:p>
            <a:r>
              <a:rPr lang="kk-KZ" sz="1800" b="1" i="1" dirty="0">
                <a:solidFill>
                  <a:schemeClr val="bg1"/>
                </a:solidFill>
                <a:latin typeface="Century Gothic" pitchFamily="34" charset="0"/>
              </a:rPr>
              <a:t>Таким образом, конкурсант, получивший максимальные 40 баллов должен соответствовать следующим требованиям: </a:t>
            </a:r>
            <a:endParaRPr lang="ru-RU" sz="1800" b="1" i="1" dirty="0">
              <a:solidFill>
                <a:schemeClr val="bg1"/>
              </a:solidFill>
              <a:latin typeface="Century Gothic" pitchFamily="34" charset="0"/>
            </a:endParaRPr>
          </a:p>
        </p:txBody>
      </p:sp>
      <p:sp>
        <p:nvSpPr>
          <p:cNvPr id="10" name="Прямоугольник 9"/>
          <p:cNvSpPr/>
          <p:nvPr/>
        </p:nvSpPr>
        <p:spPr>
          <a:xfrm>
            <a:off x="1350835" y="790804"/>
            <a:ext cx="9824852" cy="523220"/>
          </a:xfrm>
          <a:prstGeom prst="rect">
            <a:avLst/>
          </a:prstGeom>
        </p:spPr>
        <p:txBody>
          <a:bodyPr wrap="square">
            <a:spAutoFit/>
          </a:bodyPr>
          <a:lstStyle/>
          <a:p>
            <a:pPr lvl="0"/>
            <a:r>
              <a:rPr lang="kk-KZ" i="1" dirty="0">
                <a:latin typeface="Century Gothic" pitchFamily="34" charset="0"/>
              </a:rPr>
              <a:t>транслирует опыт </a:t>
            </a:r>
            <a:r>
              <a:rPr lang="ru-RU" i="1" dirty="0">
                <a:latin typeface="Century Gothic" pitchFamily="34" charset="0"/>
              </a:rPr>
              <a:t>по использованию эффективных и инновационных методов обучения, проведению исследования практики преподавания, обучения и воспитания </a:t>
            </a:r>
            <a:r>
              <a:rPr lang="kk-KZ" i="1" dirty="0">
                <a:latin typeface="Century Gothic" pitchFamily="34" charset="0"/>
              </a:rPr>
              <a:t>на международном уровне; </a:t>
            </a:r>
            <a:endParaRPr lang="ru-RU" dirty="0">
              <a:latin typeface="Century Gothic" pitchFamily="34" charset="0"/>
            </a:endParaRPr>
          </a:p>
        </p:txBody>
      </p:sp>
      <p:grpSp>
        <p:nvGrpSpPr>
          <p:cNvPr id="11" name="Группа 10"/>
          <p:cNvGrpSpPr/>
          <p:nvPr/>
        </p:nvGrpSpPr>
        <p:grpSpPr>
          <a:xfrm>
            <a:off x="648586" y="1406618"/>
            <a:ext cx="10542867" cy="443446"/>
            <a:chOff x="4883180" y="3134070"/>
            <a:chExt cx="2425640" cy="589860"/>
          </a:xfrm>
        </p:grpSpPr>
        <p:sp>
          <p:nvSpPr>
            <p:cNvPr id="12" name="Прямоугольник 11"/>
            <p:cNvSpPr/>
            <p:nvPr/>
          </p:nvSpPr>
          <p:spPr>
            <a:xfrm>
              <a:off x="4890462" y="3134070"/>
              <a:ext cx="2418358" cy="582936"/>
            </a:xfrm>
            <a:prstGeom prst="rect">
              <a:avLst/>
            </a:prstGeom>
            <a:solidFill>
              <a:schemeClr val="accent5">
                <a:lumMod val="40000"/>
                <a:lumOff val="60000"/>
              </a:schemeClr>
            </a:solidFill>
            <a:ln w="12700">
              <a:miter lim="400000"/>
            </a:ln>
          </p:spPr>
          <p:txBody>
            <a:bodyPr lIns="45719" rIns="45719" anchor="ctr"/>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defRPr>
                  <a:solidFill>
                    <a:srgbClr val="FFFFFF"/>
                  </a:solidFill>
                </a:defRPr>
              </a:pPr>
              <a:endParaRPr>
                <a:latin typeface="Tahoma" pitchFamily="34" charset="0"/>
                <a:ea typeface="Tahoma" pitchFamily="34" charset="0"/>
                <a:cs typeface="Tahoma" pitchFamily="34" charset="0"/>
              </a:endParaRPr>
            </a:p>
          </p:txBody>
        </p:sp>
        <p:sp>
          <p:nvSpPr>
            <p:cNvPr id="13" name="Rectangle"/>
            <p:cNvSpPr/>
            <p:nvPr/>
          </p:nvSpPr>
          <p:spPr>
            <a:xfrm>
              <a:off x="4883180" y="3134070"/>
              <a:ext cx="148178" cy="589860"/>
            </a:xfrm>
            <a:prstGeom prst="rect">
              <a:avLst/>
            </a:prstGeom>
            <a:solidFill>
              <a:srgbClr val="002060"/>
            </a:solidFill>
            <a:ln w="12700" cap="flat">
              <a:noFill/>
              <a:miter lim="400000"/>
            </a:ln>
            <a:effectLst/>
          </p:spPr>
          <p:txBody>
            <a:bodyPr wrap="square" lIns="45719" tIns="45719" rIns="45719" bIns="45719" numCol="1" anchor="ctr">
              <a:noAutofit/>
            </a:bodyPr>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defRPr sz="2400">
                  <a:solidFill>
                    <a:srgbClr val="FFFFFF"/>
                  </a:solidFill>
                  <a:latin typeface="Tahoma Bold"/>
                  <a:ea typeface="Tahoma Bold"/>
                  <a:cs typeface="Tahoma Bold"/>
                  <a:sym typeface="Tahoma Bold"/>
                </a:defRPr>
              </a:pPr>
              <a:endParaRPr>
                <a:latin typeface="Tahoma" pitchFamily="34" charset="0"/>
                <a:ea typeface="Tahoma" pitchFamily="34" charset="0"/>
                <a:cs typeface="Tahoma" pitchFamily="34" charset="0"/>
              </a:endParaRPr>
            </a:p>
          </p:txBody>
        </p:sp>
      </p:grpSp>
      <p:sp>
        <p:nvSpPr>
          <p:cNvPr id="14" name="Прямоугольник 13"/>
          <p:cNvSpPr/>
          <p:nvPr/>
        </p:nvSpPr>
        <p:spPr>
          <a:xfrm>
            <a:off x="1292512" y="1479223"/>
            <a:ext cx="9824852" cy="307777"/>
          </a:xfrm>
          <a:prstGeom prst="rect">
            <a:avLst/>
          </a:prstGeom>
        </p:spPr>
        <p:txBody>
          <a:bodyPr wrap="square">
            <a:spAutoFit/>
          </a:bodyPr>
          <a:lstStyle/>
          <a:p>
            <a:pPr lvl="0"/>
            <a:r>
              <a:rPr lang="kk-KZ" i="1" dirty="0">
                <a:latin typeface="Century Gothic" pitchFamily="34" charset="0"/>
              </a:rPr>
              <a:t>показывает положительную динамику качества образования; </a:t>
            </a:r>
            <a:endParaRPr lang="ru-RU" dirty="0">
              <a:latin typeface="Century Gothic" pitchFamily="34" charset="0"/>
            </a:endParaRPr>
          </a:p>
        </p:txBody>
      </p:sp>
      <p:grpSp>
        <p:nvGrpSpPr>
          <p:cNvPr id="15" name="Группа 14"/>
          <p:cNvGrpSpPr/>
          <p:nvPr/>
        </p:nvGrpSpPr>
        <p:grpSpPr>
          <a:xfrm>
            <a:off x="648645" y="1882802"/>
            <a:ext cx="10542867" cy="445356"/>
            <a:chOff x="4883180" y="3134070"/>
            <a:chExt cx="2425640" cy="589860"/>
          </a:xfrm>
        </p:grpSpPr>
        <p:sp>
          <p:nvSpPr>
            <p:cNvPr id="16" name="Прямоугольник 15"/>
            <p:cNvSpPr/>
            <p:nvPr/>
          </p:nvSpPr>
          <p:spPr>
            <a:xfrm>
              <a:off x="4890462" y="3134070"/>
              <a:ext cx="2418358" cy="582936"/>
            </a:xfrm>
            <a:prstGeom prst="rect">
              <a:avLst/>
            </a:prstGeom>
            <a:solidFill>
              <a:schemeClr val="accent5">
                <a:lumMod val="40000"/>
                <a:lumOff val="60000"/>
              </a:schemeClr>
            </a:solidFill>
            <a:ln w="12700">
              <a:miter lim="400000"/>
            </a:ln>
          </p:spPr>
          <p:txBody>
            <a:bodyPr lIns="45719" rIns="45719" anchor="ctr"/>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defRPr>
                  <a:solidFill>
                    <a:srgbClr val="FFFFFF"/>
                  </a:solidFill>
                </a:defRPr>
              </a:pPr>
              <a:endParaRPr>
                <a:latin typeface="Tahoma" pitchFamily="34" charset="0"/>
                <a:ea typeface="Tahoma" pitchFamily="34" charset="0"/>
                <a:cs typeface="Tahoma" pitchFamily="34" charset="0"/>
              </a:endParaRPr>
            </a:p>
          </p:txBody>
        </p:sp>
        <p:sp>
          <p:nvSpPr>
            <p:cNvPr id="17" name="Rectangle"/>
            <p:cNvSpPr/>
            <p:nvPr/>
          </p:nvSpPr>
          <p:spPr>
            <a:xfrm>
              <a:off x="4883180" y="3134070"/>
              <a:ext cx="148178" cy="589860"/>
            </a:xfrm>
            <a:prstGeom prst="rect">
              <a:avLst/>
            </a:prstGeom>
            <a:solidFill>
              <a:srgbClr val="002060"/>
            </a:solidFill>
            <a:ln w="12700" cap="flat">
              <a:noFill/>
              <a:miter lim="400000"/>
            </a:ln>
            <a:effectLst/>
          </p:spPr>
          <p:txBody>
            <a:bodyPr wrap="square" lIns="45719" tIns="45719" rIns="45719" bIns="45719" numCol="1" anchor="ctr">
              <a:noAutofit/>
            </a:bodyPr>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defRPr sz="2400">
                  <a:solidFill>
                    <a:srgbClr val="FFFFFF"/>
                  </a:solidFill>
                  <a:latin typeface="Tahoma Bold"/>
                  <a:ea typeface="Tahoma Bold"/>
                  <a:cs typeface="Tahoma Bold"/>
                  <a:sym typeface="Tahoma Bold"/>
                </a:defRPr>
              </a:pPr>
              <a:endParaRPr>
                <a:latin typeface="Tahoma" pitchFamily="34" charset="0"/>
                <a:ea typeface="Tahoma" pitchFamily="34" charset="0"/>
                <a:cs typeface="Tahoma" pitchFamily="34" charset="0"/>
              </a:endParaRPr>
            </a:p>
          </p:txBody>
        </p:sp>
      </p:grpSp>
      <p:sp>
        <p:nvSpPr>
          <p:cNvPr id="18" name="Прямоугольник 17"/>
          <p:cNvSpPr/>
          <p:nvPr/>
        </p:nvSpPr>
        <p:spPr>
          <a:xfrm>
            <a:off x="1350835" y="1941551"/>
            <a:ext cx="5254965" cy="307777"/>
          </a:xfrm>
          <a:prstGeom prst="rect">
            <a:avLst/>
          </a:prstGeom>
        </p:spPr>
        <p:txBody>
          <a:bodyPr wrap="none">
            <a:spAutoFit/>
          </a:bodyPr>
          <a:lstStyle/>
          <a:p>
            <a:pPr lvl="0"/>
            <a:r>
              <a:rPr lang="kk-KZ" i="1" dirty="0">
                <a:latin typeface="Century Gothic" pitchFamily="34" charset="0"/>
              </a:rPr>
              <a:t>реализует образовательные или социальные проекты; </a:t>
            </a:r>
            <a:endParaRPr lang="ru-RU" dirty="0">
              <a:latin typeface="Century Gothic" pitchFamily="34" charset="0"/>
            </a:endParaRPr>
          </a:p>
        </p:txBody>
      </p:sp>
      <p:grpSp>
        <p:nvGrpSpPr>
          <p:cNvPr id="23" name="Группа 22"/>
          <p:cNvGrpSpPr/>
          <p:nvPr/>
        </p:nvGrpSpPr>
        <p:grpSpPr>
          <a:xfrm>
            <a:off x="632820" y="2413568"/>
            <a:ext cx="10542867" cy="581970"/>
            <a:chOff x="4883180" y="3134070"/>
            <a:chExt cx="2425640" cy="589860"/>
          </a:xfrm>
        </p:grpSpPr>
        <p:sp>
          <p:nvSpPr>
            <p:cNvPr id="24" name="Прямоугольник 23"/>
            <p:cNvSpPr/>
            <p:nvPr/>
          </p:nvSpPr>
          <p:spPr>
            <a:xfrm>
              <a:off x="4890462" y="3134070"/>
              <a:ext cx="2418358" cy="582936"/>
            </a:xfrm>
            <a:prstGeom prst="rect">
              <a:avLst/>
            </a:prstGeom>
            <a:solidFill>
              <a:schemeClr val="accent5">
                <a:lumMod val="40000"/>
                <a:lumOff val="60000"/>
              </a:schemeClr>
            </a:solidFill>
            <a:ln w="12700">
              <a:miter lim="400000"/>
            </a:ln>
          </p:spPr>
          <p:txBody>
            <a:bodyPr lIns="45719" rIns="45719" anchor="ctr"/>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defRPr>
                  <a:solidFill>
                    <a:srgbClr val="FFFFFF"/>
                  </a:solidFill>
                </a:defRPr>
              </a:pPr>
              <a:endParaRPr>
                <a:latin typeface="Tahoma" pitchFamily="34" charset="0"/>
                <a:ea typeface="Tahoma" pitchFamily="34" charset="0"/>
                <a:cs typeface="Tahoma" pitchFamily="34" charset="0"/>
              </a:endParaRPr>
            </a:p>
          </p:txBody>
        </p:sp>
        <p:sp>
          <p:nvSpPr>
            <p:cNvPr id="25" name="Rectangle"/>
            <p:cNvSpPr/>
            <p:nvPr/>
          </p:nvSpPr>
          <p:spPr>
            <a:xfrm>
              <a:off x="4883180" y="3134070"/>
              <a:ext cx="148178" cy="589860"/>
            </a:xfrm>
            <a:prstGeom prst="rect">
              <a:avLst/>
            </a:prstGeom>
            <a:solidFill>
              <a:srgbClr val="002060"/>
            </a:solidFill>
            <a:ln w="12700" cap="flat">
              <a:noFill/>
              <a:miter lim="400000"/>
            </a:ln>
            <a:effectLst/>
          </p:spPr>
          <p:txBody>
            <a:bodyPr wrap="square" lIns="45719" tIns="45719" rIns="45719" bIns="45719" numCol="1" anchor="ctr">
              <a:noAutofit/>
            </a:bodyPr>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defRPr sz="2400">
                  <a:solidFill>
                    <a:srgbClr val="FFFFFF"/>
                  </a:solidFill>
                  <a:latin typeface="Tahoma Bold"/>
                  <a:ea typeface="Tahoma Bold"/>
                  <a:cs typeface="Tahoma Bold"/>
                  <a:sym typeface="Tahoma Bold"/>
                </a:defRPr>
              </a:pPr>
              <a:endParaRPr>
                <a:latin typeface="Tahoma" pitchFamily="34" charset="0"/>
                <a:ea typeface="Tahoma" pitchFamily="34" charset="0"/>
                <a:cs typeface="Tahoma" pitchFamily="34" charset="0"/>
              </a:endParaRPr>
            </a:p>
          </p:txBody>
        </p:sp>
      </p:grpSp>
      <p:sp>
        <p:nvSpPr>
          <p:cNvPr id="26" name="Прямоугольник 25"/>
          <p:cNvSpPr/>
          <p:nvPr/>
        </p:nvSpPr>
        <p:spPr>
          <a:xfrm>
            <a:off x="1335010" y="2440785"/>
            <a:ext cx="9669635" cy="523220"/>
          </a:xfrm>
          <a:prstGeom prst="rect">
            <a:avLst/>
          </a:prstGeom>
        </p:spPr>
        <p:txBody>
          <a:bodyPr wrap="none">
            <a:spAutoFit/>
          </a:bodyPr>
          <a:lstStyle/>
          <a:p>
            <a:pPr lvl="0"/>
            <a:r>
              <a:rPr lang="kk-KZ" i="1" dirty="0">
                <a:latin typeface="Century Gothic" pitchFamily="34" charset="0"/>
              </a:rPr>
              <a:t>разрабатывает и внедряет </a:t>
            </a:r>
            <a:r>
              <a:rPr lang="ru-RU" i="1" dirty="0" err="1">
                <a:latin typeface="Century Gothic" pitchFamily="34" charset="0"/>
              </a:rPr>
              <a:t>авторски</a:t>
            </a:r>
            <a:r>
              <a:rPr lang="kk-KZ" i="1" dirty="0">
                <a:latin typeface="Century Gothic" pitchFamily="34" charset="0"/>
              </a:rPr>
              <a:t>е</a:t>
            </a:r>
            <a:r>
              <a:rPr lang="ru-RU" i="1" dirty="0">
                <a:latin typeface="Century Gothic" pitchFamily="34" charset="0"/>
              </a:rPr>
              <a:t> программ</a:t>
            </a:r>
            <a:r>
              <a:rPr lang="kk-KZ" i="1" dirty="0">
                <a:latin typeface="Century Gothic" pitchFamily="34" charset="0"/>
              </a:rPr>
              <a:t>ы</a:t>
            </a:r>
            <a:r>
              <a:rPr lang="ru-RU" i="1" dirty="0">
                <a:latin typeface="Century Gothic" pitchFamily="34" charset="0"/>
              </a:rPr>
              <a:t>, учебно-методически</a:t>
            </a:r>
            <a:r>
              <a:rPr lang="kk-KZ" i="1" dirty="0">
                <a:latin typeface="Century Gothic" pitchFamily="34" charset="0"/>
              </a:rPr>
              <a:t>е</a:t>
            </a:r>
            <a:r>
              <a:rPr lang="ru-RU" i="1" dirty="0">
                <a:latin typeface="Century Gothic" pitchFamily="34" charset="0"/>
              </a:rPr>
              <a:t> комплекс</a:t>
            </a:r>
            <a:r>
              <a:rPr lang="kk-KZ" i="1" dirty="0">
                <a:latin typeface="Century Gothic" pitchFamily="34" charset="0"/>
              </a:rPr>
              <a:t>ы</a:t>
            </a:r>
            <a:r>
              <a:rPr lang="ru-RU" i="1" dirty="0">
                <a:latin typeface="Century Gothic" pitchFamily="34" charset="0"/>
              </a:rPr>
              <a:t>, методически</a:t>
            </a:r>
            <a:r>
              <a:rPr lang="kk-KZ" i="1" dirty="0">
                <a:latin typeface="Century Gothic" pitchFamily="34" charset="0"/>
              </a:rPr>
              <a:t>е</a:t>
            </a:r>
            <a:r>
              <a:rPr lang="ru-RU" i="1" dirty="0">
                <a:latin typeface="Century Gothic" pitchFamily="34" charset="0"/>
              </a:rPr>
              <a:t> </a:t>
            </a:r>
            <a:endParaRPr lang="ru-RU" i="1" dirty="0" smtClean="0">
              <a:latin typeface="Century Gothic" pitchFamily="34" charset="0"/>
            </a:endParaRPr>
          </a:p>
          <a:p>
            <a:pPr lvl="0"/>
            <a:r>
              <a:rPr lang="ru-RU" i="1" dirty="0" smtClean="0">
                <a:latin typeface="Century Gothic" pitchFamily="34" charset="0"/>
              </a:rPr>
              <a:t>материал</a:t>
            </a:r>
            <a:r>
              <a:rPr lang="kk-KZ" i="1" dirty="0">
                <a:latin typeface="Century Gothic" pitchFamily="34" charset="0"/>
              </a:rPr>
              <a:t>ы</a:t>
            </a:r>
            <a:r>
              <a:rPr lang="ru-RU" i="1" dirty="0">
                <a:latin typeface="Century Gothic" pitchFamily="34" charset="0"/>
              </a:rPr>
              <a:t>, </a:t>
            </a:r>
            <a:r>
              <a:rPr lang="ru-RU" i="1" dirty="0" err="1">
                <a:latin typeface="Century Gothic" pitchFamily="34" charset="0"/>
              </a:rPr>
              <a:t>утвержденны</a:t>
            </a:r>
            <a:r>
              <a:rPr lang="kk-KZ" i="1" dirty="0">
                <a:latin typeface="Century Gothic" pitchFamily="34" charset="0"/>
              </a:rPr>
              <a:t>е</a:t>
            </a:r>
            <a:r>
              <a:rPr lang="ru-RU" i="1" dirty="0">
                <a:latin typeface="Century Gothic" pitchFamily="34" charset="0"/>
              </a:rPr>
              <a:t> Республиканским учебно-методическим советом</a:t>
            </a:r>
            <a:r>
              <a:rPr lang="kk-KZ" i="1" dirty="0">
                <a:latin typeface="Century Gothic" pitchFamily="34" charset="0"/>
              </a:rPr>
              <a:t>; </a:t>
            </a:r>
            <a:endParaRPr lang="ru-RU" dirty="0">
              <a:latin typeface="Century Gothic" pitchFamily="34" charset="0"/>
            </a:endParaRPr>
          </a:p>
        </p:txBody>
      </p:sp>
      <p:grpSp>
        <p:nvGrpSpPr>
          <p:cNvPr id="27" name="Группа 26"/>
          <p:cNvGrpSpPr/>
          <p:nvPr/>
        </p:nvGrpSpPr>
        <p:grpSpPr>
          <a:xfrm>
            <a:off x="632820" y="3081731"/>
            <a:ext cx="10542867" cy="581970"/>
            <a:chOff x="4883180" y="3134070"/>
            <a:chExt cx="2425640" cy="589860"/>
          </a:xfrm>
        </p:grpSpPr>
        <p:sp>
          <p:nvSpPr>
            <p:cNvPr id="28" name="Прямоугольник 27"/>
            <p:cNvSpPr/>
            <p:nvPr/>
          </p:nvSpPr>
          <p:spPr>
            <a:xfrm>
              <a:off x="4890462" y="3134070"/>
              <a:ext cx="2418358" cy="582936"/>
            </a:xfrm>
            <a:prstGeom prst="rect">
              <a:avLst/>
            </a:prstGeom>
            <a:solidFill>
              <a:schemeClr val="accent5">
                <a:lumMod val="40000"/>
                <a:lumOff val="60000"/>
              </a:schemeClr>
            </a:solidFill>
            <a:ln w="12700">
              <a:miter lim="400000"/>
            </a:ln>
          </p:spPr>
          <p:txBody>
            <a:bodyPr lIns="45719" rIns="45719" anchor="ctr"/>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defRPr>
                  <a:solidFill>
                    <a:srgbClr val="FFFFFF"/>
                  </a:solidFill>
                </a:defRPr>
              </a:pPr>
              <a:endParaRPr>
                <a:latin typeface="Tahoma" pitchFamily="34" charset="0"/>
                <a:ea typeface="Tahoma" pitchFamily="34" charset="0"/>
                <a:cs typeface="Tahoma" pitchFamily="34" charset="0"/>
              </a:endParaRPr>
            </a:p>
          </p:txBody>
        </p:sp>
        <p:sp>
          <p:nvSpPr>
            <p:cNvPr id="29" name="Rectangle"/>
            <p:cNvSpPr/>
            <p:nvPr/>
          </p:nvSpPr>
          <p:spPr>
            <a:xfrm>
              <a:off x="4883180" y="3134070"/>
              <a:ext cx="148178" cy="589860"/>
            </a:xfrm>
            <a:prstGeom prst="rect">
              <a:avLst/>
            </a:prstGeom>
            <a:solidFill>
              <a:srgbClr val="002060"/>
            </a:solidFill>
            <a:ln w="12700" cap="flat">
              <a:noFill/>
              <a:miter lim="400000"/>
            </a:ln>
            <a:effectLst/>
          </p:spPr>
          <p:txBody>
            <a:bodyPr wrap="square" lIns="45719" tIns="45719" rIns="45719" bIns="45719" numCol="1" anchor="ctr">
              <a:noAutofit/>
            </a:bodyPr>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defRPr sz="2400">
                  <a:solidFill>
                    <a:srgbClr val="FFFFFF"/>
                  </a:solidFill>
                  <a:latin typeface="Tahoma Bold"/>
                  <a:ea typeface="Tahoma Bold"/>
                  <a:cs typeface="Tahoma Bold"/>
                  <a:sym typeface="Tahoma Bold"/>
                </a:defRPr>
              </a:pPr>
              <a:endParaRPr>
                <a:latin typeface="Tahoma" pitchFamily="34" charset="0"/>
                <a:ea typeface="Tahoma" pitchFamily="34" charset="0"/>
                <a:cs typeface="Tahoma" pitchFamily="34" charset="0"/>
              </a:endParaRPr>
            </a:p>
          </p:txBody>
        </p:sp>
      </p:grpSp>
      <p:sp>
        <p:nvSpPr>
          <p:cNvPr id="30" name="Прямоугольник 29"/>
          <p:cNvSpPr/>
          <p:nvPr/>
        </p:nvSpPr>
        <p:spPr>
          <a:xfrm>
            <a:off x="1350835" y="3107690"/>
            <a:ext cx="6096000" cy="523220"/>
          </a:xfrm>
          <a:prstGeom prst="rect">
            <a:avLst/>
          </a:prstGeom>
        </p:spPr>
        <p:txBody>
          <a:bodyPr>
            <a:spAutoFit/>
          </a:bodyPr>
          <a:lstStyle/>
          <a:p>
            <a:pPr lvl="0"/>
            <a:r>
              <a:rPr lang="kk-KZ" i="1" dirty="0">
                <a:latin typeface="Century Gothic" pitchFamily="34" charset="0"/>
              </a:rPr>
              <a:t>осуществляет </a:t>
            </a:r>
            <a:r>
              <a:rPr lang="ru-RU" i="1" dirty="0">
                <a:latin typeface="Century Gothic" pitchFamily="34" charset="0"/>
              </a:rPr>
              <a:t>наставничество и обучение педагогов на республиканском или международном уровне</a:t>
            </a:r>
            <a:r>
              <a:rPr lang="kk-KZ" i="1" dirty="0">
                <a:latin typeface="Century Gothic" pitchFamily="34" charset="0"/>
              </a:rPr>
              <a:t>; </a:t>
            </a:r>
            <a:endParaRPr lang="ru-RU" dirty="0">
              <a:latin typeface="Century Gothic" pitchFamily="34" charset="0"/>
            </a:endParaRPr>
          </a:p>
        </p:txBody>
      </p:sp>
      <p:grpSp>
        <p:nvGrpSpPr>
          <p:cNvPr id="31" name="Группа 30"/>
          <p:cNvGrpSpPr/>
          <p:nvPr/>
        </p:nvGrpSpPr>
        <p:grpSpPr>
          <a:xfrm>
            <a:off x="636135" y="3730440"/>
            <a:ext cx="10542867" cy="581970"/>
            <a:chOff x="4883180" y="3134070"/>
            <a:chExt cx="2425640" cy="589860"/>
          </a:xfrm>
        </p:grpSpPr>
        <p:sp>
          <p:nvSpPr>
            <p:cNvPr id="32" name="Прямоугольник 31"/>
            <p:cNvSpPr/>
            <p:nvPr/>
          </p:nvSpPr>
          <p:spPr>
            <a:xfrm>
              <a:off x="4890462" y="3134070"/>
              <a:ext cx="2418358" cy="582936"/>
            </a:xfrm>
            <a:prstGeom prst="rect">
              <a:avLst/>
            </a:prstGeom>
            <a:solidFill>
              <a:schemeClr val="accent5">
                <a:lumMod val="40000"/>
                <a:lumOff val="60000"/>
              </a:schemeClr>
            </a:solidFill>
            <a:ln w="12700">
              <a:miter lim="400000"/>
            </a:ln>
          </p:spPr>
          <p:txBody>
            <a:bodyPr lIns="45719" rIns="45719" anchor="ctr"/>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defRPr>
                  <a:solidFill>
                    <a:srgbClr val="FFFFFF"/>
                  </a:solidFill>
                </a:defRPr>
              </a:pPr>
              <a:endParaRPr>
                <a:latin typeface="Tahoma" pitchFamily="34" charset="0"/>
                <a:ea typeface="Tahoma" pitchFamily="34" charset="0"/>
                <a:cs typeface="Tahoma" pitchFamily="34" charset="0"/>
              </a:endParaRPr>
            </a:p>
          </p:txBody>
        </p:sp>
        <p:sp>
          <p:nvSpPr>
            <p:cNvPr id="33" name="Rectangle"/>
            <p:cNvSpPr/>
            <p:nvPr/>
          </p:nvSpPr>
          <p:spPr>
            <a:xfrm>
              <a:off x="4883180" y="3134070"/>
              <a:ext cx="148178" cy="589860"/>
            </a:xfrm>
            <a:prstGeom prst="rect">
              <a:avLst/>
            </a:prstGeom>
            <a:solidFill>
              <a:srgbClr val="002060"/>
            </a:solidFill>
            <a:ln w="12700" cap="flat">
              <a:noFill/>
              <a:miter lim="400000"/>
            </a:ln>
            <a:effectLst/>
          </p:spPr>
          <p:txBody>
            <a:bodyPr wrap="square" lIns="45719" tIns="45719" rIns="45719" bIns="45719" numCol="1" anchor="ctr">
              <a:noAutofit/>
            </a:bodyPr>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defRPr sz="2400">
                  <a:solidFill>
                    <a:srgbClr val="FFFFFF"/>
                  </a:solidFill>
                  <a:latin typeface="Tahoma Bold"/>
                  <a:ea typeface="Tahoma Bold"/>
                  <a:cs typeface="Tahoma Bold"/>
                  <a:sym typeface="Tahoma Bold"/>
                </a:defRPr>
              </a:pPr>
              <a:endParaRPr>
                <a:latin typeface="Tahoma" pitchFamily="34" charset="0"/>
                <a:ea typeface="Tahoma" pitchFamily="34" charset="0"/>
                <a:cs typeface="Tahoma" pitchFamily="34" charset="0"/>
              </a:endParaRPr>
            </a:p>
          </p:txBody>
        </p:sp>
      </p:grpSp>
      <p:sp>
        <p:nvSpPr>
          <p:cNvPr id="34" name="Прямоугольник 33"/>
          <p:cNvSpPr/>
          <p:nvPr/>
        </p:nvSpPr>
        <p:spPr>
          <a:xfrm>
            <a:off x="1350835" y="3730440"/>
            <a:ext cx="6096000" cy="523220"/>
          </a:xfrm>
          <a:prstGeom prst="rect">
            <a:avLst/>
          </a:prstGeom>
        </p:spPr>
        <p:txBody>
          <a:bodyPr>
            <a:spAutoFit/>
          </a:bodyPr>
          <a:lstStyle/>
          <a:p>
            <a:pPr lvl="0"/>
            <a:r>
              <a:rPr lang="kk-KZ" i="1" dirty="0">
                <a:latin typeface="Century Gothic" pitchFamily="34" charset="0"/>
              </a:rPr>
              <a:t>имеет </a:t>
            </a:r>
            <a:r>
              <a:rPr lang="ru-RU" i="1" dirty="0">
                <a:latin typeface="Century Gothic" pitchFamily="34" charset="0"/>
              </a:rPr>
              <a:t>достижения учащихся и воспитанников в олимпиадах, конкурсах, соревнованиях на международном уровне; </a:t>
            </a:r>
            <a:endParaRPr lang="ru-RU" dirty="0">
              <a:latin typeface="Century Gothic" pitchFamily="34" charset="0"/>
            </a:endParaRPr>
          </a:p>
        </p:txBody>
      </p:sp>
      <p:grpSp>
        <p:nvGrpSpPr>
          <p:cNvPr id="35" name="Группа 34"/>
          <p:cNvGrpSpPr/>
          <p:nvPr/>
        </p:nvGrpSpPr>
        <p:grpSpPr>
          <a:xfrm>
            <a:off x="637561" y="4371253"/>
            <a:ext cx="10542867" cy="501505"/>
            <a:chOff x="4883180" y="3134070"/>
            <a:chExt cx="2425640" cy="589860"/>
          </a:xfrm>
        </p:grpSpPr>
        <p:sp>
          <p:nvSpPr>
            <p:cNvPr id="36" name="Прямоугольник 35"/>
            <p:cNvSpPr/>
            <p:nvPr/>
          </p:nvSpPr>
          <p:spPr>
            <a:xfrm>
              <a:off x="4890462" y="3134070"/>
              <a:ext cx="2418358" cy="582936"/>
            </a:xfrm>
            <a:prstGeom prst="rect">
              <a:avLst/>
            </a:prstGeom>
            <a:solidFill>
              <a:schemeClr val="accent5">
                <a:lumMod val="40000"/>
                <a:lumOff val="60000"/>
              </a:schemeClr>
            </a:solidFill>
            <a:ln w="12700">
              <a:miter lim="400000"/>
            </a:ln>
          </p:spPr>
          <p:txBody>
            <a:bodyPr lIns="45719" rIns="45719" anchor="ctr"/>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defRPr>
                  <a:solidFill>
                    <a:srgbClr val="FFFFFF"/>
                  </a:solidFill>
                </a:defRPr>
              </a:pPr>
              <a:endParaRPr>
                <a:latin typeface="Tahoma" pitchFamily="34" charset="0"/>
                <a:ea typeface="Tahoma" pitchFamily="34" charset="0"/>
                <a:cs typeface="Tahoma" pitchFamily="34" charset="0"/>
              </a:endParaRPr>
            </a:p>
          </p:txBody>
        </p:sp>
        <p:sp>
          <p:nvSpPr>
            <p:cNvPr id="37" name="Rectangle"/>
            <p:cNvSpPr/>
            <p:nvPr/>
          </p:nvSpPr>
          <p:spPr>
            <a:xfrm>
              <a:off x="4883180" y="3134070"/>
              <a:ext cx="148178" cy="589860"/>
            </a:xfrm>
            <a:prstGeom prst="rect">
              <a:avLst/>
            </a:prstGeom>
            <a:solidFill>
              <a:srgbClr val="002060"/>
            </a:solidFill>
            <a:ln w="12700" cap="flat">
              <a:noFill/>
              <a:miter lim="400000"/>
            </a:ln>
            <a:effectLst/>
          </p:spPr>
          <p:txBody>
            <a:bodyPr wrap="square" lIns="45719" tIns="45719" rIns="45719" bIns="45719" numCol="1" anchor="ctr">
              <a:noAutofit/>
            </a:bodyPr>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defRPr sz="2400">
                  <a:solidFill>
                    <a:srgbClr val="FFFFFF"/>
                  </a:solidFill>
                  <a:latin typeface="Tahoma Bold"/>
                  <a:ea typeface="Tahoma Bold"/>
                  <a:cs typeface="Tahoma Bold"/>
                  <a:sym typeface="Tahoma Bold"/>
                </a:defRPr>
              </a:pPr>
              <a:endParaRPr>
                <a:latin typeface="Tahoma" pitchFamily="34" charset="0"/>
                <a:ea typeface="Tahoma" pitchFamily="34" charset="0"/>
                <a:cs typeface="Tahoma" pitchFamily="34" charset="0"/>
              </a:endParaRPr>
            </a:p>
          </p:txBody>
        </p:sp>
      </p:grpSp>
      <p:sp>
        <p:nvSpPr>
          <p:cNvPr id="38" name="Прямоугольник 37"/>
          <p:cNvSpPr/>
          <p:nvPr/>
        </p:nvSpPr>
        <p:spPr>
          <a:xfrm>
            <a:off x="1350835" y="4418551"/>
            <a:ext cx="9653810" cy="307777"/>
          </a:xfrm>
          <a:prstGeom prst="rect">
            <a:avLst/>
          </a:prstGeom>
        </p:spPr>
        <p:txBody>
          <a:bodyPr wrap="square">
            <a:spAutoFit/>
          </a:bodyPr>
          <a:lstStyle/>
          <a:p>
            <a:pPr lvl="0"/>
            <a:r>
              <a:rPr lang="ru-RU" i="1" dirty="0">
                <a:latin typeface="Century Gothic" pitchFamily="34" charset="0"/>
              </a:rPr>
              <a:t>выступления на научно-практических конференциях международного уровня</a:t>
            </a:r>
            <a:r>
              <a:rPr lang="kk-KZ" i="1" dirty="0">
                <a:latin typeface="Century Gothic" pitchFamily="34" charset="0"/>
              </a:rPr>
              <a:t>;</a:t>
            </a:r>
            <a:endParaRPr lang="ru-RU" dirty="0">
              <a:latin typeface="Century Gothic" pitchFamily="34" charset="0"/>
            </a:endParaRPr>
          </a:p>
        </p:txBody>
      </p:sp>
      <p:grpSp>
        <p:nvGrpSpPr>
          <p:cNvPr id="39" name="Группа 38"/>
          <p:cNvGrpSpPr/>
          <p:nvPr/>
        </p:nvGrpSpPr>
        <p:grpSpPr>
          <a:xfrm>
            <a:off x="632939" y="4939521"/>
            <a:ext cx="10542867" cy="501505"/>
            <a:chOff x="4883180" y="3134070"/>
            <a:chExt cx="2425640" cy="589860"/>
          </a:xfrm>
        </p:grpSpPr>
        <p:sp>
          <p:nvSpPr>
            <p:cNvPr id="40" name="Прямоугольник 39"/>
            <p:cNvSpPr/>
            <p:nvPr/>
          </p:nvSpPr>
          <p:spPr>
            <a:xfrm>
              <a:off x="4890462" y="3134070"/>
              <a:ext cx="2418358" cy="582936"/>
            </a:xfrm>
            <a:prstGeom prst="rect">
              <a:avLst/>
            </a:prstGeom>
            <a:solidFill>
              <a:schemeClr val="accent5">
                <a:lumMod val="40000"/>
                <a:lumOff val="60000"/>
              </a:schemeClr>
            </a:solidFill>
            <a:ln w="12700">
              <a:miter lim="400000"/>
            </a:ln>
          </p:spPr>
          <p:txBody>
            <a:bodyPr lIns="45719" rIns="45719" anchor="ctr"/>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defRPr>
                  <a:solidFill>
                    <a:srgbClr val="FFFFFF"/>
                  </a:solidFill>
                </a:defRPr>
              </a:pPr>
              <a:endParaRPr>
                <a:latin typeface="Tahoma" pitchFamily="34" charset="0"/>
                <a:ea typeface="Tahoma" pitchFamily="34" charset="0"/>
                <a:cs typeface="Tahoma" pitchFamily="34" charset="0"/>
              </a:endParaRPr>
            </a:p>
          </p:txBody>
        </p:sp>
        <p:sp>
          <p:nvSpPr>
            <p:cNvPr id="41" name="Rectangle"/>
            <p:cNvSpPr/>
            <p:nvPr/>
          </p:nvSpPr>
          <p:spPr>
            <a:xfrm>
              <a:off x="4883180" y="3134070"/>
              <a:ext cx="148178" cy="589860"/>
            </a:xfrm>
            <a:prstGeom prst="rect">
              <a:avLst/>
            </a:prstGeom>
            <a:solidFill>
              <a:srgbClr val="002060"/>
            </a:solidFill>
            <a:ln w="12700" cap="flat">
              <a:noFill/>
              <a:miter lim="400000"/>
            </a:ln>
            <a:effectLst/>
          </p:spPr>
          <p:txBody>
            <a:bodyPr wrap="square" lIns="45719" tIns="45719" rIns="45719" bIns="45719" numCol="1" anchor="ctr">
              <a:noAutofit/>
            </a:bodyPr>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defRPr sz="2400">
                  <a:solidFill>
                    <a:srgbClr val="FFFFFF"/>
                  </a:solidFill>
                  <a:latin typeface="Tahoma Bold"/>
                  <a:ea typeface="Tahoma Bold"/>
                  <a:cs typeface="Tahoma Bold"/>
                  <a:sym typeface="Tahoma Bold"/>
                </a:defRPr>
              </a:pPr>
              <a:endParaRPr>
                <a:latin typeface="Tahoma" pitchFamily="34" charset="0"/>
                <a:ea typeface="Tahoma" pitchFamily="34" charset="0"/>
                <a:cs typeface="Tahoma" pitchFamily="34" charset="0"/>
              </a:endParaRPr>
            </a:p>
          </p:txBody>
        </p:sp>
      </p:grpSp>
      <p:sp>
        <p:nvSpPr>
          <p:cNvPr id="42" name="Прямоугольник 41"/>
          <p:cNvSpPr/>
          <p:nvPr/>
        </p:nvSpPr>
        <p:spPr>
          <a:xfrm>
            <a:off x="1346213" y="4986819"/>
            <a:ext cx="9653810" cy="307777"/>
          </a:xfrm>
          <a:prstGeom prst="rect">
            <a:avLst/>
          </a:prstGeom>
        </p:spPr>
        <p:txBody>
          <a:bodyPr wrap="square">
            <a:spAutoFit/>
          </a:bodyPr>
          <a:lstStyle/>
          <a:p>
            <a:pPr lvl="0"/>
            <a:r>
              <a:rPr lang="ru-RU" i="1" dirty="0">
                <a:latin typeface="Century Gothic" pitchFamily="34" charset="0"/>
              </a:rPr>
              <a:t>участие в профессиональных конкурсах и проектах международного уровня</a:t>
            </a:r>
            <a:r>
              <a:rPr lang="kk-KZ" i="1" dirty="0">
                <a:latin typeface="Century Gothic" pitchFamily="34" charset="0"/>
              </a:rPr>
              <a:t>; </a:t>
            </a:r>
            <a:endParaRPr lang="ru-RU" dirty="0">
              <a:latin typeface="Century Gothic" pitchFamily="34" charset="0"/>
            </a:endParaRPr>
          </a:p>
        </p:txBody>
      </p:sp>
      <p:grpSp>
        <p:nvGrpSpPr>
          <p:cNvPr id="43" name="Группа 42"/>
          <p:cNvGrpSpPr/>
          <p:nvPr/>
        </p:nvGrpSpPr>
        <p:grpSpPr>
          <a:xfrm>
            <a:off x="630997" y="5546128"/>
            <a:ext cx="10542867" cy="501505"/>
            <a:chOff x="4883180" y="3134070"/>
            <a:chExt cx="2425640" cy="589860"/>
          </a:xfrm>
        </p:grpSpPr>
        <p:sp>
          <p:nvSpPr>
            <p:cNvPr id="44" name="Прямоугольник 43"/>
            <p:cNvSpPr/>
            <p:nvPr/>
          </p:nvSpPr>
          <p:spPr>
            <a:xfrm>
              <a:off x="4890462" y="3134070"/>
              <a:ext cx="2418358" cy="582936"/>
            </a:xfrm>
            <a:prstGeom prst="rect">
              <a:avLst/>
            </a:prstGeom>
            <a:solidFill>
              <a:schemeClr val="accent5">
                <a:lumMod val="40000"/>
                <a:lumOff val="60000"/>
              </a:schemeClr>
            </a:solidFill>
            <a:ln w="12700">
              <a:miter lim="400000"/>
            </a:ln>
          </p:spPr>
          <p:txBody>
            <a:bodyPr lIns="45719" rIns="45719" anchor="ctr"/>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defRPr>
                  <a:solidFill>
                    <a:srgbClr val="FFFFFF"/>
                  </a:solidFill>
                </a:defRPr>
              </a:pPr>
              <a:endParaRPr>
                <a:latin typeface="Tahoma" pitchFamily="34" charset="0"/>
                <a:ea typeface="Tahoma" pitchFamily="34" charset="0"/>
                <a:cs typeface="Tahoma" pitchFamily="34" charset="0"/>
              </a:endParaRPr>
            </a:p>
          </p:txBody>
        </p:sp>
        <p:sp>
          <p:nvSpPr>
            <p:cNvPr id="45" name="Rectangle"/>
            <p:cNvSpPr/>
            <p:nvPr/>
          </p:nvSpPr>
          <p:spPr>
            <a:xfrm>
              <a:off x="4883180" y="3134070"/>
              <a:ext cx="148178" cy="589860"/>
            </a:xfrm>
            <a:prstGeom prst="rect">
              <a:avLst/>
            </a:prstGeom>
            <a:solidFill>
              <a:srgbClr val="002060"/>
            </a:solidFill>
            <a:ln w="12700" cap="flat">
              <a:noFill/>
              <a:miter lim="400000"/>
            </a:ln>
            <a:effectLst/>
          </p:spPr>
          <p:txBody>
            <a:bodyPr wrap="square" lIns="45719" tIns="45719" rIns="45719" bIns="45719" numCol="1" anchor="ctr">
              <a:noAutofit/>
            </a:bodyPr>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defRPr sz="2400">
                  <a:solidFill>
                    <a:srgbClr val="FFFFFF"/>
                  </a:solidFill>
                  <a:latin typeface="Tahoma Bold"/>
                  <a:ea typeface="Tahoma Bold"/>
                  <a:cs typeface="Tahoma Bold"/>
                  <a:sym typeface="Tahoma Bold"/>
                </a:defRPr>
              </a:pPr>
              <a:endParaRPr>
                <a:latin typeface="Tahoma" pitchFamily="34" charset="0"/>
                <a:ea typeface="Tahoma" pitchFamily="34" charset="0"/>
                <a:cs typeface="Tahoma" pitchFamily="34" charset="0"/>
              </a:endParaRPr>
            </a:p>
          </p:txBody>
        </p:sp>
      </p:grpSp>
      <p:sp>
        <p:nvSpPr>
          <p:cNvPr id="46" name="Прямоугольник 45"/>
          <p:cNvSpPr/>
          <p:nvPr/>
        </p:nvSpPr>
        <p:spPr>
          <a:xfrm>
            <a:off x="1382366" y="5534158"/>
            <a:ext cx="9856503" cy="523220"/>
          </a:xfrm>
          <a:prstGeom prst="rect">
            <a:avLst/>
          </a:prstGeom>
        </p:spPr>
        <p:txBody>
          <a:bodyPr wrap="square">
            <a:spAutoFit/>
          </a:bodyPr>
          <a:lstStyle/>
          <a:p>
            <a:pPr lvl="0"/>
            <a:r>
              <a:rPr lang="kk-KZ" i="1" dirty="0">
                <a:latin typeface="Century Gothic" pitchFamily="34" charset="0"/>
              </a:rPr>
              <a:t>имеет признание </a:t>
            </a:r>
            <a:r>
              <a:rPr lang="ru-RU" i="1" dirty="0">
                <a:latin typeface="Century Gothic" pitchFamily="34" charset="0"/>
              </a:rPr>
              <a:t>правительством, национальными педагогическими организациями, директорами организаций образования, коллегами, представителями других сообществ, учащимися</a:t>
            </a:r>
            <a:r>
              <a:rPr lang="kk-KZ" i="1" dirty="0">
                <a:latin typeface="Century Gothic" pitchFamily="34" charset="0"/>
              </a:rPr>
              <a:t>; </a:t>
            </a:r>
            <a:endParaRPr lang="ru-RU" dirty="0">
              <a:latin typeface="Century Gothic" pitchFamily="34" charset="0"/>
            </a:endParaRPr>
          </a:p>
        </p:txBody>
      </p:sp>
      <p:grpSp>
        <p:nvGrpSpPr>
          <p:cNvPr id="47" name="Группа 46"/>
          <p:cNvGrpSpPr/>
          <p:nvPr/>
        </p:nvGrpSpPr>
        <p:grpSpPr>
          <a:xfrm>
            <a:off x="625378" y="6182029"/>
            <a:ext cx="10542867" cy="501505"/>
            <a:chOff x="4883180" y="3134070"/>
            <a:chExt cx="2425640" cy="589860"/>
          </a:xfrm>
        </p:grpSpPr>
        <p:sp>
          <p:nvSpPr>
            <p:cNvPr id="48" name="Прямоугольник 47"/>
            <p:cNvSpPr/>
            <p:nvPr/>
          </p:nvSpPr>
          <p:spPr>
            <a:xfrm>
              <a:off x="4890462" y="3134070"/>
              <a:ext cx="2418358" cy="582936"/>
            </a:xfrm>
            <a:prstGeom prst="rect">
              <a:avLst/>
            </a:prstGeom>
            <a:solidFill>
              <a:schemeClr val="accent5">
                <a:lumMod val="40000"/>
                <a:lumOff val="60000"/>
              </a:schemeClr>
            </a:solidFill>
            <a:ln w="12700">
              <a:miter lim="400000"/>
            </a:ln>
          </p:spPr>
          <p:txBody>
            <a:bodyPr lIns="45719" rIns="45719" anchor="ctr"/>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defRPr>
                  <a:solidFill>
                    <a:srgbClr val="FFFFFF"/>
                  </a:solidFill>
                </a:defRPr>
              </a:pPr>
              <a:endParaRPr>
                <a:latin typeface="Tahoma" pitchFamily="34" charset="0"/>
                <a:ea typeface="Tahoma" pitchFamily="34" charset="0"/>
                <a:cs typeface="Tahoma" pitchFamily="34" charset="0"/>
              </a:endParaRPr>
            </a:p>
          </p:txBody>
        </p:sp>
        <p:sp>
          <p:nvSpPr>
            <p:cNvPr id="49" name="Rectangle"/>
            <p:cNvSpPr/>
            <p:nvPr/>
          </p:nvSpPr>
          <p:spPr>
            <a:xfrm>
              <a:off x="4883180" y="3134070"/>
              <a:ext cx="148178" cy="589860"/>
            </a:xfrm>
            <a:prstGeom prst="rect">
              <a:avLst/>
            </a:prstGeom>
            <a:solidFill>
              <a:srgbClr val="002060"/>
            </a:solidFill>
            <a:ln w="12700" cap="flat">
              <a:noFill/>
              <a:miter lim="400000"/>
            </a:ln>
            <a:effectLst/>
          </p:spPr>
          <p:txBody>
            <a:bodyPr wrap="square" lIns="45719" tIns="45719" rIns="45719" bIns="45719" numCol="1" anchor="ctr">
              <a:noAutofit/>
            </a:bodyPr>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defRPr sz="2400">
                  <a:solidFill>
                    <a:srgbClr val="FFFFFF"/>
                  </a:solidFill>
                  <a:latin typeface="Tahoma Bold"/>
                  <a:ea typeface="Tahoma Bold"/>
                  <a:cs typeface="Tahoma Bold"/>
                  <a:sym typeface="Tahoma Bold"/>
                </a:defRPr>
              </a:pPr>
              <a:endParaRPr>
                <a:latin typeface="Tahoma" pitchFamily="34" charset="0"/>
                <a:ea typeface="Tahoma" pitchFamily="34" charset="0"/>
                <a:cs typeface="Tahoma" pitchFamily="34" charset="0"/>
              </a:endParaRPr>
            </a:p>
          </p:txBody>
        </p:sp>
      </p:grpSp>
      <p:sp>
        <p:nvSpPr>
          <p:cNvPr id="50" name="Прямоугольник 49"/>
          <p:cNvSpPr/>
          <p:nvPr/>
        </p:nvSpPr>
        <p:spPr>
          <a:xfrm>
            <a:off x="1366599" y="6161994"/>
            <a:ext cx="10116413" cy="523220"/>
          </a:xfrm>
          <a:prstGeom prst="rect">
            <a:avLst/>
          </a:prstGeom>
        </p:spPr>
        <p:txBody>
          <a:bodyPr wrap="square">
            <a:spAutoFit/>
          </a:bodyPr>
          <a:lstStyle/>
          <a:p>
            <a:pPr lvl="0"/>
            <a:r>
              <a:rPr lang="kk-KZ" i="1" dirty="0">
                <a:latin typeface="Century Gothic" pitchFamily="34" charset="0"/>
              </a:rPr>
              <a:t>имеет </a:t>
            </a:r>
            <a:r>
              <a:rPr lang="ru-RU" i="1" dirty="0">
                <a:latin typeface="Century Gothic" pitchFamily="34" charset="0"/>
              </a:rPr>
              <a:t>влияние на сообщество (признание в средствах массовой информации, членство в благотворительных организациях); </a:t>
            </a:r>
            <a:r>
              <a:rPr lang="ru-RU" i="1" dirty="0" err="1">
                <a:latin typeface="Century Gothic" pitchFamily="34" charset="0"/>
              </a:rPr>
              <a:t>разви</a:t>
            </a:r>
            <a:r>
              <a:rPr lang="kk-KZ" i="1" dirty="0">
                <a:latin typeface="Century Gothic" pitchFamily="34" charset="0"/>
              </a:rPr>
              <a:t>вает</a:t>
            </a:r>
            <a:r>
              <a:rPr lang="ru-RU" i="1" dirty="0">
                <a:latin typeface="Century Gothic" pitchFamily="34" charset="0"/>
              </a:rPr>
              <a:t> ценностно</a:t>
            </a:r>
            <a:r>
              <a:rPr lang="kk-KZ" i="1" dirty="0">
                <a:latin typeface="Century Gothic" pitchFamily="34" charset="0"/>
              </a:rPr>
              <a:t>е</a:t>
            </a:r>
            <a:r>
              <a:rPr lang="ru-RU" i="1" dirty="0">
                <a:latin typeface="Century Gothic" pitchFamily="34" charset="0"/>
              </a:rPr>
              <a:t> </a:t>
            </a:r>
            <a:r>
              <a:rPr lang="ru-RU" i="1" dirty="0" err="1">
                <a:latin typeface="Century Gothic" pitchFamily="34" charset="0"/>
              </a:rPr>
              <a:t>образовани</a:t>
            </a:r>
            <a:r>
              <a:rPr lang="kk-KZ" i="1" dirty="0">
                <a:latin typeface="Century Gothic" pitchFamily="34" charset="0"/>
              </a:rPr>
              <a:t>е</a:t>
            </a:r>
            <a:r>
              <a:rPr lang="ru-RU" i="1" dirty="0">
                <a:latin typeface="Century Gothic" pitchFamily="34" charset="0"/>
              </a:rPr>
              <a:t> учащихся и воспитанников</a:t>
            </a:r>
            <a:r>
              <a:rPr lang="kk-KZ" i="1" dirty="0">
                <a:latin typeface="Century Gothic" pitchFamily="34" charset="0"/>
              </a:rPr>
              <a:t>.</a:t>
            </a:r>
            <a:endParaRPr lang="ru-RU" dirty="0">
              <a:latin typeface="Century Gothic" pitchFamily="34" charset="0"/>
            </a:endParaRPr>
          </a:p>
        </p:txBody>
      </p:sp>
    </p:spTree>
    <p:extLst>
      <p:ext uri="{BB962C8B-B14F-4D97-AF65-F5344CB8AC3E}">
        <p14:creationId xmlns:p14="http://schemas.microsoft.com/office/powerpoint/2010/main" val="233524041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2"/>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ru-RU" smtClean="0"/>
              <a:t>11</a:t>
            </a:fld>
            <a:endParaRPr lang="ru-RU"/>
          </a:p>
        </p:txBody>
      </p:sp>
      <p:graphicFrame>
        <p:nvGraphicFramePr>
          <p:cNvPr id="4" name="Таблица 3"/>
          <p:cNvGraphicFramePr>
            <a:graphicFrameLocks noGrp="1"/>
          </p:cNvGraphicFramePr>
          <p:nvPr>
            <p:extLst>
              <p:ext uri="{D42A27DB-BD31-4B8C-83A1-F6EECF244321}">
                <p14:modId xmlns:p14="http://schemas.microsoft.com/office/powerpoint/2010/main" val="4039154136"/>
              </p:ext>
            </p:extLst>
          </p:nvPr>
        </p:nvGraphicFramePr>
        <p:xfrm>
          <a:off x="464207" y="1133872"/>
          <a:ext cx="10660993" cy="5198268"/>
        </p:xfrm>
        <a:graphic>
          <a:graphicData uri="http://schemas.openxmlformats.org/drawingml/2006/table">
            <a:tbl>
              <a:tblPr firstRow="1" firstCol="1" bandRow="1">
                <a:tableStyleId>{3C2FFA5D-87B4-456A-9821-1D502468CF0F}</a:tableStyleId>
              </a:tblPr>
              <a:tblGrid>
                <a:gridCol w="752344"/>
                <a:gridCol w="8208909"/>
                <a:gridCol w="1699740"/>
              </a:tblGrid>
              <a:tr h="226298">
                <a:tc>
                  <a:txBody>
                    <a:bodyPr/>
                    <a:lstStyle/>
                    <a:p>
                      <a:pPr algn="ctr">
                        <a:lnSpc>
                          <a:spcPct val="115000"/>
                        </a:lnSpc>
                        <a:spcAft>
                          <a:spcPts val="0"/>
                        </a:spcAft>
                      </a:pPr>
                      <a:r>
                        <a:rPr lang="kk-KZ" sz="1200" dirty="0">
                          <a:effectLst/>
                          <a:latin typeface="Century Gothic" pitchFamily="34" charset="0"/>
                        </a:rPr>
                        <a:t>№</a:t>
                      </a:r>
                      <a:endParaRPr lang="ru-RU" sz="1200" dirty="0">
                        <a:effectLst/>
                        <a:latin typeface="Century Gothic" pitchFamily="34" charset="0"/>
                        <a:ea typeface="Calibri"/>
                        <a:cs typeface="Times New Roman"/>
                      </a:endParaRPr>
                    </a:p>
                  </a:txBody>
                  <a:tcPr marL="42431" marR="42431" marT="0" marB="0"/>
                </a:tc>
                <a:tc>
                  <a:txBody>
                    <a:bodyPr/>
                    <a:lstStyle/>
                    <a:p>
                      <a:pPr algn="ctr">
                        <a:spcAft>
                          <a:spcPts val="0"/>
                        </a:spcAft>
                      </a:pPr>
                      <a:r>
                        <a:rPr lang="kk-KZ" sz="1200" dirty="0">
                          <a:effectLst/>
                          <a:latin typeface="Century Gothic" pitchFamily="34" charset="0"/>
                        </a:rPr>
                        <a:t>Действия</a:t>
                      </a:r>
                      <a:endParaRPr lang="ru-RU" sz="1200" dirty="0">
                        <a:effectLst/>
                        <a:latin typeface="Century Gothic" pitchFamily="34" charset="0"/>
                        <a:ea typeface="Calibri"/>
                        <a:cs typeface="Times New Roman"/>
                      </a:endParaRPr>
                    </a:p>
                  </a:txBody>
                  <a:tcPr marL="42431" marR="42431" marT="0" marB="0"/>
                </a:tc>
                <a:tc>
                  <a:txBody>
                    <a:bodyPr/>
                    <a:lstStyle/>
                    <a:p>
                      <a:pPr algn="ctr">
                        <a:spcAft>
                          <a:spcPts val="0"/>
                        </a:spcAft>
                      </a:pPr>
                      <a:r>
                        <a:rPr lang="kk-KZ" sz="1200" dirty="0">
                          <a:effectLst/>
                          <a:latin typeface="Century Gothic" pitchFamily="34" charset="0"/>
                        </a:rPr>
                        <a:t>Пункт правил</a:t>
                      </a:r>
                      <a:endParaRPr lang="ru-RU" sz="1200" dirty="0">
                        <a:effectLst/>
                        <a:latin typeface="Century Gothic" pitchFamily="34" charset="0"/>
                        <a:ea typeface="Calibri"/>
                        <a:cs typeface="Times New Roman"/>
                      </a:endParaRPr>
                    </a:p>
                  </a:txBody>
                  <a:tcPr marL="42431" marR="42431" marT="0" marB="0"/>
                </a:tc>
              </a:tr>
              <a:tr h="565745">
                <a:tc>
                  <a:txBody>
                    <a:bodyPr/>
                    <a:lstStyle/>
                    <a:p>
                      <a:pPr algn="just">
                        <a:lnSpc>
                          <a:spcPct val="115000"/>
                        </a:lnSpc>
                        <a:spcAft>
                          <a:spcPts val="0"/>
                        </a:spcAft>
                      </a:pPr>
                      <a:r>
                        <a:rPr lang="kk-KZ" sz="1200">
                          <a:effectLst/>
                          <a:latin typeface="Century Gothic" pitchFamily="34" charset="0"/>
                        </a:rPr>
                        <a:t>1.</a:t>
                      </a:r>
                      <a:endParaRPr lang="ru-RU" sz="1200">
                        <a:effectLst/>
                        <a:latin typeface="Century Gothic" pitchFamily="34" charset="0"/>
                        <a:ea typeface="Calibri"/>
                        <a:cs typeface="Times New Roman"/>
                      </a:endParaRPr>
                    </a:p>
                  </a:txBody>
                  <a:tcPr marL="42431" marR="42431" marT="0" marB="0"/>
                </a:tc>
                <a:tc>
                  <a:txBody>
                    <a:bodyPr/>
                    <a:lstStyle/>
                    <a:p>
                      <a:pPr algn="just">
                        <a:spcAft>
                          <a:spcPts val="0"/>
                        </a:spcAft>
                      </a:pPr>
                      <a:r>
                        <a:rPr lang="ru-RU" sz="1200" dirty="0">
                          <a:effectLst/>
                          <a:latin typeface="Century Gothic" pitchFamily="34" charset="0"/>
                        </a:rPr>
                        <a:t>Опубликовать объявление о проведении І этапа Конкурса отделом образования района (города) в средствах массовой информации, распространяемых на территории района (города), а также на </a:t>
                      </a:r>
                      <a:r>
                        <a:rPr lang="ru-RU" sz="1200" dirty="0" err="1">
                          <a:effectLst/>
                          <a:latin typeface="Century Gothic" pitchFamily="34" charset="0"/>
                        </a:rPr>
                        <a:t>интернет-ресурсе</a:t>
                      </a:r>
                      <a:r>
                        <a:rPr lang="ru-RU" sz="1200" dirty="0">
                          <a:effectLst/>
                          <a:latin typeface="Century Gothic" pitchFamily="34" charset="0"/>
                        </a:rPr>
                        <a:t> Отдела за 15 календарных дней до начала проведения І этапа Конкурса.</a:t>
                      </a:r>
                      <a:endParaRPr lang="ru-RU" sz="1200" dirty="0">
                        <a:effectLst/>
                        <a:latin typeface="Century Gothic" pitchFamily="34" charset="0"/>
                        <a:ea typeface="Calibri"/>
                        <a:cs typeface="Times New Roman"/>
                      </a:endParaRPr>
                    </a:p>
                  </a:txBody>
                  <a:tcPr marL="42431" marR="42431" marT="0" marB="0"/>
                </a:tc>
                <a:tc>
                  <a:txBody>
                    <a:bodyPr/>
                    <a:lstStyle/>
                    <a:p>
                      <a:pPr algn="just">
                        <a:spcAft>
                          <a:spcPts val="0"/>
                        </a:spcAft>
                      </a:pPr>
                      <a:r>
                        <a:rPr lang="kk-KZ" sz="1200" dirty="0">
                          <a:effectLst/>
                          <a:latin typeface="Century Gothic" pitchFamily="34" charset="0"/>
                        </a:rPr>
                        <a:t>Параграф 1, пункт 8</a:t>
                      </a:r>
                      <a:endParaRPr lang="ru-RU" sz="1200" dirty="0">
                        <a:effectLst/>
                        <a:latin typeface="Century Gothic" pitchFamily="34" charset="0"/>
                        <a:ea typeface="Calibri"/>
                        <a:cs typeface="Times New Roman"/>
                      </a:endParaRPr>
                    </a:p>
                  </a:txBody>
                  <a:tcPr marL="42431" marR="42431" marT="0" marB="0"/>
                </a:tc>
              </a:tr>
              <a:tr h="905193">
                <a:tc>
                  <a:txBody>
                    <a:bodyPr/>
                    <a:lstStyle/>
                    <a:p>
                      <a:pPr algn="just">
                        <a:lnSpc>
                          <a:spcPct val="115000"/>
                        </a:lnSpc>
                        <a:spcAft>
                          <a:spcPts val="0"/>
                        </a:spcAft>
                      </a:pPr>
                      <a:r>
                        <a:rPr lang="kk-KZ" sz="1200">
                          <a:effectLst/>
                          <a:latin typeface="Century Gothic" pitchFamily="34" charset="0"/>
                        </a:rPr>
                        <a:t>2.</a:t>
                      </a:r>
                      <a:endParaRPr lang="ru-RU" sz="1200">
                        <a:effectLst/>
                        <a:latin typeface="Century Gothic" pitchFamily="34" charset="0"/>
                        <a:ea typeface="Calibri"/>
                        <a:cs typeface="Times New Roman"/>
                      </a:endParaRPr>
                    </a:p>
                  </a:txBody>
                  <a:tcPr marL="42431" marR="42431" marT="0" marB="0"/>
                </a:tc>
                <a:tc>
                  <a:txBody>
                    <a:bodyPr/>
                    <a:lstStyle/>
                    <a:p>
                      <a:pPr algn="just">
                        <a:spcAft>
                          <a:spcPts val="0"/>
                        </a:spcAft>
                      </a:pPr>
                      <a:r>
                        <a:rPr lang="ru-RU" sz="1200" dirty="0">
                          <a:effectLst/>
                          <a:latin typeface="Century Gothic" pitchFamily="34" charset="0"/>
                        </a:rPr>
                        <a:t>Создать Комиссию района (города), состав которой необходимо утвердить приказом Отдела. Комиссию нужно формировать из числа сотрудников Отдела, опытных педагогов, победителей профессиональных конкурсов педагогического мастерства, методических служб, сотрудников институтов повышения квалификации, а также представителей общественных объединений в области образования, средств массовой информации. Количество членов Комиссии составляет не менее 15-ти человек.</a:t>
                      </a:r>
                      <a:endParaRPr lang="ru-RU" sz="1200" dirty="0">
                        <a:effectLst/>
                        <a:latin typeface="Century Gothic" pitchFamily="34" charset="0"/>
                        <a:ea typeface="Calibri"/>
                        <a:cs typeface="Times New Roman"/>
                      </a:endParaRPr>
                    </a:p>
                  </a:txBody>
                  <a:tcPr marL="42431" marR="42431" marT="0" marB="0"/>
                </a:tc>
                <a:tc>
                  <a:txBody>
                    <a:bodyPr/>
                    <a:lstStyle/>
                    <a:p>
                      <a:pPr algn="just">
                        <a:spcAft>
                          <a:spcPts val="0"/>
                        </a:spcAft>
                      </a:pPr>
                      <a:r>
                        <a:rPr lang="kk-KZ" sz="1200" dirty="0">
                          <a:effectLst/>
                          <a:latin typeface="Century Gothic" pitchFamily="34" charset="0"/>
                        </a:rPr>
                        <a:t>Параграф 1, </a:t>
                      </a:r>
                      <a:endParaRPr lang="ru-RU" sz="1200" dirty="0">
                        <a:effectLst/>
                        <a:latin typeface="Century Gothic" pitchFamily="34" charset="0"/>
                      </a:endParaRPr>
                    </a:p>
                    <a:p>
                      <a:pPr algn="just">
                        <a:spcAft>
                          <a:spcPts val="0"/>
                        </a:spcAft>
                      </a:pPr>
                      <a:r>
                        <a:rPr lang="kk-KZ" sz="1200" dirty="0">
                          <a:effectLst/>
                          <a:latin typeface="Century Gothic" pitchFamily="34" charset="0"/>
                        </a:rPr>
                        <a:t>пункты 9 -11</a:t>
                      </a:r>
                      <a:endParaRPr lang="ru-RU" sz="1200" dirty="0">
                        <a:effectLst/>
                        <a:latin typeface="Century Gothic" pitchFamily="34" charset="0"/>
                        <a:ea typeface="Calibri"/>
                        <a:cs typeface="Times New Roman"/>
                      </a:endParaRPr>
                    </a:p>
                  </a:txBody>
                  <a:tcPr marL="42431" marR="42431" marT="0" marB="0"/>
                </a:tc>
              </a:tr>
              <a:tr h="226298">
                <a:tc>
                  <a:txBody>
                    <a:bodyPr/>
                    <a:lstStyle/>
                    <a:p>
                      <a:pPr algn="just">
                        <a:lnSpc>
                          <a:spcPct val="115000"/>
                        </a:lnSpc>
                        <a:spcAft>
                          <a:spcPts val="0"/>
                        </a:spcAft>
                      </a:pPr>
                      <a:r>
                        <a:rPr lang="kk-KZ" sz="1200">
                          <a:effectLst/>
                          <a:latin typeface="Century Gothic" pitchFamily="34" charset="0"/>
                        </a:rPr>
                        <a:t>3.</a:t>
                      </a:r>
                      <a:endParaRPr lang="ru-RU" sz="1200">
                        <a:effectLst/>
                        <a:latin typeface="Century Gothic" pitchFamily="34" charset="0"/>
                        <a:ea typeface="Calibri"/>
                        <a:cs typeface="Times New Roman"/>
                      </a:endParaRPr>
                    </a:p>
                  </a:txBody>
                  <a:tcPr marL="42431" marR="42431" marT="0" marB="0"/>
                </a:tc>
                <a:tc>
                  <a:txBody>
                    <a:bodyPr/>
                    <a:lstStyle/>
                    <a:p>
                      <a:pPr algn="just">
                        <a:spcAft>
                          <a:spcPts val="0"/>
                        </a:spcAft>
                      </a:pPr>
                      <a:r>
                        <a:rPr lang="kk-KZ" sz="1200">
                          <a:effectLst/>
                          <a:latin typeface="Century Gothic" pitchFamily="34" charset="0"/>
                        </a:rPr>
                        <a:t>Организовать прием документов и материалов в электронном формате (перечень имеется в пункте 13 Правил)</a:t>
                      </a:r>
                      <a:endParaRPr lang="ru-RU" sz="1200">
                        <a:effectLst/>
                        <a:latin typeface="Century Gothic" pitchFamily="34" charset="0"/>
                        <a:ea typeface="Calibri"/>
                        <a:cs typeface="Times New Roman"/>
                      </a:endParaRPr>
                    </a:p>
                  </a:txBody>
                  <a:tcPr marL="42431" marR="42431" marT="0" marB="0"/>
                </a:tc>
                <a:tc>
                  <a:txBody>
                    <a:bodyPr/>
                    <a:lstStyle/>
                    <a:p>
                      <a:pPr algn="just">
                        <a:spcAft>
                          <a:spcPts val="0"/>
                        </a:spcAft>
                      </a:pPr>
                      <a:r>
                        <a:rPr lang="kk-KZ" sz="1200">
                          <a:effectLst/>
                          <a:latin typeface="Century Gothic" pitchFamily="34" charset="0"/>
                        </a:rPr>
                        <a:t>Параграф 1, </a:t>
                      </a:r>
                      <a:endParaRPr lang="ru-RU" sz="1200">
                        <a:effectLst/>
                        <a:latin typeface="Century Gothic" pitchFamily="34" charset="0"/>
                      </a:endParaRPr>
                    </a:p>
                    <a:p>
                      <a:pPr algn="just">
                        <a:spcAft>
                          <a:spcPts val="0"/>
                        </a:spcAft>
                      </a:pPr>
                      <a:r>
                        <a:rPr lang="kk-KZ" sz="1200">
                          <a:effectLst/>
                          <a:latin typeface="Century Gothic" pitchFamily="34" charset="0"/>
                        </a:rPr>
                        <a:t>пункт 13</a:t>
                      </a:r>
                      <a:endParaRPr lang="ru-RU" sz="1200">
                        <a:effectLst/>
                        <a:latin typeface="Century Gothic" pitchFamily="34" charset="0"/>
                        <a:ea typeface="Calibri"/>
                        <a:cs typeface="Times New Roman"/>
                      </a:endParaRPr>
                    </a:p>
                  </a:txBody>
                  <a:tcPr marL="42431" marR="42431" marT="0" marB="0"/>
                </a:tc>
              </a:tr>
              <a:tr h="339447">
                <a:tc>
                  <a:txBody>
                    <a:bodyPr/>
                    <a:lstStyle/>
                    <a:p>
                      <a:pPr algn="just">
                        <a:lnSpc>
                          <a:spcPct val="115000"/>
                        </a:lnSpc>
                        <a:spcAft>
                          <a:spcPts val="0"/>
                        </a:spcAft>
                      </a:pPr>
                      <a:r>
                        <a:rPr lang="kk-KZ" sz="1200">
                          <a:effectLst/>
                          <a:latin typeface="Century Gothic" pitchFamily="34" charset="0"/>
                        </a:rPr>
                        <a:t>4.</a:t>
                      </a:r>
                      <a:endParaRPr lang="ru-RU" sz="1200">
                        <a:effectLst/>
                        <a:latin typeface="Century Gothic" pitchFamily="34" charset="0"/>
                        <a:ea typeface="Calibri"/>
                        <a:cs typeface="Times New Roman"/>
                      </a:endParaRPr>
                    </a:p>
                  </a:txBody>
                  <a:tcPr marL="42431" marR="42431" marT="0" marB="0"/>
                </a:tc>
                <a:tc>
                  <a:txBody>
                    <a:bodyPr/>
                    <a:lstStyle/>
                    <a:p>
                      <a:pPr algn="just">
                        <a:spcAft>
                          <a:spcPts val="0"/>
                        </a:spcAft>
                      </a:pPr>
                      <a:r>
                        <a:rPr lang="ru-RU" sz="1200">
                          <a:effectLst/>
                          <a:latin typeface="Century Gothic" pitchFamily="34" charset="0"/>
                        </a:rPr>
                        <a:t>Члены комиссии должны оценивать достижения в профессиональной деятельности педагогов по критериям согласно приложению 4 к Правилам.</a:t>
                      </a:r>
                      <a:endParaRPr lang="ru-RU" sz="1200">
                        <a:effectLst/>
                        <a:latin typeface="Century Gothic" pitchFamily="34" charset="0"/>
                        <a:ea typeface="Calibri"/>
                        <a:cs typeface="Times New Roman"/>
                      </a:endParaRPr>
                    </a:p>
                  </a:txBody>
                  <a:tcPr marL="42431" marR="42431" marT="0" marB="0"/>
                </a:tc>
                <a:tc>
                  <a:txBody>
                    <a:bodyPr/>
                    <a:lstStyle/>
                    <a:p>
                      <a:pPr algn="just">
                        <a:spcAft>
                          <a:spcPts val="0"/>
                        </a:spcAft>
                      </a:pPr>
                      <a:r>
                        <a:rPr lang="kk-KZ" sz="1200">
                          <a:effectLst/>
                          <a:latin typeface="Century Gothic" pitchFamily="34" charset="0"/>
                        </a:rPr>
                        <a:t>Параграф 1, </a:t>
                      </a:r>
                      <a:endParaRPr lang="ru-RU" sz="1200">
                        <a:effectLst/>
                        <a:latin typeface="Century Gothic" pitchFamily="34" charset="0"/>
                      </a:endParaRPr>
                    </a:p>
                    <a:p>
                      <a:pPr algn="just">
                        <a:spcAft>
                          <a:spcPts val="0"/>
                        </a:spcAft>
                      </a:pPr>
                      <a:r>
                        <a:rPr lang="kk-KZ" sz="1200">
                          <a:effectLst/>
                          <a:latin typeface="Century Gothic" pitchFamily="34" charset="0"/>
                        </a:rPr>
                        <a:t>пункт 14</a:t>
                      </a:r>
                      <a:endParaRPr lang="ru-RU" sz="1200">
                        <a:effectLst/>
                        <a:latin typeface="Century Gothic" pitchFamily="34" charset="0"/>
                        <a:ea typeface="Calibri"/>
                        <a:cs typeface="Times New Roman"/>
                      </a:endParaRPr>
                    </a:p>
                  </a:txBody>
                  <a:tcPr marL="42431" marR="42431" marT="0" marB="0"/>
                </a:tc>
              </a:tr>
              <a:tr h="565745">
                <a:tc>
                  <a:txBody>
                    <a:bodyPr/>
                    <a:lstStyle/>
                    <a:p>
                      <a:pPr algn="just">
                        <a:lnSpc>
                          <a:spcPct val="115000"/>
                        </a:lnSpc>
                        <a:spcAft>
                          <a:spcPts val="0"/>
                        </a:spcAft>
                      </a:pPr>
                      <a:r>
                        <a:rPr lang="kk-KZ" sz="1200">
                          <a:effectLst/>
                          <a:latin typeface="Century Gothic" pitchFamily="34" charset="0"/>
                        </a:rPr>
                        <a:t>5.</a:t>
                      </a:r>
                      <a:endParaRPr lang="ru-RU" sz="1200">
                        <a:effectLst/>
                        <a:latin typeface="Century Gothic" pitchFamily="34" charset="0"/>
                        <a:ea typeface="Calibri"/>
                        <a:cs typeface="Times New Roman"/>
                      </a:endParaRPr>
                    </a:p>
                  </a:txBody>
                  <a:tcPr marL="42431" marR="42431" marT="0" marB="0"/>
                </a:tc>
                <a:tc>
                  <a:txBody>
                    <a:bodyPr/>
                    <a:lstStyle/>
                    <a:p>
                      <a:pPr algn="just">
                        <a:spcAft>
                          <a:spcPts val="0"/>
                        </a:spcAft>
                      </a:pPr>
                      <a:r>
                        <a:rPr lang="ru-RU" sz="1200">
                          <a:effectLst/>
                          <a:latin typeface="Century Gothic" pitchFamily="34" charset="0"/>
                        </a:rPr>
                        <a:t>Провести заседание комиссии отдела образования, решение оформить протоколом. Решение Комиссии о присвоении звания "Лучший педагог" района (города) принимается большинством голосов от членов Комиссии. При равенстве голосов членов Комиссии, голос председателя Комиссии является решающим. </a:t>
                      </a:r>
                      <a:endParaRPr lang="ru-RU" sz="1200">
                        <a:effectLst/>
                        <a:latin typeface="Century Gothic" pitchFamily="34" charset="0"/>
                        <a:ea typeface="Calibri"/>
                        <a:cs typeface="Times New Roman"/>
                      </a:endParaRPr>
                    </a:p>
                  </a:txBody>
                  <a:tcPr marL="42431" marR="42431" marT="0" marB="0"/>
                </a:tc>
                <a:tc>
                  <a:txBody>
                    <a:bodyPr/>
                    <a:lstStyle/>
                    <a:p>
                      <a:pPr algn="just">
                        <a:spcAft>
                          <a:spcPts val="0"/>
                        </a:spcAft>
                      </a:pPr>
                      <a:r>
                        <a:rPr lang="kk-KZ" sz="1200">
                          <a:effectLst/>
                          <a:latin typeface="Century Gothic" pitchFamily="34" charset="0"/>
                        </a:rPr>
                        <a:t>Параграф 1, </a:t>
                      </a:r>
                      <a:endParaRPr lang="ru-RU" sz="1200">
                        <a:effectLst/>
                        <a:latin typeface="Century Gothic" pitchFamily="34" charset="0"/>
                      </a:endParaRPr>
                    </a:p>
                    <a:p>
                      <a:pPr algn="just">
                        <a:spcAft>
                          <a:spcPts val="0"/>
                        </a:spcAft>
                      </a:pPr>
                      <a:r>
                        <a:rPr lang="kk-KZ" sz="1200">
                          <a:effectLst/>
                          <a:latin typeface="Century Gothic" pitchFamily="34" charset="0"/>
                        </a:rPr>
                        <a:t>пункты 15, 16</a:t>
                      </a:r>
                      <a:endParaRPr lang="ru-RU" sz="1200">
                        <a:effectLst/>
                        <a:latin typeface="Century Gothic" pitchFamily="34" charset="0"/>
                        <a:ea typeface="Calibri"/>
                        <a:cs typeface="Times New Roman"/>
                      </a:endParaRPr>
                    </a:p>
                  </a:txBody>
                  <a:tcPr marL="42431" marR="42431" marT="0" marB="0"/>
                </a:tc>
              </a:tr>
              <a:tr h="565745">
                <a:tc>
                  <a:txBody>
                    <a:bodyPr/>
                    <a:lstStyle/>
                    <a:p>
                      <a:pPr algn="just">
                        <a:lnSpc>
                          <a:spcPct val="115000"/>
                        </a:lnSpc>
                        <a:spcAft>
                          <a:spcPts val="0"/>
                        </a:spcAft>
                      </a:pPr>
                      <a:r>
                        <a:rPr lang="kk-KZ" sz="1200">
                          <a:effectLst/>
                          <a:latin typeface="Century Gothic" pitchFamily="34" charset="0"/>
                        </a:rPr>
                        <a:t>6.</a:t>
                      </a:r>
                      <a:endParaRPr lang="ru-RU" sz="1200">
                        <a:effectLst/>
                        <a:latin typeface="Century Gothic" pitchFamily="34" charset="0"/>
                        <a:ea typeface="Calibri"/>
                        <a:cs typeface="Times New Roman"/>
                      </a:endParaRPr>
                    </a:p>
                  </a:txBody>
                  <a:tcPr marL="42431" marR="42431" marT="0" marB="0"/>
                </a:tc>
                <a:tc>
                  <a:txBody>
                    <a:bodyPr/>
                    <a:lstStyle/>
                    <a:p>
                      <a:pPr algn="just">
                        <a:spcAft>
                          <a:spcPts val="0"/>
                        </a:spcAft>
                      </a:pPr>
                      <a:r>
                        <a:rPr lang="ru-RU" sz="1200">
                          <a:effectLst/>
                          <a:latin typeface="Century Gothic" pitchFamily="34" charset="0"/>
                        </a:rPr>
                        <a:t>Итоги І этапа Конкурса нужно опубликовать в средствах массовой информации, распространяемых на территории района (города), не позднее чем через 10 календарных дней после окончания Конкурса, а также разместить на интернет-ресурсе отдела образования района (города).</a:t>
                      </a:r>
                      <a:endParaRPr lang="ru-RU" sz="1200">
                        <a:effectLst/>
                        <a:latin typeface="Century Gothic" pitchFamily="34" charset="0"/>
                        <a:ea typeface="Calibri"/>
                        <a:cs typeface="Times New Roman"/>
                      </a:endParaRPr>
                    </a:p>
                  </a:txBody>
                  <a:tcPr marL="42431" marR="42431" marT="0" marB="0"/>
                </a:tc>
                <a:tc>
                  <a:txBody>
                    <a:bodyPr/>
                    <a:lstStyle/>
                    <a:p>
                      <a:pPr algn="just">
                        <a:spcAft>
                          <a:spcPts val="0"/>
                        </a:spcAft>
                      </a:pPr>
                      <a:r>
                        <a:rPr lang="kk-KZ" sz="1200">
                          <a:effectLst/>
                          <a:latin typeface="Century Gothic" pitchFamily="34" charset="0"/>
                        </a:rPr>
                        <a:t>Параграф 1, </a:t>
                      </a:r>
                      <a:endParaRPr lang="ru-RU" sz="1200">
                        <a:effectLst/>
                        <a:latin typeface="Century Gothic" pitchFamily="34" charset="0"/>
                      </a:endParaRPr>
                    </a:p>
                    <a:p>
                      <a:pPr algn="just">
                        <a:spcAft>
                          <a:spcPts val="0"/>
                        </a:spcAft>
                      </a:pPr>
                      <a:r>
                        <a:rPr lang="kk-KZ" sz="1200">
                          <a:effectLst/>
                          <a:latin typeface="Century Gothic" pitchFamily="34" charset="0"/>
                        </a:rPr>
                        <a:t>пункт 18</a:t>
                      </a:r>
                      <a:endParaRPr lang="ru-RU" sz="1200">
                        <a:effectLst/>
                        <a:latin typeface="Century Gothic" pitchFamily="34" charset="0"/>
                        <a:ea typeface="Calibri"/>
                        <a:cs typeface="Times New Roman"/>
                      </a:endParaRPr>
                    </a:p>
                  </a:txBody>
                  <a:tcPr marL="42431" marR="42431" marT="0" marB="0"/>
                </a:tc>
              </a:tr>
              <a:tr h="452596">
                <a:tc>
                  <a:txBody>
                    <a:bodyPr/>
                    <a:lstStyle/>
                    <a:p>
                      <a:pPr algn="just">
                        <a:lnSpc>
                          <a:spcPct val="115000"/>
                        </a:lnSpc>
                        <a:spcAft>
                          <a:spcPts val="0"/>
                        </a:spcAft>
                      </a:pPr>
                      <a:r>
                        <a:rPr lang="kk-KZ" sz="1200">
                          <a:effectLst/>
                          <a:latin typeface="Century Gothic" pitchFamily="34" charset="0"/>
                        </a:rPr>
                        <a:t>7.</a:t>
                      </a:r>
                      <a:endParaRPr lang="ru-RU" sz="1200">
                        <a:effectLst/>
                        <a:latin typeface="Century Gothic" pitchFamily="34" charset="0"/>
                        <a:ea typeface="Calibri"/>
                        <a:cs typeface="Times New Roman"/>
                      </a:endParaRPr>
                    </a:p>
                  </a:txBody>
                  <a:tcPr marL="42431" marR="42431" marT="0" marB="0"/>
                </a:tc>
                <a:tc>
                  <a:txBody>
                    <a:bodyPr/>
                    <a:lstStyle/>
                    <a:p>
                      <a:pPr algn="just">
                        <a:spcAft>
                          <a:spcPts val="0"/>
                        </a:spcAft>
                      </a:pPr>
                      <a:r>
                        <a:rPr lang="ru-RU" sz="1200">
                          <a:effectLst/>
                          <a:latin typeface="Century Gothic" pitchFamily="34" charset="0"/>
                        </a:rPr>
                        <a:t>По итогам Конкурса победителям в срок не позднее 15-ти календарных дней со дня принятия решения Комиссии присвоить звание "Лучший педагог" района (города) и вручить свидетельство согласно Приложению 5 Правил. </a:t>
                      </a:r>
                      <a:endParaRPr lang="ru-RU" sz="1200">
                        <a:effectLst/>
                        <a:latin typeface="Century Gothic" pitchFamily="34" charset="0"/>
                        <a:ea typeface="Calibri"/>
                        <a:cs typeface="Times New Roman"/>
                      </a:endParaRPr>
                    </a:p>
                  </a:txBody>
                  <a:tcPr marL="42431" marR="42431" marT="0" marB="0"/>
                </a:tc>
                <a:tc>
                  <a:txBody>
                    <a:bodyPr/>
                    <a:lstStyle/>
                    <a:p>
                      <a:pPr algn="just">
                        <a:spcAft>
                          <a:spcPts val="0"/>
                        </a:spcAft>
                      </a:pPr>
                      <a:r>
                        <a:rPr lang="kk-KZ" sz="1200">
                          <a:effectLst/>
                          <a:latin typeface="Century Gothic" pitchFamily="34" charset="0"/>
                        </a:rPr>
                        <a:t>Параграф 1, </a:t>
                      </a:r>
                      <a:endParaRPr lang="ru-RU" sz="1200">
                        <a:effectLst/>
                        <a:latin typeface="Century Gothic" pitchFamily="34" charset="0"/>
                      </a:endParaRPr>
                    </a:p>
                    <a:p>
                      <a:pPr algn="just">
                        <a:spcAft>
                          <a:spcPts val="0"/>
                        </a:spcAft>
                      </a:pPr>
                      <a:r>
                        <a:rPr lang="kk-KZ" sz="1200">
                          <a:effectLst/>
                          <a:latin typeface="Century Gothic" pitchFamily="34" charset="0"/>
                        </a:rPr>
                        <a:t>пункт 19</a:t>
                      </a:r>
                      <a:endParaRPr lang="ru-RU" sz="1200">
                        <a:effectLst/>
                        <a:latin typeface="Century Gothic" pitchFamily="34" charset="0"/>
                        <a:ea typeface="Calibri"/>
                        <a:cs typeface="Times New Roman"/>
                      </a:endParaRPr>
                    </a:p>
                  </a:txBody>
                  <a:tcPr marL="42431" marR="42431" marT="0" marB="0"/>
                </a:tc>
              </a:tr>
              <a:tr h="678894">
                <a:tc>
                  <a:txBody>
                    <a:bodyPr/>
                    <a:lstStyle/>
                    <a:p>
                      <a:pPr algn="just">
                        <a:lnSpc>
                          <a:spcPct val="115000"/>
                        </a:lnSpc>
                        <a:spcAft>
                          <a:spcPts val="0"/>
                        </a:spcAft>
                      </a:pPr>
                      <a:r>
                        <a:rPr lang="kk-KZ" sz="1200" dirty="0">
                          <a:effectLst/>
                          <a:latin typeface="Century Gothic" pitchFamily="34" charset="0"/>
                        </a:rPr>
                        <a:t>8.</a:t>
                      </a:r>
                      <a:endParaRPr lang="ru-RU" sz="1200" dirty="0">
                        <a:effectLst/>
                        <a:latin typeface="Century Gothic" pitchFamily="34" charset="0"/>
                        <a:ea typeface="Calibri"/>
                        <a:cs typeface="Times New Roman"/>
                      </a:endParaRPr>
                    </a:p>
                  </a:txBody>
                  <a:tcPr marL="42431" marR="42431" marT="0" marB="0"/>
                </a:tc>
                <a:tc>
                  <a:txBody>
                    <a:bodyPr/>
                    <a:lstStyle/>
                    <a:p>
                      <a:pPr algn="just">
                        <a:spcAft>
                          <a:spcPts val="0"/>
                        </a:spcAft>
                      </a:pPr>
                      <a:r>
                        <a:rPr lang="ru-RU" sz="1200">
                          <a:effectLst/>
                          <a:latin typeface="Century Gothic" pitchFamily="34" charset="0"/>
                        </a:rPr>
                        <a:t>По результатам I этапа Конкурса победителей направить для участия во втором этапе (к документам конкурсантов прикладывается представление на педагога, заверенное руководителем отдела образования; выписка из протокола заседания комиссии отдела образования). Документы и материалы отправлять в электронном формате.</a:t>
                      </a:r>
                      <a:endParaRPr lang="ru-RU" sz="1200">
                        <a:effectLst/>
                        <a:latin typeface="Century Gothic" pitchFamily="34" charset="0"/>
                        <a:ea typeface="Calibri"/>
                        <a:cs typeface="Times New Roman"/>
                      </a:endParaRPr>
                    </a:p>
                  </a:txBody>
                  <a:tcPr marL="42431" marR="42431" marT="0" marB="0"/>
                </a:tc>
                <a:tc>
                  <a:txBody>
                    <a:bodyPr/>
                    <a:lstStyle/>
                    <a:p>
                      <a:pPr algn="just">
                        <a:spcAft>
                          <a:spcPts val="0"/>
                        </a:spcAft>
                      </a:pPr>
                      <a:r>
                        <a:rPr lang="kk-KZ" sz="1200" dirty="0">
                          <a:effectLst/>
                          <a:latin typeface="Century Gothic" pitchFamily="34" charset="0"/>
                        </a:rPr>
                        <a:t>Параграф 2, </a:t>
                      </a:r>
                      <a:endParaRPr lang="ru-RU" sz="1200" dirty="0">
                        <a:effectLst/>
                        <a:latin typeface="Century Gothic" pitchFamily="34" charset="0"/>
                      </a:endParaRPr>
                    </a:p>
                    <a:p>
                      <a:pPr algn="just">
                        <a:spcAft>
                          <a:spcPts val="0"/>
                        </a:spcAft>
                      </a:pPr>
                      <a:r>
                        <a:rPr lang="kk-KZ" sz="1200" dirty="0">
                          <a:effectLst/>
                          <a:latin typeface="Century Gothic" pitchFamily="34" charset="0"/>
                        </a:rPr>
                        <a:t>пункты 20, 27</a:t>
                      </a:r>
                      <a:endParaRPr lang="ru-RU" sz="1200" dirty="0">
                        <a:effectLst/>
                        <a:latin typeface="Century Gothic" pitchFamily="34" charset="0"/>
                        <a:ea typeface="Calibri"/>
                        <a:cs typeface="Times New Roman"/>
                      </a:endParaRPr>
                    </a:p>
                  </a:txBody>
                  <a:tcPr marL="42431" marR="42431" marT="0" marB="0"/>
                </a:tc>
              </a:tr>
            </a:tbl>
          </a:graphicData>
        </a:graphic>
      </p:graphicFrame>
      <p:pic>
        <p:nvPicPr>
          <p:cNvPr id="5" name="Picture 2" descr="D:\слайд223333.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648" y="50432"/>
            <a:ext cx="12192000" cy="713843"/>
          </a:xfrm>
          <a:prstGeom prst="rect">
            <a:avLst/>
          </a:prstGeom>
          <a:noFill/>
          <a:extLst>
            <a:ext uri="{909E8E84-426E-40DD-AFC4-6F175D3DCCD1}">
              <a14:hiddenFill xmlns:a14="http://schemas.microsoft.com/office/drawing/2010/main">
                <a:solidFill>
                  <a:srgbClr val="FFFFFF"/>
                </a:solidFill>
              </a14:hiddenFill>
            </a:ext>
          </a:extLst>
        </p:spPr>
      </p:pic>
      <p:sp>
        <p:nvSpPr>
          <p:cNvPr id="2" name="Заголовок 1"/>
          <p:cNvSpPr>
            <a:spLocks noGrp="1"/>
          </p:cNvSpPr>
          <p:nvPr>
            <p:ph type="title"/>
          </p:nvPr>
        </p:nvSpPr>
        <p:spPr>
          <a:xfrm>
            <a:off x="-133350" y="21325"/>
            <a:ext cx="10972800" cy="550175"/>
          </a:xfrm>
        </p:spPr>
        <p:txBody>
          <a:bodyPr>
            <a:noAutofit/>
          </a:bodyPr>
          <a:lstStyle/>
          <a:p>
            <a:r>
              <a:rPr lang="kk-KZ" sz="1800" b="1" dirty="0">
                <a:solidFill>
                  <a:schemeClr val="bg1"/>
                </a:solidFill>
                <a:latin typeface="Century Gothic" pitchFamily="34" charset="0"/>
              </a:rPr>
              <a:t>Алгоритм проведения районного (городского) этапа </a:t>
            </a:r>
            <a:r>
              <a:rPr lang="kk-KZ" sz="1800" b="1" dirty="0" smtClean="0">
                <a:solidFill>
                  <a:schemeClr val="bg1"/>
                </a:solidFill>
                <a:latin typeface="Century Gothic" pitchFamily="34" charset="0"/>
              </a:rPr>
              <a:t>конкурса</a:t>
            </a:r>
            <a:br>
              <a:rPr lang="kk-KZ" sz="1800" b="1" dirty="0" smtClean="0">
                <a:solidFill>
                  <a:schemeClr val="bg1"/>
                </a:solidFill>
                <a:latin typeface="Century Gothic" pitchFamily="34" charset="0"/>
              </a:rPr>
            </a:br>
            <a:r>
              <a:rPr lang="kk-KZ" sz="1800" b="1" dirty="0" smtClean="0">
                <a:solidFill>
                  <a:schemeClr val="bg1"/>
                </a:solidFill>
                <a:latin typeface="Century Gothic" pitchFamily="34" charset="0"/>
              </a:rPr>
              <a:t> </a:t>
            </a:r>
            <a:r>
              <a:rPr lang="kk-KZ" sz="1800" b="1" dirty="0">
                <a:solidFill>
                  <a:schemeClr val="bg1"/>
                </a:solidFill>
                <a:latin typeface="Century Gothic" pitchFamily="34" charset="0"/>
              </a:rPr>
              <a:t>«Үздік педагог</a:t>
            </a:r>
            <a:r>
              <a:rPr lang="kk-KZ" sz="1800" b="1" dirty="0" smtClean="0">
                <a:solidFill>
                  <a:schemeClr val="bg1"/>
                </a:solidFill>
                <a:latin typeface="Century Gothic" pitchFamily="34" charset="0"/>
              </a:rPr>
              <a:t>»</a:t>
            </a:r>
            <a:endParaRPr lang="ru-RU" sz="1800" dirty="0">
              <a:solidFill>
                <a:schemeClr val="bg1"/>
              </a:solidFill>
              <a:latin typeface="Century Gothic" pitchFamily="34" charset="0"/>
            </a:endParaRPr>
          </a:p>
        </p:txBody>
      </p:sp>
    </p:spTree>
    <p:extLst>
      <p:ext uri="{BB962C8B-B14F-4D97-AF65-F5344CB8AC3E}">
        <p14:creationId xmlns:p14="http://schemas.microsoft.com/office/powerpoint/2010/main" val="32975738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ru-RU" smtClean="0"/>
              <a:t>12</a:t>
            </a:fld>
            <a:endParaRPr lang="ru-RU"/>
          </a:p>
        </p:txBody>
      </p:sp>
      <p:pic>
        <p:nvPicPr>
          <p:cNvPr id="4" name="Picture 2" descr="D:\слайд223333.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648" y="50432"/>
            <a:ext cx="12192000" cy="713843"/>
          </a:xfrm>
          <a:prstGeom prst="rect">
            <a:avLst/>
          </a:prstGeom>
          <a:noFill/>
          <a:extLst>
            <a:ext uri="{909E8E84-426E-40DD-AFC4-6F175D3DCCD1}">
              <a14:hiddenFill xmlns:a14="http://schemas.microsoft.com/office/drawing/2010/main">
                <a:solidFill>
                  <a:srgbClr val="FFFFFF"/>
                </a:solidFill>
              </a14:hiddenFill>
            </a:ext>
          </a:extLst>
        </p:spPr>
      </p:pic>
      <p:sp>
        <p:nvSpPr>
          <p:cNvPr id="3" name="Прямоугольник 2"/>
          <p:cNvSpPr/>
          <p:nvPr/>
        </p:nvSpPr>
        <p:spPr>
          <a:xfrm>
            <a:off x="946261" y="142757"/>
            <a:ext cx="1997663" cy="369332"/>
          </a:xfrm>
          <a:prstGeom prst="rect">
            <a:avLst/>
          </a:prstGeom>
        </p:spPr>
        <p:txBody>
          <a:bodyPr wrap="none">
            <a:spAutoFit/>
          </a:bodyPr>
          <a:lstStyle/>
          <a:p>
            <a:r>
              <a:rPr lang="kk-KZ" sz="1800" b="1" dirty="0">
                <a:solidFill>
                  <a:schemeClr val="bg1"/>
                </a:solidFill>
                <a:latin typeface="Century Gothic" pitchFamily="34" charset="0"/>
              </a:rPr>
              <a:t>Рекомендации:</a:t>
            </a:r>
            <a:endParaRPr lang="ru-RU" sz="1800" dirty="0">
              <a:solidFill>
                <a:schemeClr val="bg1"/>
              </a:solidFill>
              <a:latin typeface="Century Gothic" pitchFamily="34" charset="0"/>
            </a:endParaRPr>
          </a:p>
        </p:txBody>
      </p:sp>
      <p:sp>
        <p:nvSpPr>
          <p:cNvPr id="17" name="TextBox 16">
            <a:extLst>
              <a:ext uri="{FF2B5EF4-FFF2-40B4-BE49-F238E27FC236}">
                <a16:creationId xmlns:a16="http://schemas.microsoft.com/office/drawing/2014/main" xmlns="" id="{6438E0AB-5119-4429-97E3-E08BF619DF32}"/>
              </a:ext>
            </a:extLst>
          </p:cNvPr>
          <p:cNvSpPr txBox="1"/>
          <p:nvPr/>
        </p:nvSpPr>
        <p:spPr>
          <a:xfrm>
            <a:off x="0" y="6196084"/>
            <a:ext cx="12192000" cy="661916"/>
          </a:xfrm>
          <a:prstGeom prst="rect">
            <a:avLst/>
          </a:prstGeom>
          <a:solidFill>
            <a:schemeClr val="bg1">
              <a:lumMod val="85000"/>
            </a:schemeClr>
          </a:solidFill>
          <a:ln w="28575">
            <a:noFill/>
            <a:prstDash val="lgDash"/>
          </a:ln>
        </p:spPr>
        <p:txBody>
          <a:bodyPr wrap="square" anchor="ctr">
            <a:noAutofit/>
          </a:bodyPr>
          <a:lstStyle>
            <a:defPPr marR="0" lvl="0" algn="l" rtl="0">
              <a:lnSpc>
                <a:spcPct val="100000"/>
              </a:lnSpc>
              <a:spcBef>
                <a:spcPts val="0"/>
              </a:spcBef>
              <a:spcAft>
                <a:spcPts val="0"/>
              </a:spcAft>
            </a:defPPr>
            <a:lvl1pPr algn="ctr">
              <a:lnSpc>
                <a:spcPct val="107000"/>
              </a:lnSpc>
              <a:defRPr sz="2000">
                <a:latin typeface="Oswald" pitchFamily="2" charset="-52"/>
                <a:cs typeface="Calibri" panose="020F0502020204030204" pitchFamily="34" charset="0"/>
              </a:defRPr>
            </a:lvl1pPr>
          </a:lstStyle>
          <a:p>
            <a:pPr algn="l"/>
            <a:endParaRPr lang="ru-RU" sz="1600" dirty="0">
              <a:latin typeface="Oswald" charset="-52"/>
            </a:endParaRPr>
          </a:p>
        </p:txBody>
      </p:sp>
      <p:sp>
        <p:nvSpPr>
          <p:cNvPr id="6" name="Скругленный прямоугольник 5"/>
          <p:cNvSpPr/>
          <p:nvPr/>
        </p:nvSpPr>
        <p:spPr>
          <a:xfrm>
            <a:off x="677920" y="772491"/>
            <a:ext cx="10058400" cy="930166"/>
          </a:xfrm>
          <a:prstGeom prst="roundRect">
            <a:avLst/>
          </a:prstGeom>
          <a:noFill/>
          <a:ln w="38100">
            <a:solidFill>
              <a:schemeClr val="tx2">
                <a:lumMod val="60000"/>
                <a:lumOff val="4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 name="Прямоугольник 7"/>
          <p:cNvSpPr/>
          <p:nvPr/>
        </p:nvSpPr>
        <p:spPr>
          <a:xfrm>
            <a:off x="898963" y="788257"/>
            <a:ext cx="9474746" cy="830997"/>
          </a:xfrm>
          <a:prstGeom prst="rect">
            <a:avLst/>
          </a:prstGeom>
        </p:spPr>
        <p:txBody>
          <a:bodyPr wrap="square">
            <a:spAutoFit/>
          </a:bodyPr>
          <a:lstStyle/>
          <a:p>
            <a:pPr lvl="0"/>
            <a:r>
              <a:rPr lang="kk-KZ" sz="1600" dirty="0">
                <a:latin typeface="Century Gothic" pitchFamily="34" charset="0"/>
              </a:rPr>
              <a:t>Членам комиссии по проведению конкурса, всем методистам методических кабинетов изучить «</a:t>
            </a:r>
            <a:r>
              <a:rPr lang="ru-RU" sz="1600" dirty="0">
                <a:latin typeface="Century Gothic" pitchFamily="34" charset="0"/>
              </a:rPr>
              <a:t>Правила присвоения звания </a:t>
            </a:r>
            <a:r>
              <a:rPr lang="kk-KZ" sz="1600" dirty="0">
                <a:latin typeface="Century Gothic" pitchFamily="34" charset="0"/>
              </a:rPr>
              <a:t>«</a:t>
            </a:r>
            <a:r>
              <a:rPr lang="ru-RU" sz="1600" dirty="0">
                <a:latin typeface="Century Gothic" pitchFamily="34" charset="0"/>
              </a:rPr>
              <a:t>Лучший педагог</a:t>
            </a:r>
            <a:r>
              <a:rPr lang="kk-KZ" sz="1600" dirty="0">
                <a:latin typeface="Century Gothic" pitchFamily="34" charset="0"/>
              </a:rPr>
              <a:t>», утвержденные приказом Министра образования и науки РК №157 от 23 апреля 2020 года.</a:t>
            </a:r>
            <a:endParaRPr lang="ru-RU" sz="1600" dirty="0">
              <a:latin typeface="Century Gothic" pitchFamily="34" charset="0"/>
            </a:endParaRPr>
          </a:p>
        </p:txBody>
      </p:sp>
      <p:sp>
        <p:nvSpPr>
          <p:cNvPr id="9" name="Скругленный прямоугольник 8"/>
          <p:cNvSpPr/>
          <p:nvPr/>
        </p:nvSpPr>
        <p:spPr>
          <a:xfrm>
            <a:off x="677920" y="1855057"/>
            <a:ext cx="10058400" cy="711305"/>
          </a:xfrm>
          <a:prstGeom prst="roundRect">
            <a:avLst/>
          </a:prstGeom>
          <a:noFill/>
          <a:ln w="38100">
            <a:solidFill>
              <a:schemeClr val="tx2">
                <a:lumMod val="60000"/>
                <a:lumOff val="4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 name="Прямоугольник 9"/>
          <p:cNvSpPr/>
          <p:nvPr/>
        </p:nvSpPr>
        <p:spPr>
          <a:xfrm>
            <a:off x="925431" y="1902757"/>
            <a:ext cx="9259104" cy="584775"/>
          </a:xfrm>
          <a:prstGeom prst="rect">
            <a:avLst/>
          </a:prstGeom>
        </p:spPr>
        <p:txBody>
          <a:bodyPr wrap="square">
            <a:spAutoFit/>
          </a:bodyPr>
          <a:lstStyle/>
          <a:p>
            <a:pPr lvl="0"/>
            <a:r>
              <a:rPr lang="kk-KZ" sz="1600" dirty="0">
                <a:latin typeface="Century Gothic" pitchFamily="34" charset="0"/>
              </a:rPr>
              <a:t>Провести информационно-разъяснительную работу с педагогами по Правилам участия в  конкурсе, так как он является ежегодным, традиционным.</a:t>
            </a:r>
            <a:endParaRPr lang="ru-RU" sz="1600" dirty="0">
              <a:latin typeface="Century Gothic" pitchFamily="34" charset="0"/>
            </a:endParaRPr>
          </a:p>
        </p:txBody>
      </p:sp>
      <p:sp>
        <p:nvSpPr>
          <p:cNvPr id="11" name="Скругленный прямоугольник 10"/>
          <p:cNvSpPr/>
          <p:nvPr/>
        </p:nvSpPr>
        <p:spPr>
          <a:xfrm>
            <a:off x="677920" y="2718762"/>
            <a:ext cx="10058400" cy="1254148"/>
          </a:xfrm>
          <a:prstGeom prst="roundRect">
            <a:avLst/>
          </a:prstGeom>
          <a:noFill/>
          <a:ln w="38100">
            <a:solidFill>
              <a:schemeClr val="tx2">
                <a:lumMod val="60000"/>
                <a:lumOff val="4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2" name="Прямоугольник 11"/>
          <p:cNvSpPr/>
          <p:nvPr/>
        </p:nvSpPr>
        <p:spPr>
          <a:xfrm>
            <a:off x="925431" y="2768347"/>
            <a:ext cx="9810889" cy="1077218"/>
          </a:xfrm>
          <a:prstGeom prst="rect">
            <a:avLst/>
          </a:prstGeom>
        </p:spPr>
        <p:txBody>
          <a:bodyPr wrap="square">
            <a:spAutoFit/>
          </a:bodyPr>
          <a:lstStyle/>
          <a:p>
            <a:pPr lvl="0"/>
            <a:r>
              <a:rPr lang="kk-KZ" sz="1600" dirty="0">
                <a:latin typeface="Century Gothic" pitchFamily="34" charset="0"/>
              </a:rPr>
              <a:t>Своевременно извещать </a:t>
            </a:r>
            <a:r>
              <a:rPr lang="ru-RU" sz="1600" dirty="0">
                <a:latin typeface="Century Gothic" pitchFamily="34" charset="0"/>
              </a:rPr>
              <a:t>в средствах массовой информации, распространяемых на территории района (города), а также на </a:t>
            </a:r>
            <a:r>
              <a:rPr lang="ru-RU" sz="1600" dirty="0" err="1">
                <a:latin typeface="Century Gothic" pitchFamily="34" charset="0"/>
              </a:rPr>
              <a:t>интернет-ресурсе</a:t>
            </a:r>
            <a:r>
              <a:rPr lang="ru-RU" sz="1600" dirty="0">
                <a:latin typeface="Century Gothic" pitchFamily="34" charset="0"/>
              </a:rPr>
              <a:t> Отдела за </a:t>
            </a:r>
            <a:r>
              <a:rPr lang="ru-RU" sz="1600" b="1" dirty="0">
                <a:solidFill>
                  <a:srgbClr val="254375"/>
                </a:solidFill>
                <a:latin typeface="Century Gothic" pitchFamily="34" charset="0"/>
              </a:rPr>
              <a:t>15 календарных дней</a:t>
            </a:r>
            <a:r>
              <a:rPr lang="ru-RU" sz="1600" dirty="0">
                <a:solidFill>
                  <a:srgbClr val="254375"/>
                </a:solidFill>
                <a:latin typeface="Century Gothic" pitchFamily="34" charset="0"/>
              </a:rPr>
              <a:t> </a:t>
            </a:r>
            <a:r>
              <a:rPr lang="ru-RU" sz="1600" dirty="0">
                <a:latin typeface="Century Gothic" pitchFamily="34" charset="0"/>
              </a:rPr>
              <a:t>до начала проведения І этапа Конкурса</a:t>
            </a:r>
            <a:r>
              <a:rPr lang="kk-KZ" sz="1600" dirty="0">
                <a:latin typeface="Century Gothic" pitchFamily="34" charset="0"/>
              </a:rPr>
              <a:t>, чтобы сделать максимально прозрачным саму процедуру проведения конкурса, привлечь большее количество участников.</a:t>
            </a:r>
            <a:endParaRPr lang="ru-RU" sz="1600" dirty="0">
              <a:latin typeface="Century Gothic" pitchFamily="34" charset="0"/>
            </a:endParaRPr>
          </a:p>
        </p:txBody>
      </p:sp>
      <p:sp>
        <p:nvSpPr>
          <p:cNvPr id="13" name="Скругленный прямоугольник 12"/>
          <p:cNvSpPr/>
          <p:nvPr/>
        </p:nvSpPr>
        <p:spPr>
          <a:xfrm>
            <a:off x="688433" y="4078012"/>
            <a:ext cx="10058400" cy="951187"/>
          </a:xfrm>
          <a:prstGeom prst="roundRect">
            <a:avLst/>
          </a:prstGeom>
          <a:noFill/>
          <a:ln w="38100">
            <a:solidFill>
              <a:schemeClr val="tx2">
                <a:lumMod val="60000"/>
                <a:lumOff val="4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4" name="Прямоугольник 13"/>
          <p:cNvSpPr/>
          <p:nvPr/>
        </p:nvSpPr>
        <p:spPr>
          <a:xfrm>
            <a:off x="946260" y="4131742"/>
            <a:ext cx="9790059" cy="830997"/>
          </a:xfrm>
          <a:prstGeom prst="rect">
            <a:avLst/>
          </a:prstGeom>
        </p:spPr>
        <p:txBody>
          <a:bodyPr wrap="square">
            <a:spAutoFit/>
          </a:bodyPr>
          <a:lstStyle/>
          <a:p>
            <a:pPr lvl="0"/>
            <a:r>
              <a:rPr lang="kk-KZ" sz="1600" dirty="0">
                <a:latin typeface="Century Gothic" pitchFamily="34" charset="0"/>
              </a:rPr>
              <a:t>Проводить оценивание портфолио конкурсантов согласно критериям, представленным в П</a:t>
            </a:r>
            <a:r>
              <a:rPr lang="ru-RU" sz="1600" dirty="0" err="1">
                <a:latin typeface="Century Gothic" pitchFamily="34" charset="0"/>
              </a:rPr>
              <a:t>риложени</a:t>
            </a:r>
            <a:r>
              <a:rPr lang="kk-KZ" sz="1600" dirty="0">
                <a:latin typeface="Century Gothic" pitchFamily="34" charset="0"/>
              </a:rPr>
              <a:t>и</a:t>
            </a:r>
            <a:r>
              <a:rPr lang="ru-RU" sz="1600" dirty="0">
                <a:latin typeface="Century Gothic" pitchFamily="34" charset="0"/>
              </a:rPr>
              <a:t> 4 к </a:t>
            </a:r>
            <a:r>
              <a:rPr lang="kk-KZ" sz="1600" dirty="0">
                <a:latin typeface="Century Gothic" pitchFamily="34" charset="0"/>
              </a:rPr>
              <a:t> «</a:t>
            </a:r>
            <a:r>
              <a:rPr lang="ru-RU" sz="1600" dirty="0">
                <a:latin typeface="Century Gothic" pitchFamily="34" charset="0"/>
              </a:rPr>
              <a:t>Правилам присвоения звания </a:t>
            </a:r>
            <a:r>
              <a:rPr lang="kk-KZ" sz="1600" dirty="0">
                <a:latin typeface="Century Gothic" pitchFamily="34" charset="0"/>
              </a:rPr>
              <a:t>«</a:t>
            </a:r>
            <a:r>
              <a:rPr lang="ru-RU" sz="1600" dirty="0">
                <a:latin typeface="Century Gothic" pitchFamily="34" charset="0"/>
              </a:rPr>
              <a:t>Лучший педагог</a:t>
            </a:r>
            <a:r>
              <a:rPr lang="kk-KZ" sz="1600" dirty="0">
                <a:latin typeface="Century Gothic" pitchFamily="34" charset="0"/>
              </a:rPr>
              <a:t>», утвержденным приказом Министра образования и науки РК №157 от 23 апреля 2020 года</a:t>
            </a:r>
            <a:r>
              <a:rPr lang="ru-RU" sz="1600" dirty="0">
                <a:latin typeface="Century Gothic" pitchFamily="34" charset="0"/>
              </a:rPr>
              <a:t>.</a:t>
            </a:r>
          </a:p>
        </p:txBody>
      </p:sp>
      <p:sp>
        <p:nvSpPr>
          <p:cNvPr id="15" name="Скругленный прямоугольник 14"/>
          <p:cNvSpPr/>
          <p:nvPr/>
        </p:nvSpPr>
        <p:spPr>
          <a:xfrm>
            <a:off x="698945" y="5181599"/>
            <a:ext cx="10058400" cy="951187"/>
          </a:xfrm>
          <a:prstGeom prst="roundRect">
            <a:avLst/>
          </a:prstGeom>
          <a:noFill/>
          <a:ln w="38100">
            <a:solidFill>
              <a:schemeClr val="tx2">
                <a:lumMod val="60000"/>
                <a:lumOff val="4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6" name="Прямоугольник 15"/>
          <p:cNvSpPr/>
          <p:nvPr/>
        </p:nvSpPr>
        <p:spPr>
          <a:xfrm>
            <a:off x="977791" y="5181599"/>
            <a:ext cx="9758527" cy="830997"/>
          </a:xfrm>
          <a:prstGeom prst="rect">
            <a:avLst/>
          </a:prstGeom>
        </p:spPr>
        <p:txBody>
          <a:bodyPr wrap="square">
            <a:spAutoFit/>
          </a:bodyPr>
          <a:lstStyle/>
          <a:p>
            <a:pPr lvl="0"/>
            <a:r>
              <a:rPr lang="kk-KZ" sz="1600" dirty="0">
                <a:latin typeface="Century Gothic" pitchFamily="34" charset="0"/>
              </a:rPr>
              <a:t>Вручать победителям районного (городского) этапа конкурса, </a:t>
            </a:r>
            <a:r>
              <a:rPr lang="ru-RU" sz="1600" dirty="0">
                <a:latin typeface="Century Gothic" pitchFamily="34" charset="0"/>
              </a:rPr>
              <a:t>свидетельств</a:t>
            </a:r>
            <a:r>
              <a:rPr lang="kk-KZ" sz="1600" dirty="0">
                <a:latin typeface="Century Gothic" pitchFamily="34" charset="0"/>
              </a:rPr>
              <a:t>а</a:t>
            </a:r>
            <a:r>
              <a:rPr lang="ru-RU" sz="1600" dirty="0">
                <a:latin typeface="Century Gothic" pitchFamily="34" charset="0"/>
              </a:rPr>
              <a:t> согласно Приложению 5 </a:t>
            </a:r>
            <a:r>
              <a:rPr lang="kk-KZ" sz="1600" dirty="0">
                <a:latin typeface="Century Gothic" pitchFamily="34" charset="0"/>
              </a:rPr>
              <a:t>«</a:t>
            </a:r>
            <a:r>
              <a:rPr lang="ru-RU" sz="1600" dirty="0">
                <a:latin typeface="Century Gothic" pitchFamily="34" charset="0"/>
              </a:rPr>
              <a:t>Правил присвоения звания </a:t>
            </a:r>
            <a:r>
              <a:rPr lang="kk-KZ" sz="1600" dirty="0">
                <a:latin typeface="Century Gothic" pitchFamily="34" charset="0"/>
              </a:rPr>
              <a:t>«</a:t>
            </a:r>
            <a:r>
              <a:rPr lang="ru-RU" sz="1600" dirty="0">
                <a:latin typeface="Century Gothic" pitchFamily="34" charset="0"/>
              </a:rPr>
              <a:t>Лучший педагог</a:t>
            </a:r>
            <a:r>
              <a:rPr lang="kk-KZ" sz="1600" dirty="0">
                <a:latin typeface="Century Gothic" pitchFamily="34" charset="0"/>
              </a:rPr>
              <a:t>», утвержденных приказом Министра образования и науки РК №157 от 23 апреля 2020 года</a:t>
            </a:r>
            <a:r>
              <a:rPr lang="ru-RU" sz="1600" dirty="0">
                <a:latin typeface="Century Gothic" pitchFamily="34" charset="0"/>
              </a:rPr>
              <a:t>. </a:t>
            </a:r>
          </a:p>
        </p:txBody>
      </p:sp>
    </p:spTree>
    <p:extLst>
      <p:ext uri="{BB962C8B-B14F-4D97-AF65-F5344CB8AC3E}">
        <p14:creationId xmlns:p14="http://schemas.microsoft.com/office/powerpoint/2010/main" val="16645112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ru-RU" smtClean="0"/>
              <a:t>2</a:t>
            </a:fld>
            <a:endParaRPr lang="ru-RU"/>
          </a:p>
        </p:txBody>
      </p:sp>
      <p:sp>
        <p:nvSpPr>
          <p:cNvPr id="12" name="TextBox 11">
            <a:extLst>
              <a:ext uri="{FF2B5EF4-FFF2-40B4-BE49-F238E27FC236}">
                <a16:creationId xmlns:a16="http://schemas.microsoft.com/office/drawing/2014/main" xmlns="" id="{6438E0AB-5119-4429-97E3-E08BF619DF32}"/>
              </a:ext>
            </a:extLst>
          </p:cNvPr>
          <p:cNvSpPr txBox="1"/>
          <p:nvPr/>
        </p:nvSpPr>
        <p:spPr>
          <a:xfrm>
            <a:off x="0" y="6196084"/>
            <a:ext cx="12192000" cy="661916"/>
          </a:xfrm>
          <a:prstGeom prst="rect">
            <a:avLst/>
          </a:prstGeom>
          <a:solidFill>
            <a:schemeClr val="bg1">
              <a:lumMod val="85000"/>
            </a:schemeClr>
          </a:solidFill>
          <a:ln w="28575">
            <a:noFill/>
            <a:prstDash val="lgDash"/>
          </a:ln>
        </p:spPr>
        <p:txBody>
          <a:bodyPr wrap="square" anchor="ctr">
            <a:noAutofit/>
          </a:bodyPr>
          <a:lstStyle>
            <a:defPPr marR="0" lvl="0" algn="l" rtl="0">
              <a:lnSpc>
                <a:spcPct val="100000"/>
              </a:lnSpc>
              <a:spcBef>
                <a:spcPts val="0"/>
              </a:spcBef>
              <a:spcAft>
                <a:spcPts val="0"/>
              </a:spcAft>
            </a:defPPr>
            <a:lvl1pPr algn="ctr">
              <a:lnSpc>
                <a:spcPct val="107000"/>
              </a:lnSpc>
              <a:defRPr sz="2000">
                <a:latin typeface="Oswald" pitchFamily="2" charset="-52"/>
                <a:cs typeface="Calibri" panose="020F0502020204030204" pitchFamily="34" charset="0"/>
              </a:defRPr>
            </a:lvl1pPr>
          </a:lstStyle>
          <a:p>
            <a:pPr algn="l"/>
            <a:endParaRPr lang="ru-RU" sz="1600" dirty="0">
              <a:latin typeface="Oswald" charset="-52"/>
            </a:endParaRPr>
          </a:p>
        </p:txBody>
      </p:sp>
      <p:pic>
        <p:nvPicPr>
          <p:cNvPr id="1026" name="Picture 2" descr="D:\слайд223333.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0432"/>
            <a:ext cx="12192000" cy="713843"/>
          </a:xfrm>
          <a:prstGeom prst="rect">
            <a:avLst/>
          </a:prstGeom>
          <a:noFill/>
          <a:extLst>
            <a:ext uri="{909E8E84-426E-40DD-AFC4-6F175D3DCCD1}">
              <a14:hiddenFill xmlns:a14="http://schemas.microsoft.com/office/drawing/2010/main">
                <a:solidFill>
                  <a:srgbClr val="FFFFFF"/>
                </a:solidFill>
              </a14:hiddenFill>
            </a:ext>
          </a:extLst>
        </p:spPr>
      </p:pic>
      <p:sp>
        <p:nvSpPr>
          <p:cNvPr id="4" name="Прямоугольник 3"/>
          <p:cNvSpPr/>
          <p:nvPr/>
        </p:nvSpPr>
        <p:spPr>
          <a:xfrm>
            <a:off x="373340" y="1272414"/>
            <a:ext cx="7863084" cy="861774"/>
          </a:xfrm>
          <a:prstGeom prst="rect">
            <a:avLst/>
          </a:prstGeom>
        </p:spPr>
        <p:txBody>
          <a:bodyPr wrap="square">
            <a:spAutoFit/>
          </a:bodyPr>
          <a:lstStyle/>
          <a:p>
            <a:r>
              <a:rPr lang="kk-KZ" sz="1800" dirty="0" smtClean="0">
                <a:latin typeface="Century Gothic" pitchFamily="34" charset="0"/>
              </a:rPr>
              <a:t>Принимает </a:t>
            </a:r>
            <a:r>
              <a:rPr lang="kk-KZ" sz="1800" dirty="0">
                <a:latin typeface="Century Gothic" pitchFamily="34" charset="0"/>
              </a:rPr>
              <a:t>участие </a:t>
            </a:r>
            <a:r>
              <a:rPr lang="kk-KZ" sz="3200" b="1" dirty="0" smtClean="0">
                <a:solidFill>
                  <a:srgbClr val="254375"/>
                </a:solidFill>
                <a:latin typeface="Century Gothic" pitchFamily="34" charset="0"/>
              </a:rPr>
              <a:t>72</a:t>
            </a:r>
            <a:r>
              <a:rPr lang="kk-KZ" sz="3200" b="1" dirty="0" smtClean="0">
                <a:solidFill>
                  <a:schemeClr val="tx2">
                    <a:lumMod val="50000"/>
                  </a:schemeClr>
                </a:solidFill>
                <a:latin typeface="Century Gothic" pitchFamily="34" charset="0"/>
              </a:rPr>
              <a:t> </a:t>
            </a:r>
            <a:r>
              <a:rPr lang="kk-KZ" sz="1800" dirty="0" smtClean="0">
                <a:latin typeface="Century Gothic" pitchFamily="34" charset="0"/>
              </a:rPr>
              <a:t>педагога </a:t>
            </a:r>
            <a:r>
              <a:rPr lang="kk-KZ" sz="1800" dirty="0">
                <a:latin typeface="Century Gothic" pitchFamily="34" charset="0"/>
              </a:rPr>
              <a:t>(</a:t>
            </a:r>
            <a:r>
              <a:rPr lang="kk-KZ" sz="1800" dirty="0" smtClean="0">
                <a:latin typeface="Century Gothic" pitchFamily="34" charset="0"/>
              </a:rPr>
              <a:t>42 человека </a:t>
            </a:r>
            <a:r>
              <a:rPr lang="kk-KZ" sz="1800" dirty="0">
                <a:latin typeface="Century Gothic" pitchFamily="34" charset="0"/>
              </a:rPr>
              <a:t>из городов/районов и 30 – из областных организаций).</a:t>
            </a:r>
            <a:endParaRPr lang="ru-RU" sz="1800" dirty="0">
              <a:latin typeface="Century Gothic" pitchFamily="34" charset="0"/>
            </a:endParaRPr>
          </a:p>
        </p:txBody>
      </p:sp>
      <p:sp>
        <p:nvSpPr>
          <p:cNvPr id="5" name="Прямоугольник 4"/>
          <p:cNvSpPr/>
          <p:nvPr/>
        </p:nvSpPr>
        <p:spPr>
          <a:xfrm>
            <a:off x="373340" y="2428446"/>
            <a:ext cx="7603777" cy="369332"/>
          </a:xfrm>
          <a:prstGeom prst="rect">
            <a:avLst/>
          </a:prstGeom>
        </p:spPr>
        <p:txBody>
          <a:bodyPr wrap="square">
            <a:spAutoFit/>
          </a:bodyPr>
          <a:lstStyle/>
          <a:p>
            <a:r>
              <a:rPr lang="kk-KZ" sz="1800" b="1" i="1" dirty="0" smtClean="0">
                <a:latin typeface="Century Gothic" pitchFamily="34" charset="0"/>
              </a:rPr>
              <a:t>Не </a:t>
            </a:r>
            <a:r>
              <a:rPr lang="kk-KZ" sz="1800" b="1" i="1" dirty="0">
                <a:latin typeface="Century Gothic" pitchFamily="34" charset="0"/>
              </a:rPr>
              <a:t>принимают участие педагоги г.Темиртау и г.Каражал.</a:t>
            </a:r>
            <a:endParaRPr lang="ru-RU" sz="1800" b="1" i="1" dirty="0">
              <a:latin typeface="Century Gothic" pitchFamily="34" charset="0"/>
            </a:endParaRPr>
          </a:p>
        </p:txBody>
      </p:sp>
      <p:sp>
        <p:nvSpPr>
          <p:cNvPr id="6" name="Прямоугольник 5"/>
          <p:cNvSpPr/>
          <p:nvPr/>
        </p:nvSpPr>
        <p:spPr>
          <a:xfrm>
            <a:off x="1038194" y="4729010"/>
            <a:ext cx="8443114" cy="584775"/>
          </a:xfrm>
          <a:prstGeom prst="rect">
            <a:avLst/>
          </a:prstGeom>
        </p:spPr>
        <p:txBody>
          <a:bodyPr wrap="square">
            <a:spAutoFit/>
          </a:bodyPr>
          <a:lstStyle/>
          <a:p>
            <a:r>
              <a:rPr lang="kk-KZ" sz="1800" dirty="0" smtClean="0">
                <a:latin typeface="Century Gothic" pitchFamily="34" charset="0"/>
              </a:rPr>
              <a:t>Из </a:t>
            </a:r>
            <a:r>
              <a:rPr lang="kk-KZ" sz="3200" b="1" dirty="0">
                <a:solidFill>
                  <a:srgbClr val="002060"/>
                </a:solidFill>
                <a:latin typeface="Century Gothic" pitchFamily="34" charset="0"/>
              </a:rPr>
              <a:t>69</a:t>
            </a:r>
            <a:r>
              <a:rPr lang="kk-KZ" sz="1800" dirty="0">
                <a:latin typeface="Century Gothic" pitchFamily="34" charset="0"/>
              </a:rPr>
              <a:t> организаций ТиПО участвуют педагоги только  </a:t>
            </a:r>
            <a:r>
              <a:rPr lang="kk-KZ" sz="3200" b="1" dirty="0">
                <a:solidFill>
                  <a:srgbClr val="002060"/>
                </a:solidFill>
                <a:latin typeface="Century Gothic" pitchFamily="34" charset="0"/>
              </a:rPr>
              <a:t>15</a:t>
            </a:r>
            <a:r>
              <a:rPr lang="kk-KZ" sz="1800" dirty="0">
                <a:latin typeface="Century Gothic" pitchFamily="34" charset="0"/>
              </a:rPr>
              <a:t> колледжей. </a:t>
            </a:r>
            <a:endParaRPr lang="ru-RU" sz="1800" dirty="0">
              <a:latin typeface="Century Gothic" pitchFamily="34" charset="0"/>
            </a:endParaRPr>
          </a:p>
        </p:txBody>
      </p:sp>
      <p:sp>
        <p:nvSpPr>
          <p:cNvPr id="21" name="teaching_248645"/>
          <p:cNvSpPr>
            <a:spLocks noChangeAspect="1"/>
          </p:cNvSpPr>
          <p:nvPr/>
        </p:nvSpPr>
        <p:spPr bwMode="auto">
          <a:xfrm>
            <a:off x="8481136" y="1446700"/>
            <a:ext cx="2000345" cy="1374975"/>
          </a:xfrm>
          <a:custGeom>
            <a:avLst/>
            <a:gdLst>
              <a:gd name="connsiteX0" fmla="*/ 558443 w 607639"/>
              <a:gd name="connsiteY0" fmla="*/ 231033 h 417677"/>
              <a:gd name="connsiteX1" fmla="*/ 568469 w 607639"/>
              <a:gd name="connsiteY1" fmla="*/ 231178 h 417677"/>
              <a:gd name="connsiteX2" fmla="*/ 593841 w 607639"/>
              <a:gd name="connsiteY2" fmla="*/ 257833 h 417677"/>
              <a:gd name="connsiteX3" fmla="*/ 593574 w 607639"/>
              <a:gd name="connsiteY3" fmla="*/ 352727 h 417677"/>
              <a:gd name="connsiteX4" fmla="*/ 580309 w 607639"/>
              <a:gd name="connsiteY4" fmla="*/ 377161 h 417677"/>
              <a:gd name="connsiteX5" fmla="*/ 572921 w 607639"/>
              <a:gd name="connsiteY5" fmla="*/ 379560 h 417677"/>
              <a:gd name="connsiteX6" fmla="*/ 588499 w 607639"/>
              <a:gd name="connsiteY6" fmla="*/ 379560 h 417677"/>
              <a:gd name="connsiteX7" fmla="*/ 607639 w 607639"/>
              <a:gd name="connsiteY7" fmla="*/ 398663 h 417677"/>
              <a:gd name="connsiteX8" fmla="*/ 588499 w 607639"/>
              <a:gd name="connsiteY8" fmla="*/ 417677 h 417677"/>
              <a:gd name="connsiteX9" fmla="*/ 489239 w 607639"/>
              <a:gd name="connsiteY9" fmla="*/ 417677 h 417677"/>
              <a:gd name="connsiteX10" fmla="*/ 464847 w 607639"/>
              <a:gd name="connsiteY10" fmla="*/ 396975 h 417677"/>
              <a:gd name="connsiteX11" fmla="*/ 481405 w 607639"/>
              <a:gd name="connsiteY11" fmla="*/ 369697 h 417677"/>
              <a:gd name="connsiteX12" fmla="*/ 549508 w 607639"/>
              <a:gd name="connsiteY12" fmla="*/ 347129 h 417677"/>
              <a:gd name="connsiteX13" fmla="*/ 555205 w 607639"/>
              <a:gd name="connsiteY13" fmla="*/ 335756 h 417677"/>
              <a:gd name="connsiteX14" fmla="*/ 571674 w 607639"/>
              <a:gd name="connsiteY14" fmla="*/ 276670 h 417677"/>
              <a:gd name="connsiteX15" fmla="*/ 540784 w 607639"/>
              <a:gd name="connsiteY15" fmla="*/ 327582 h 417677"/>
              <a:gd name="connsiteX16" fmla="*/ 528498 w 607639"/>
              <a:gd name="connsiteY16" fmla="*/ 335312 h 417677"/>
              <a:gd name="connsiteX17" fmla="*/ 473482 w 607639"/>
              <a:gd name="connsiteY17" fmla="*/ 340110 h 417677"/>
              <a:gd name="connsiteX18" fmla="*/ 456212 w 607639"/>
              <a:gd name="connsiteY18" fmla="*/ 325627 h 417677"/>
              <a:gd name="connsiteX19" fmla="*/ 470723 w 607639"/>
              <a:gd name="connsiteY19" fmla="*/ 308390 h 417677"/>
              <a:gd name="connsiteX20" fmla="*/ 517638 w 607639"/>
              <a:gd name="connsiteY20" fmla="*/ 304391 h 417677"/>
              <a:gd name="connsiteX21" fmla="*/ 549419 w 607639"/>
              <a:gd name="connsiteY21" fmla="*/ 252058 h 417677"/>
              <a:gd name="connsiteX22" fmla="*/ 516391 w 607639"/>
              <a:gd name="connsiteY22" fmla="*/ 285555 h 417677"/>
              <a:gd name="connsiteX23" fmla="*/ 515946 w 607639"/>
              <a:gd name="connsiteY23" fmla="*/ 258366 h 417677"/>
              <a:gd name="connsiteX24" fmla="*/ 536065 w 607639"/>
              <a:gd name="connsiteY24" fmla="*/ 232155 h 417677"/>
              <a:gd name="connsiteX25" fmla="*/ 558443 w 607639"/>
              <a:gd name="connsiteY25" fmla="*/ 231033 h 417677"/>
              <a:gd name="connsiteX26" fmla="*/ 445276 w 607639"/>
              <a:gd name="connsiteY26" fmla="*/ 177754 h 417677"/>
              <a:gd name="connsiteX27" fmla="*/ 464235 w 607639"/>
              <a:gd name="connsiteY27" fmla="*/ 185484 h 417677"/>
              <a:gd name="connsiteX28" fmla="*/ 472157 w 607639"/>
              <a:gd name="connsiteY28" fmla="*/ 204496 h 417677"/>
              <a:gd name="connsiteX29" fmla="*/ 472068 w 607639"/>
              <a:gd name="connsiteY29" fmla="*/ 226175 h 417677"/>
              <a:gd name="connsiteX30" fmla="*/ 500461 w 607639"/>
              <a:gd name="connsiteY30" fmla="*/ 216757 h 417677"/>
              <a:gd name="connsiteX31" fmla="*/ 500194 w 607639"/>
              <a:gd name="connsiteY31" fmla="*/ 201031 h 417677"/>
              <a:gd name="connsiteX32" fmla="*/ 508116 w 607639"/>
              <a:gd name="connsiteY32" fmla="*/ 214269 h 417677"/>
              <a:gd name="connsiteX33" fmla="*/ 518797 w 607639"/>
              <a:gd name="connsiteY33" fmla="*/ 224131 h 417677"/>
              <a:gd name="connsiteX34" fmla="*/ 501262 w 607639"/>
              <a:gd name="connsiteY34" fmla="*/ 258514 h 417677"/>
              <a:gd name="connsiteX35" fmla="*/ 501529 w 607639"/>
              <a:gd name="connsiteY35" fmla="*/ 276728 h 417677"/>
              <a:gd name="connsiteX36" fmla="*/ 471890 w 607639"/>
              <a:gd name="connsiteY36" fmla="*/ 276728 h 417677"/>
              <a:gd name="connsiteX37" fmla="*/ 471890 w 607639"/>
              <a:gd name="connsiteY37" fmla="*/ 293608 h 417677"/>
              <a:gd name="connsiteX38" fmla="*/ 467706 w 607639"/>
              <a:gd name="connsiteY38" fmla="*/ 294052 h 417677"/>
              <a:gd name="connsiteX39" fmla="*/ 441627 w 607639"/>
              <a:gd name="connsiteY39" fmla="*/ 326925 h 417677"/>
              <a:gd name="connsiteX40" fmla="*/ 472068 w 607639"/>
              <a:gd name="connsiteY40" fmla="*/ 354734 h 417677"/>
              <a:gd name="connsiteX41" fmla="*/ 482037 w 607639"/>
              <a:gd name="connsiteY41" fmla="*/ 354023 h 417677"/>
              <a:gd name="connsiteX42" fmla="*/ 462277 w 607639"/>
              <a:gd name="connsiteY42" fmla="*/ 364329 h 417677"/>
              <a:gd name="connsiteX43" fmla="*/ 367573 w 607639"/>
              <a:gd name="connsiteY43" fmla="*/ 364329 h 417677"/>
              <a:gd name="connsiteX44" fmla="*/ 343185 w 607639"/>
              <a:gd name="connsiteY44" fmla="*/ 343628 h 417677"/>
              <a:gd name="connsiteX45" fmla="*/ 359740 w 607639"/>
              <a:gd name="connsiteY45" fmla="*/ 316353 h 417677"/>
              <a:gd name="connsiteX46" fmla="*/ 427831 w 607639"/>
              <a:gd name="connsiteY46" fmla="*/ 293786 h 417677"/>
              <a:gd name="connsiteX47" fmla="*/ 434773 w 607639"/>
              <a:gd name="connsiteY47" fmla="*/ 281881 h 417677"/>
              <a:gd name="connsiteX48" fmla="*/ 449994 w 607639"/>
              <a:gd name="connsiteY48" fmla="*/ 223332 h 417677"/>
              <a:gd name="connsiteX49" fmla="*/ 419108 w 607639"/>
              <a:gd name="connsiteY49" fmla="*/ 274240 h 417677"/>
              <a:gd name="connsiteX50" fmla="*/ 406825 w 607639"/>
              <a:gd name="connsiteY50" fmla="*/ 281969 h 417677"/>
              <a:gd name="connsiteX51" fmla="*/ 350483 w 607639"/>
              <a:gd name="connsiteY51" fmla="*/ 286856 h 417677"/>
              <a:gd name="connsiteX52" fmla="*/ 334551 w 607639"/>
              <a:gd name="connsiteY52" fmla="*/ 270864 h 417677"/>
              <a:gd name="connsiteX53" fmla="*/ 349059 w 607639"/>
              <a:gd name="connsiteY53" fmla="*/ 255049 h 417677"/>
              <a:gd name="connsiteX54" fmla="*/ 395966 w 607639"/>
              <a:gd name="connsiteY54" fmla="*/ 251051 h 417677"/>
              <a:gd name="connsiteX55" fmla="*/ 427742 w 607639"/>
              <a:gd name="connsiteY55" fmla="*/ 198721 h 417677"/>
              <a:gd name="connsiteX56" fmla="*/ 394720 w 607639"/>
              <a:gd name="connsiteY56" fmla="*/ 232216 h 417677"/>
              <a:gd name="connsiteX57" fmla="*/ 394275 w 607639"/>
              <a:gd name="connsiteY57" fmla="*/ 204941 h 417677"/>
              <a:gd name="connsiteX58" fmla="*/ 401841 w 607639"/>
              <a:gd name="connsiteY58" fmla="*/ 185928 h 417677"/>
              <a:gd name="connsiteX59" fmla="*/ 420710 w 607639"/>
              <a:gd name="connsiteY59" fmla="*/ 177932 h 417677"/>
              <a:gd name="connsiteX60" fmla="*/ 549353 w 607639"/>
              <a:gd name="connsiteY60" fmla="*/ 140919 h 417677"/>
              <a:gd name="connsiteX61" fmla="*/ 588679 w 607639"/>
              <a:gd name="connsiteY61" fmla="*/ 174685 h 417677"/>
              <a:gd name="connsiteX62" fmla="*/ 549264 w 607639"/>
              <a:gd name="connsiteY62" fmla="*/ 220446 h 417677"/>
              <a:gd name="connsiteX63" fmla="*/ 510026 w 607639"/>
              <a:gd name="connsiteY63" fmla="*/ 186680 h 417677"/>
              <a:gd name="connsiteX64" fmla="*/ 549353 w 607639"/>
              <a:gd name="connsiteY64" fmla="*/ 140919 h 417677"/>
              <a:gd name="connsiteX65" fmla="*/ 61683 w 607639"/>
              <a:gd name="connsiteY65" fmla="*/ 134535 h 417677"/>
              <a:gd name="connsiteX66" fmla="*/ 98888 w 607639"/>
              <a:gd name="connsiteY66" fmla="*/ 134801 h 417677"/>
              <a:gd name="connsiteX67" fmla="*/ 138408 w 607639"/>
              <a:gd name="connsiteY67" fmla="*/ 167861 h 417677"/>
              <a:gd name="connsiteX68" fmla="*/ 80731 w 607639"/>
              <a:gd name="connsiteY68" fmla="*/ 154797 h 417677"/>
              <a:gd name="connsiteX69" fmla="*/ 164310 w 607639"/>
              <a:gd name="connsiteY69" fmla="*/ 195589 h 417677"/>
              <a:gd name="connsiteX70" fmla="*/ 227417 w 607639"/>
              <a:gd name="connsiteY70" fmla="*/ 162351 h 417677"/>
              <a:gd name="connsiteX71" fmla="*/ 260083 w 607639"/>
              <a:gd name="connsiteY71" fmla="*/ 172483 h 417677"/>
              <a:gd name="connsiteX72" fmla="*/ 249936 w 607639"/>
              <a:gd name="connsiteY72" fmla="*/ 205098 h 417677"/>
              <a:gd name="connsiteX73" fmla="*/ 175970 w 607639"/>
              <a:gd name="connsiteY73" fmla="*/ 243935 h 417677"/>
              <a:gd name="connsiteX74" fmla="*/ 153807 w 607639"/>
              <a:gd name="connsiteY74" fmla="*/ 244201 h 417677"/>
              <a:gd name="connsiteX75" fmla="*/ 72542 w 607639"/>
              <a:gd name="connsiteY75" fmla="*/ 204565 h 417677"/>
              <a:gd name="connsiteX76" fmla="*/ 137696 w 607639"/>
              <a:gd name="connsiteY76" fmla="*/ 262509 h 417677"/>
              <a:gd name="connsiteX77" fmla="*/ 136717 w 607639"/>
              <a:gd name="connsiteY77" fmla="*/ 326673 h 417677"/>
              <a:gd name="connsiteX78" fmla="*/ 191457 w 607639"/>
              <a:gd name="connsiteY78" fmla="*/ 344803 h 417677"/>
              <a:gd name="connsiteX79" fmla="*/ 216647 w 607639"/>
              <a:gd name="connsiteY79" fmla="*/ 386306 h 417677"/>
              <a:gd name="connsiteX80" fmla="*/ 179619 w 607639"/>
              <a:gd name="connsiteY80" fmla="*/ 417677 h 417677"/>
              <a:gd name="connsiteX81" fmla="*/ 29017 w 607639"/>
              <a:gd name="connsiteY81" fmla="*/ 417677 h 417677"/>
              <a:gd name="connsiteX82" fmla="*/ 0 w 607639"/>
              <a:gd name="connsiteY82" fmla="*/ 388794 h 417677"/>
              <a:gd name="connsiteX83" fmla="*/ 29017 w 607639"/>
              <a:gd name="connsiteY83" fmla="*/ 359822 h 417677"/>
              <a:gd name="connsiteX84" fmla="*/ 52604 w 607639"/>
              <a:gd name="connsiteY84" fmla="*/ 359822 h 417677"/>
              <a:gd name="connsiteX85" fmla="*/ 41478 w 607639"/>
              <a:gd name="connsiteY85" fmla="*/ 356178 h 417677"/>
              <a:gd name="connsiteX86" fmla="*/ 21896 w 607639"/>
              <a:gd name="connsiteY86" fmla="*/ 324985 h 417677"/>
              <a:gd name="connsiteX87" fmla="*/ 20917 w 607639"/>
              <a:gd name="connsiteY87" fmla="*/ 175060 h 417677"/>
              <a:gd name="connsiteX88" fmla="*/ 61683 w 607639"/>
              <a:gd name="connsiteY88" fmla="*/ 134535 h 417677"/>
              <a:gd name="connsiteX89" fmla="*/ 549850 w 607639"/>
              <a:gd name="connsiteY89" fmla="*/ 90131 h 417677"/>
              <a:gd name="connsiteX90" fmla="*/ 568899 w 607639"/>
              <a:gd name="connsiteY90" fmla="*/ 97860 h 417677"/>
              <a:gd name="connsiteX91" fmla="*/ 576732 w 607639"/>
              <a:gd name="connsiteY91" fmla="*/ 116782 h 417677"/>
              <a:gd name="connsiteX92" fmla="*/ 576732 w 607639"/>
              <a:gd name="connsiteY92" fmla="*/ 135260 h 417677"/>
              <a:gd name="connsiteX93" fmla="*/ 549316 w 607639"/>
              <a:gd name="connsiteY93" fmla="*/ 127709 h 417677"/>
              <a:gd name="connsiteX94" fmla="*/ 499558 w 607639"/>
              <a:gd name="connsiteY94" fmla="*/ 162089 h 417677"/>
              <a:gd name="connsiteX95" fmla="*/ 498846 w 607639"/>
              <a:gd name="connsiteY95" fmla="*/ 117315 h 417677"/>
              <a:gd name="connsiteX96" fmla="*/ 506501 w 607639"/>
              <a:gd name="connsiteY96" fmla="*/ 98304 h 417677"/>
              <a:gd name="connsiteX97" fmla="*/ 525372 w 607639"/>
              <a:gd name="connsiteY97" fmla="*/ 90309 h 417677"/>
              <a:gd name="connsiteX98" fmla="*/ 427662 w 607639"/>
              <a:gd name="connsiteY98" fmla="*/ 87642 h 417677"/>
              <a:gd name="connsiteX99" fmla="*/ 467426 w 607639"/>
              <a:gd name="connsiteY99" fmla="*/ 127406 h 417677"/>
              <a:gd name="connsiteX100" fmla="*/ 427662 w 607639"/>
              <a:gd name="connsiteY100" fmla="*/ 167170 h 417677"/>
              <a:gd name="connsiteX101" fmla="*/ 387898 w 607639"/>
              <a:gd name="connsiteY101" fmla="*/ 127406 h 417677"/>
              <a:gd name="connsiteX102" fmla="*/ 427662 w 607639"/>
              <a:gd name="connsiteY102" fmla="*/ 87642 h 417677"/>
              <a:gd name="connsiteX103" fmla="*/ 278948 w 607639"/>
              <a:gd name="connsiteY103" fmla="*/ 85545 h 417677"/>
              <a:gd name="connsiteX104" fmla="*/ 288384 w 607639"/>
              <a:gd name="connsiteY104" fmla="*/ 86079 h 417677"/>
              <a:gd name="connsiteX105" fmla="*/ 324881 w 607639"/>
              <a:gd name="connsiteY105" fmla="*/ 127418 h 417677"/>
              <a:gd name="connsiteX106" fmla="*/ 326217 w 607639"/>
              <a:gd name="connsiteY106" fmla="*/ 133819 h 417677"/>
              <a:gd name="connsiteX107" fmla="*/ 326217 w 607639"/>
              <a:gd name="connsiteY107" fmla="*/ 133908 h 417677"/>
              <a:gd name="connsiteX108" fmla="*/ 291944 w 607639"/>
              <a:gd name="connsiteY108" fmla="*/ 238635 h 417677"/>
              <a:gd name="connsiteX109" fmla="*/ 284823 w 607639"/>
              <a:gd name="connsiteY109" fmla="*/ 242191 h 417677"/>
              <a:gd name="connsiteX110" fmla="*/ 246901 w 607639"/>
              <a:gd name="connsiteY110" fmla="*/ 229834 h 417677"/>
              <a:gd name="connsiteX111" fmla="*/ 259453 w 607639"/>
              <a:gd name="connsiteY111" fmla="*/ 223255 h 417677"/>
              <a:gd name="connsiteX112" fmla="*/ 278236 w 607639"/>
              <a:gd name="connsiteY112" fmla="*/ 162979 h 417677"/>
              <a:gd name="connsiteX113" fmla="*/ 236041 w 607639"/>
              <a:gd name="connsiteY113" fmla="*/ 139242 h 417677"/>
              <a:gd name="connsiteX114" fmla="*/ 244676 w 607639"/>
              <a:gd name="connsiteY114" fmla="*/ 113105 h 417677"/>
              <a:gd name="connsiteX115" fmla="*/ 251708 w 607639"/>
              <a:gd name="connsiteY115" fmla="*/ 109549 h 417677"/>
              <a:gd name="connsiteX116" fmla="*/ 307345 w 607639"/>
              <a:gd name="connsiteY116" fmla="*/ 127685 h 417677"/>
              <a:gd name="connsiteX117" fmla="*/ 278325 w 607639"/>
              <a:gd name="connsiteY117" fmla="*/ 94969 h 417677"/>
              <a:gd name="connsiteX118" fmla="*/ 278948 w 607639"/>
              <a:gd name="connsiteY118" fmla="*/ 85545 h 417677"/>
              <a:gd name="connsiteX119" fmla="*/ 111811 w 607639"/>
              <a:gd name="connsiteY119" fmla="*/ 9879 h 417677"/>
              <a:gd name="connsiteX120" fmla="*/ 165123 w 607639"/>
              <a:gd name="connsiteY120" fmla="*/ 63086 h 417677"/>
              <a:gd name="connsiteX121" fmla="*/ 111811 w 607639"/>
              <a:gd name="connsiteY121" fmla="*/ 116293 h 417677"/>
              <a:gd name="connsiteX122" fmla="*/ 58499 w 607639"/>
              <a:gd name="connsiteY122" fmla="*/ 63086 h 417677"/>
              <a:gd name="connsiteX123" fmla="*/ 111811 w 607639"/>
              <a:gd name="connsiteY123" fmla="*/ 9879 h 417677"/>
              <a:gd name="connsiteX124" fmla="*/ 532310 w 607639"/>
              <a:gd name="connsiteY124" fmla="*/ 0 h 417677"/>
              <a:gd name="connsiteX125" fmla="*/ 572144 w 607639"/>
              <a:gd name="connsiteY125" fmla="*/ 39764 h 417677"/>
              <a:gd name="connsiteX126" fmla="*/ 532310 w 607639"/>
              <a:gd name="connsiteY126" fmla="*/ 79528 h 417677"/>
              <a:gd name="connsiteX127" fmla="*/ 492476 w 607639"/>
              <a:gd name="connsiteY127" fmla="*/ 39764 h 417677"/>
              <a:gd name="connsiteX128" fmla="*/ 532310 w 607639"/>
              <a:gd name="connsiteY128" fmla="*/ 0 h 4176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Lst>
            <a:rect l="l" t="t" r="r" b="b"/>
            <a:pathLst>
              <a:path w="607639" h="417677">
                <a:moveTo>
                  <a:pt x="558443" y="231033"/>
                </a:moveTo>
                <a:cubicBezTo>
                  <a:pt x="564374" y="231000"/>
                  <a:pt x="568247" y="231178"/>
                  <a:pt x="568469" y="231178"/>
                </a:cubicBezTo>
                <a:cubicBezTo>
                  <a:pt x="582891" y="231889"/>
                  <a:pt x="593841" y="243795"/>
                  <a:pt x="593841" y="257833"/>
                </a:cubicBezTo>
                <a:lnTo>
                  <a:pt x="593574" y="352727"/>
                </a:lnTo>
                <a:cubicBezTo>
                  <a:pt x="593396" y="364100"/>
                  <a:pt x="592149" y="373162"/>
                  <a:pt x="580309" y="377161"/>
                </a:cubicBezTo>
                <a:cubicBezTo>
                  <a:pt x="578529" y="377694"/>
                  <a:pt x="584404" y="375739"/>
                  <a:pt x="572921" y="379560"/>
                </a:cubicBezTo>
                <a:lnTo>
                  <a:pt x="588499" y="379560"/>
                </a:lnTo>
                <a:cubicBezTo>
                  <a:pt x="599093" y="379560"/>
                  <a:pt x="607639" y="388089"/>
                  <a:pt x="607639" y="398663"/>
                </a:cubicBezTo>
                <a:cubicBezTo>
                  <a:pt x="607639" y="409147"/>
                  <a:pt x="599093" y="417677"/>
                  <a:pt x="588499" y="417677"/>
                </a:cubicBezTo>
                <a:lnTo>
                  <a:pt x="489239" y="417677"/>
                </a:lnTo>
                <a:cubicBezTo>
                  <a:pt x="476954" y="417677"/>
                  <a:pt x="466806" y="408881"/>
                  <a:pt x="464847" y="396975"/>
                </a:cubicBezTo>
                <a:cubicBezTo>
                  <a:pt x="462889" y="384980"/>
                  <a:pt x="469832" y="373518"/>
                  <a:pt x="481405" y="369697"/>
                </a:cubicBezTo>
                <a:lnTo>
                  <a:pt x="549508" y="347129"/>
                </a:lnTo>
                <a:cubicBezTo>
                  <a:pt x="553247" y="345796"/>
                  <a:pt x="553959" y="340021"/>
                  <a:pt x="555205" y="335756"/>
                </a:cubicBezTo>
                <a:lnTo>
                  <a:pt x="571674" y="276670"/>
                </a:lnTo>
                <a:lnTo>
                  <a:pt x="540784" y="327582"/>
                </a:lnTo>
                <a:cubicBezTo>
                  <a:pt x="537935" y="332291"/>
                  <a:pt x="533039" y="335045"/>
                  <a:pt x="528498" y="335312"/>
                </a:cubicBezTo>
                <a:cubicBezTo>
                  <a:pt x="528498" y="335312"/>
                  <a:pt x="473482" y="340110"/>
                  <a:pt x="473482" y="340110"/>
                </a:cubicBezTo>
                <a:cubicBezTo>
                  <a:pt x="464847" y="340820"/>
                  <a:pt x="457013" y="334423"/>
                  <a:pt x="456212" y="325627"/>
                </a:cubicBezTo>
                <a:cubicBezTo>
                  <a:pt x="455500" y="317008"/>
                  <a:pt x="461909" y="309189"/>
                  <a:pt x="470723" y="308390"/>
                </a:cubicBezTo>
                <a:cubicBezTo>
                  <a:pt x="480604" y="307590"/>
                  <a:pt x="517638" y="304391"/>
                  <a:pt x="517638" y="304391"/>
                </a:cubicBezTo>
                <a:lnTo>
                  <a:pt x="549419" y="252058"/>
                </a:lnTo>
                <a:lnTo>
                  <a:pt x="516391" y="285555"/>
                </a:lnTo>
                <a:lnTo>
                  <a:pt x="515946" y="258366"/>
                </a:lnTo>
                <a:cubicBezTo>
                  <a:pt x="515768" y="246460"/>
                  <a:pt x="523246" y="233399"/>
                  <a:pt x="536065" y="232155"/>
                </a:cubicBezTo>
                <a:cubicBezTo>
                  <a:pt x="544522" y="231311"/>
                  <a:pt x="552512" y="231067"/>
                  <a:pt x="558443" y="231033"/>
                </a:cubicBezTo>
                <a:close/>
                <a:moveTo>
                  <a:pt x="445276" y="177754"/>
                </a:moveTo>
                <a:cubicBezTo>
                  <a:pt x="452397" y="177754"/>
                  <a:pt x="459251" y="180508"/>
                  <a:pt x="464235" y="185484"/>
                </a:cubicBezTo>
                <a:cubicBezTo>
                  <a:pt x="469308" y="190548"/>
                  <a:pt x="472157" y="197389"/>
                  <a:pt x="472157" y="204496"/>
                </a:cubicBezTo>
                <a:lnTo>
                  <a:pt x="472068" y="226175"/>
                </a:lnTo>
                <a:lnTo>
                  <a:pt x="500461" y="216757"/>
                </a:lnTo>
                <a:lnTo>
                  <a:pt x="500194" y="201031"/>
                </a:lnTo>
                <a:cubicBezTo>
                  <a:pt x="502152" y="205740"/>
                  <a:pt x="504823" y="210271"/>
                  <a:pt x="508116" y="214269"/>
                </a:cubicBezTo>
                <a:cubicBezTo>
                  <a:pt x="511232" y="218090"/>
                  <a:pt x="514792" y="221377"/>
                  <a:pt x="518797" y="224131"/>
                </a:cubicBezTo>
                <a:cubicBezTo>
                  <a:pt x="507226" y="232216"/>
                  <a:pt x="501084" y="245365"/>
                  <a:pt x="501262" y="258514"/>
                </a:cubicBezTo>
                <a:lnTo>
                  <a:pt x="501529" y="276728"/>
                </a:lnTo>
                <a:cubicBezTo>
                  <a:pt x="465481" y="276728"/>
                  <a:pt x="473225" y="276728"/>
                  <a:pt x="471890" y="276728"/>
                </a:cubicBezTo>
                <a:lnTo>
                  <a:pt x="471890" y="293608"/>
                </a:lnTo>
                <a:cubicBezTo>
                  <a:pt x="468418" y="293875"/>
                  <a:pt x="469397" y="293786"/>
                  <a:pt x="467706" y="294052"/>
                </a:cubicBezTo>
                <a:cubicBezTo>
                  <a:pt x="451507" y="296362"/>
                  <a:pt x="440203" y="310755"/>
                  <a:pt x="441627" y="326925"/>
                </a:cubicBezTo>
                <a:cubicBezTo>
                  <a:pt x="443051" y="342740"/>
                  <a:pt x="456135" y="354734"/>
                  <a:pt x="472068" y="354734"/>
                </a:cubicBezTo>
                <a:cubicBezTo>
                  <a:pt x="473848" y="354734"/>
                  <a:pt x="474204" y="354734"/>
                  <a:pt x="482037" y="354023"/>
                </a:cubicBezTo>
                <a:cubicBezTo>
                  <a:pt x="475984" y="356066"/>
                  <a:pt x="469397" y="357754"/>
                  <a:pt x="462277" y="364329"/>
                </a:cubicBezTo>
                <a:lnTo>
                  <a:pt x="367573" y="364329"/>
                </a:lnTo>
                <a:cubicBezTo>
                  <a:pt x="355379" y="364329"/>
                  <a:pt x="345143" y="355622"/>
                  <a:pt x="343185" y="343628"/>
                </a:cubicBezTo>
                <a:cubicBezTo>
                  <a:pt x="341226" y="331634"/>
                  <a:pt x="348169" y="320173"/>
                  <a:pt x="359740" y="316353"/>
                </a:cubicBezTo>
                <a:cubicBezTo>
                  <a:pt x="404600" y="301515"/>
                  <a:pt x="387866" y="307024"/>
                  <a:pt x="427831" y="293786"/>
                </a:cubicBezTo>
                <a:cubicBezTo>
                  <a:pt x="431658" y="292276"/>
                  <a:pt x="433616" y="286145"/>
                  <a:pt x="434773" y="281881"/>
                </a:cubicBezTo>
                <a:lnTo>
                  <a:pt x="449994" y="223332"/>
                </a:lnTo>
                <a:lnTo>
                  <a:pt x="419108" y="274240"/>
                </a:lnTo>
                <a:cubicBezTo>
                  <a:pt x="416527" y="278504"/>
                  <a:pt x="411987" y="281525"/>
                  <a:pt x="406825" y="281969"/>
                </a:cubicBezTo>
                <a:cubicBezTo>
                  <a:pt x="406736" y="281969"/>
                  <a:pt x="351640" y="286856"/>
                  <a:pt x="350483" y="286856"/>
                </a:cubicBezTo>
                <a:cubicBezTo>
                  <a:pt x="341760" y="286856"/>
                  <a:pt x="334551" y="279837"/>
                  <a:pt x="334551" y="270864"/>
                </a:cubicBezTo>
                <a:cubicBezTo>
                  <a:pt x="334551" y="262779"/>
                  <a:pt x="340781" y="255849"/>
                  <a:pt x="349059" y="255049"/>
                </a:cubicBezTo>
                <a:cubicBezTo>
                  <a:pt x="377185" y="252651"/>
                  <a:pt x="366683" y="253539"/>
                  <a:pt x="395966" y="251051"/>
                </a:cubicBezTo>
                <a:lnTo>
                  <a:pt x="427742" y="198721"/>
                </a:lnTo>
                <a:lnTo>
                  <a:pt x="394720" y="232216"/>
                </a:lnTo>
                <a:lnTo>
                  <a:pt x="394275" y="204941"/>
                </a:lnTo>
                <a:cubicBezTo>
                  <a:pt x="394186" y="197922"/>
                  <a:pt x="396856" y="191081"/>
                  <a:pt x="401841" y="185928"/>
                </a:cubicBezTo>
                <a:cubicBezTo>
                  <a:pt x="406825" y="180864"/>
                  <a:pt x="413590" y="178021"/>
                  <a:pt x="420710" y="177932"/>
                </a:cubicBezTo>
                <a:close/>
                <a:moveTo>
                  <a:pt x="549353" y="140919"/>
                </a:moveTo>
                <a:cubicBezTo>
                  <a:pt x="568749" y="140919"/>
                  <a:pt x="585654" y="155047"/>
                  <a:pt x="588679" y="174685"/>
                </a:cubicBezTo>
                <a:cubicBezTo>
                  <a:pt x="592327" y="198676"/>
                  <a:pt x="573821" y="220446"/>
                  <a:pt x="549264" y="220446"/>
                </a:cubicBezTo>
                <a:cubicBezTo>
                  <a:pt x="529956" y="220446"/>
                  <a:pt x="513051" y="206407"/>
                  <a:pt x="510026" y="186680"/>
                </a:cubicBezTo>
                <a:cubicBezTo>
                  <a:pt x="506378" y="162778"/>
                  <a:pt x="524885" y="140919"/>
                  <a:pt x="549353" y="140919"/>
                </a:cubicBezTo>
                <a:close/>
                <a:moveTo>
                  <a:pt x="61683" y="134535"/>
                </a:moveTo>
                <a:lnTo>
                  <a:pt x="98888" y="134801"/>
                </a:lnTo>
                <a:cubicBezTo>
                  <a:pt x="118292" y="134890"/>
                  <a:pt x="134848" y="148754"/>
                  <a:pt x="138408" y="167861"/>
                </a:cubicBezTo>
                <a:lnTo>
                  <a:pt x="80731" y="154797"/>
                </a:lnTo>
                <a:cubicBezTo>
                  <a:pt x="91056" y="159863"/>
                  <a:pt x="155053" y="191057"/>
                  <a:pt x="164310" y="195589"/>
                </a:cubicBezTo>
                <a:lnTo>
                  <a:pt x="227417" y="162351"/>
                </a:lnTo>
                <a:cubicBezTo>
                  <a:pt x="239255" y="156130"/>
                  <a:pt x="253853" y="160663"/>
                  <a:pt x="260083" y="172483"/>
                </a:cubicBezTo>
                <a:cubicBezTo>
                  <a:pt x="266314" y="184302"/>
                  <a:pt x="261774" y="198877"/>
                  <a:pt x="249936" y="205098"/>
                </a:cubicBezTo>
                <a:lnTo>
                  <a:pt x="175970" y="243935"/>
                </a:lnTo>
                <a:cubicBezTo>
                  <a:pt x="168760" y="247756"/>
                  <a:pt x="160571" y="247578"/>
                  <a:pt x="153807" y="244201"/>
                </a:cubicBezTo>
                <a:cubicBezTo>
                  <a:pt x="115444" y="225450"/>
                  <a:pt x="111706" y="223672"/>
                  <a:pt x="72542" y="204565"/>
                </a:cubicBezTo>
                <a:lnTo>
                  <a:pt x="137696" y="262509"/>
                </a:lnTo>
                <a:lnTo>
                  <a:pt x="136717" y="326673"/>
                </a:lnTo>
                <a:lnTo>
                  <a:pt x="191457" y="344803"/>
                </a:lnTo>
                <a:cubicBezTo>
                  <a:pt x="208992" y="350668"/>
                  <a:pt x="219584" y="368087"/>
                  <a:pt x="216647" y="386306"/>
                </a:cubicBezTo>
                <a:cubicBezTo>
                  <a:pt x="213621" y="404524"/>
                  <a:pt x="198133" y="417677"/>
                  <a:pt x="179619" y="417677"/>
                </a:cubicBezTo>
                <a:lnTo>
                  <a:pt x="29017" y="417677"/>
                </a:lnTo>
                <a:cubicBezTo>
                  <a:pt x="12995" y="417677"/>
                  <a:pt x="0" y="404791"/>
                  <a:pt x="0" y="388794"/>
                </a:cubicBezTo>
                <a:cubicBezTo>
                  <a:pt x="0" y="372797"/>
                  <a:pt x="12995" y="359822"/>
                  <a:pt x="29017" y="359822"/>
                </a:cubicBezTo>
                <a:lnTo>
                  <a:pt x="52604" y="359822"/>
                </a:lnTo>
                <a:lnTo>
                  <a:pt x="41478" y="356178"/>
                </a:lnTo>
                <a:cubicBezTo>
                  <a:pt x="28126" y="351735"/>
                  <a:pt x="21985" y="343114"/>
                  <a:pt x="21896" y="324985"/>
                </a:cubicBezTo>
                <a:cubicBezTo>
                  <a:pt x="21451" y="315564"/>
                  <a:pt x="21273" y="308899"/>
                  <a:pt x="20917" y="175060"/>
                </a:cubicBezTo>
                <a:cubicBezTo>
                  <a:pt x="20917" y="152576"/>
                  <a:pt x="39164" y="134357"/>
                  <a:pt x="61683" y="134535"/>
                </a:cubicBezTo>
                <a:close/>
                <a:moveTo>
                  <a:pt x="549850" y="90131"/>
                </a:moveTo>
                <a:cubicBezTo>
                  <a:pt x="556971" y="90042"/>
                  <a:pt x="563825" y="92885"/>
                  <a:pt x="568899" y="97860"/>
                </a:cubicBezTo>
                <a:cubicBezTo>
                  <a:pt x="573973" y="102923"/>
                  <a:pt x="576732" y="109764"/>
                  <a:pt x="576732" y="116782"/>
                </a:cubicBezTo>
                <a:lnTo>
                  <a:pt x="576732" y="135260"/>
                </a:lnTo>
                <a:cubicBezTo>
                  <a:pt x="568454" y="130374"/>
                  <a:pt x="559019" y="127709"/>
                  <a:pt x="549316" y="127709"/>
                </a:cubicBezTo>
                <a:cubicBezTo>
                  <a:pt x="526529" y="127709"/>
                  <a:pt x="507213" y="141923"/>
                  <a:pt x="499558" y="162089"/>
                </a:cubicBezTo>
                <a:lnTo>
                  <a:pt x="498846" y="117315"/>
                </a:lnTo>
                <a:cubicBezTo>
                  <a:pt x="498757" y="110208"/>
                  <a:pt x="501516" y="103368"/>
                  <a:pt x="506501" y="98304"/>
                </a:cubicBezTo>
                <a:cubicBezTo>
                  <a:pt x="511397" y="93240"/>
                  <a:pt x="518251" y="90397"/>
                  <a:pt x="525372" y="90309"/>
                </a:cubicBezTo>
                <a:close/>
                <a:moveTo>
                  <a:pt x="427662" y="87642"/>
                </a:moveTo>
                <a:cubicBezTo>
                  <a:pt x="449623" y="87642"/>
                  <a:pt x="467426" y="105445"/>
                  <a:pt x="467426" y="127406"/>
                </a:cubicBezTo>
                <a:cubicBezTo>
                  <a:pt x="467426" y="149367"/>
                  <a:pt x="449623" y="167170"/>
                  <a:pt x="427662" y="167170"/>
                </a:cubicBezTo>
                <a:cubicBezTo>
                  <a:pt x="405701" y="167170"/>
                  <a:pt x="387898" y="149367"/>
                  <a:pt x="387898" y="127406"/>
                </a:cubicBezTo>
                <a:cubicBezTo>
                  <a:pt x="387898" y="105445"/>
                  <a:pt x="405701" y="87642"/>
                  <a:pt x="427662" y="87642"/>
                </a:cubicBezTo>
                <a:close/>
                <a:moveTo>
                  <a:pt x="278948" y="85545"/>
                </a:moveTo>
                <a:cubicBezTo>
                  <a:pt x="281707" y="83056"/>
                  <a:pt x="285891" y="83323"/>
                  <a:pt x="288384" y="86079"/>
                </a:cubicBezTo>
                <a:lnTo>
                  <a:pt x="324881" y="127418"/>
                </a:lnTo>
                <a:cubicBezTo>
                  <a:pt x="326484" y="129196"/>
                  <a:pt x="326929" y="131686"/>
                  <a:pt x="326217" y="133819"/>
                </a:cubicBezTo>
                <a:lnTo>
                  <a:pt x="326217" y="133908"/>
                </a:lnTo>
                <a:lnTo>
                  <a:pt x="291944" y="238635"/>
                </a:lnTo>
                <a:cubicBezTo>
                  <a:pt x="290965" y="241569"/>
                  <a:pt x="287761" y="243169"/>
                  <a:pt x="284823" y="242191"/>
                </a:cubicBezTo>
                <a:lnTo>
                  <a:pt x="246901" y="229834"/>
                </a:lnTo>
                <a:lnTo>
                  <a:pt x="259453" y="223255"/>
                </a:lnTo>
                <a:cubicBezTo>
                  <a:pt x="281351" y="211786"/>
                  <a:pt x="289719" y="184760"/>
                  <a:pt x="278236" y="162979"/>
                </a:cubicBezTo>
                <a:cubicBezTo>
                  <a:pt x="269779" y="146977"/>
                  <a:pt x="253043" y="138264"/>
                  <a:pt x="236041" y="139242"/>
                </a:cubicBezTo>
                <a:lnTo>
                  <a:pt x="244676" y="113105"/>
                </a:lnTo>
                <a:cubicBezTo>
                  <a:pt x="245566" y="110171"/>
                  <a:pt x="248770" y="108571"/>
                  <a:pt x="251708" y="109549"/>
                </a:cubicBezTo>
                <a:lnTo>
                  <a:pt x="307345" y="127685"/>
                </a:lnTo>
                <a:lnTo>
                  <a:pt x="278325" y="94969"/>
                </a:lnTo>
                <a:cubicBezTo>
                  <a:pt x="275921" y="92213"/>
                  <a:pt x="276188" y="87946"/>
                  <a:pt x="278948" y="85545"/>
                </a:cubicBezTo>
                <a:close/>
                <a:moveTo>
                  <a:pt x="111811" y="9879"/>
                </a:moveTo>
                <a:cubicBezTo>
                  <a:pt x="141254" y="9879"/>
                  <a:pt x="165123" y="33701"/>
                  <a:pt x="165123" y="63086"/>
                </a:cubicBezTo>
                <a:cubicBezTo>
                  <a:pt x="165123" y="92471"/>
                  <a:pt x="141254" y="116293"/>
                  <a:pt x="111811" y="116293"/>
                </a:cubicBezTo>
                <a:cubicBezTo>
                  <a:pt x="82368" y="116293"/>
                  <a:pt x="58499" y="92471"/>
                  <a:pt x="58499" y="63086"/>
                </a:cubicBezTo>
                <a:cubicBezTo>
                  <a:pt x="58499" y="33701"/>
                  <a:pt x="82368" y="9879"/>
                  <a:pt x="111811" y="9879"/>
                </a:cubicBezTo>
                <a:close/>
                <a:moveTo>
                  <a:pt x="532310" y="0"/>
                </a:moveTo>
                <a:cubicBezTo>
                  <a:pt x="554310" y="0"/>
                  <a:pt x="572144" y="17803"/>
                  <a:pt x="572144" y="39764"/>
                </a:cubicBezTo>
                <a:cubicBezTo>
                  <a:pt x="572144" y="61725"/>
                  <a:pt x="554310" y="79528"/>
                  <a:pt x="532310" y="79528"/>
                </a:cubicBezTo>
                <a:cubicBezTo>
                  <a:pt x="510310" y="79528"/>
                  <a:pt x="492476" y="61725"/>
                  <a:pt x="492476" y="39764"/>
                </a:cubicBezTo>
                <a:cubicBezTo>
                  <a:pt x="492476" y="17803"/>
                  <a:pt x="510310" y="0"/>
                  <a:pt x="532310" y="0"/>
                </a:cubicBezTo>
                <a:close/>
              </a:path>
            </a:pathLst>
          </a:custGeom>
          <a:solidFill>
            <a:schemeClr val="accent1">
              <a:lumMod val="75000"/>
            </a:schemeClr>
          </a:solidFill>
          <a:ln>
            <a:noFill/>
          </a:ln>
        </p:spPr>
      </p:sp>
      <p:sp>
        <p:nvSpPr>
          <p:cNvPr id="10" name="Прямоугольник 9"/>
          <p:cNvSpPr/>
          <p:nvPr/>
        </p:nvSpPr>
        <p:spPr>
          <a:xfrm>
            <a:off x="677002" y="3511754"/>
            <a:ext cx="7255759" cy="646331"/>
          </a:xfrm>
          <a:prstGeom prst="rect">
            <a:avLst/>
          </a:prstGeom>
        </p:spPr>
        <p:txBody>
          <a:bodyPr wrap="square">
            <a:spAutoFit/>
          </a:bodyPr>
          <a:lstStyle/>
          <a:p>
            <a:r>
              <a:rPr lang="kk-KZ" sz="1800" dirty="0">
                <a:latin typeface="Century Gothic" pitchFamily="34" charset="0"/>
              </a:rPr>
              <a:t>Из 10-ти специальных организаций образования участвуют педагоги только двух школ-интернатов (СШИ №2, СШИ №9). </a:t>
            </a:r>
            <a:endParaRPr lang="ru-RU" sz="1800" dirty="0">
              <a:latin typeface="Century Gothic" pitchFamily="34" charset="0"/>
            </a:endParaRPr>
          </a:p>
        </p:txBody>
      </p:sp>
      <p:cxnSp>
        <p:nvCxnSpPr>
          <p:cNvPr id="24" name="Прямая соединительная линия 23">
            <a:extLst>
              <a:ext uri="{FF2B5EF4-FFF2-40B4-BE49-F238E27FC236}">
                <a16:creationId xmlns:a16="http://schemas.microsoft.com/office/drawing/2014/main" xmlns="" id="{198129FA-17E8-4134-AEE9-19981B6C32EF}"/>
              </a:ext>
            </a:extLst>
          </p:cNvPr>
          <p:cNvCxnSpPr>
            <a:cxnSpLocks/>
          </p:cNvCxnSpPr>
          <p:nvPr/>
        </p:nvCxnSpPr>
        <p:spPr>
          <a:xfrm>
            <a:off x="386987" y="3320441"/>
            <a:ext cx="0" cy="1028959"/>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pic>
        <p:nvPicPr>
          <p:cNvPr id="26" name="Рисунок 25" descr="Школа">
            <a:extLst/>
          </p:cNvPr>
          <p:cNvPicPr>
            <a:picLocks noChangeAspect="1"/>
          </p:cNvPicPr>
          <p:nvPr/>
        </p:nvPicPr>
        <p:blipFill>
          <a:blip r:embed="rId3" cstate="print">
            <a:duotone>
              <a:prstClr val="black"/>
              <a:schemeClr val="tx2">
                <a:tint val="45000"/>
                <a:satMod val="400000"/>
              </a:schemeClr>
            </a:duotone>
            <a:extLst>
              <a:ext uri="{96DAC541-7B7A-43D3-8B79-37D633B846F1}"/>
            </a:extLst>
          </a:blip>
          <a:stretch>
            <a:fillRect/>
          </a:stretch>
        </p:blipFill>
        <p:spPr>
          <a:xfrm>
            <a:off x="10481481" y="3678762"/>
            <a:ext cx="1409895" cy="1409895"/>
          </a:xfrm>
          <a:prstGeom prst="rect">
            <a:avLst/>
          </a:prstGeom>
        </p:spPr>
      </p:pic>
      <p:pic>
        <p:nvPicPr>
          <p:cNvPr id="27" name="Рисунок 26" descr="Школа">
            <a:extLst/>
          </p:cNvPr>
          <p:cNvPicPr>
            <a:picLocks noChangeAspect="1"/>
          </p:cNvPicPr>
          <p:nvPr/>
        </p:nvPicPr>
        <p:blipFill>
          <a:blip r:embed="rId3" cstate="print">
            <a:duotone>
              <a:prstClr val="black"/>
              <a:schemeClr val="tx2">
                <a:tint val="45000"/>
                <a:satMod val="400000"/>
              </a:schemeClr>
            </a:duotone>
            <a:extLst>
              <a:ext uri="{96DAC541-7B7A-43D3-8B79-37D633B846F1}"/>
            </a:extLst>
          </a:blip>
          <a:stretch>
            <a:fillRect/>
          </a:stretch>
        </p:blipFill>
        <p:spPr>
          <a:xfrm>
            <a:off x="9708384" y="4700735"/>
            <a:ext cx="1409895" cy="1409895"/>
          </a:xfrm>
          <a:prstGeom prst="rect">
            <a:avLst/>
          </a:prstGeom>
        </p:spPr>
      </p:pic>
      <p:pic>
        <p:nvPicPr>
          <p:cNvPr id="28" name="Рисунок 27" descr="Школа">
            <a:extLst/>
          </p:cNvPr>
          <p:cNvPicPr>
            <a:picLocks noChangeAspect="1"/>
          </p:cNvPicPr>
          <p:nvPr/>
        </p:nvPicPr>
        <p:blipFill>
          <a:blip r:embed="rId3" cstate="print">
            <a:duotone>
              <a:prstClr val="black"/>
              <a:schemeClr val="tx2">
                <a:tint val="45000"/>
                <a:satMod val="400000"/>
              </a:schemeClr>
            </a:duotone>
            <a:extLst>
              <a:ext uri="{96DAC541-7B7A-43D3-8B79-37D633B846F1}"/>
            </a:extLst>
          </a:blip>
          <a:stretch>
            <a:fillRect/>
          </a:stretch>
        </p:blipFill>
        <p:spPr>
          <a:xfrm>
            <a:off x="9269244" y="3678762"/>
            <a:ext cx="1409895" cy="1409895"/>
          </a:xfrm>
          <a:prstGeom prst="rect">
            <a:avLst/>
          </a:prstGeom>
        </p:spPr>
      </p:pic>
    </p:spTree>
    <p:extLst>
      <p:ext uri="{BB962C8B-B14F-4D97-AF65-F5344CB8AC3E}">
        <p14:creationId xmlns:p14="http://schemas.microsoft.com/office/powerpoint/2010/main" val="40682547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ru-RU" smtClean="0"/>
              <a:t>3</a:t>
            </a:fld>
            <a:endParaRPr lang="ru-RU"/>
          </a:p>
        </p:txBody>
      </p:sp>
      <p:pic>
        <p:nvPicPr>
          <p:cNvPr id="1026" name="Picture 2" descr="D:\слайд223333.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648" y="50432"/>
            <a:ext cx="12192000" cy="713843"/>
          </a:xfrm>
          <a:prstGeom prst="rect">
            <a:avLst/>
          </a:prstGeom>
          <a:noFill/>
          <a:extLst>
            <a:ext uri="{909E8E84-426E-40DD-AFC4-6F175D3DCCD1}">
              <a14:hiddenFill xmlns:a14="http://schemas.microsoft.com/office/drawing/2010/main">
                <a:solidFill>
                  <a:srgbClr val="FFFFFF"/>
                </a:solidFill>
              </a14:hiddenFill>
            </a:ext>
          </a:extLst>
        </p:spPr>
      </p:pic>
      <p:sp>
        <p:nvSpPr>
          <p:cNvPr id="3" name="Прямоугольник 2"/>
          <p:cNvSpPr/>
          <p:nvPr/>
        </p:nvSpPr>
        <p:spPr>
          <a:xfrm>
            <a:off x="1273803" y="9263"/>
            <a:ext cx="7993039" cy="646331"/>
          </a:xfrm>
          <a:prstGeom prst="rect">
            <a:avLst/>
          </a:prstGeom>
        </p:spPr>
        <p:txBody>
          <a:bodyPr wrap="square">
            <a:spAutoFit/>
          </a:bodyPr>
          <a:lstStyle/>
          <a:p>
            <a:pPr algn="ctr"/>
            <a:r>
              <a:rPr lang="kk-KZ" sz="1800" b="1" dirty="0">
                <a:solidFill>
                  <a:schemeClr val="bg1"/>
                </a:solidFill>
                <a:latin typeface="Century Gothic" pitchFamily="34" charset="0"/>
              </a:rPr>
              <a:t>Количество </a:t>
            </a:r>
            <a:r>
              <a:rPr lang="kk-KZ" sz="1800" b="1" dirty="0" smtClean="0">
                <a:solidFill>
                  <a:schemeClr val="bg1"/>
                </a:solidFill>
                <a:latin typeface="Century Gothic" pitchFamily="34" charset="0"/>
              </a:rPr>
              <a:t>участников областного этапа </a:t>
            </a:r>
            <a:r>
              <a:rPr lang="kk-KZ" sz="1800" b="1" dirty="0">
                <a:solidFill>
                  <a:schemeClr val="bg1"/>
                </a:solidFill>
                <a:latin typeface="Century Gothic" pitchFamily="34" charset="0"/>
              </a:rPr>
              <a:t>конкурса «Үздік педагог» 2021 года</a:t>
            </a:r>
            <a:endParaRPr lang="ru-RU" sz="1800" dirty="0">
              <a:solidFill>
                <a:schemeClr val="bg1"/>
              </a:solidFill>
              <a:latin typeface="Century Gothic" pitchFamily="34" charset="0"/>
            </a:endParaRPr>
          </a:p>
        </p:txBody>
      </p:sp>
      <p:graphicFrame>
        <p:nvGraphicFramePr>
          <p:cNvPr id="5" name="Таблица 4"/>
          <p:cNvGraphicFramePr>
            <a:graphicFrameLocks noGrp="1"/>
          </p:cNvGraphicFramePr>
          <p:nvPr>
            <p:extLst>
              <p:ext uri="{D42A27DB-BD31-4B8C-83A1-F6EECF244321}">
                <p14:modId xmlns:p14="http://schemas.microsoft.com/office/powerpoint/2010/main" val="4113601667"/>
              </p:ext>
            </p:extLst>
          </p:nvPr>
        </p:nvGraphicFramePr>
        <p:xfrm>
          <a:off x="2973581" y="872887"/>
          <a:ext cx="5499311" cy="5888736"/>
        </p:xfrm>
        <a:graphic>
          <a:graphicData uri="http://schemas.openxmlformats.org/drawingml/2006/table">
            <a:tbl>
              <a:tblPr firstRow="1" firstCol="1" bandRow="1">
                <a:tableStyleId>{3C2FFA5D-87B4-456A-9821-1D502468CF0F}</a:tableStyleId>
              </a:tblPr>
              <a:tblGrid>
                <a:gridCol w="4135251"/>
                <a:gridCol w="1364060"/>
              </a:tblGrid>
              <a:tr h="161642">
                <a:tc>
                  <a:txBody>
                    <a:bodyPr/>
                    <a:lstStyle/>
                    <a:p>
                      <a:pPr algn="l">
                        <a:lnSpc>
                          <a:spcPct val="115000"/>
                        </a:lnSpc>
                        <a:spcAft>
                          <a:spcPts val="0"/>
                        </a:spcAft>
                      </a:pPr>
                      <a:r>
                        <a:rPr lang="kk-KZ" sz="1200" dirty="0">
                          <a:effectLst/>
                          <a:latin typeface="Century Gothic" pitchFamily="34" charset="0"/>
                        </a:rPr>
                        <a:t>Город/район</a:t>
                      </a:r>
                      <a:endParaRPr lang="ru-RU" sz="1200" dirty="0">
                        <a:effectLst/>
                        <a:latin typeface="Century Gothic" pitchFamily="34" charset="0"/>
                        <a:ea typeface="Calibri"/>
                        <a:cs typeface="Times New Roman"/>
                      </a:endParaRPr>
                    </a:p>
                  </a:txBody>
                  <a:tcPr marL="52709" marR="52709" marT="0" marB="0"/>
                </a:tc>
                <a:tc>
                  <a:txBody>
                    <a:bodyPr/>
                    <a:lstStyle/>
                    <a:p>
                      <a:pPr algn="l">
                        <a:lnSpc>
                          <a:spcPct val="115000"/>
                        </a:lnSpc>
                        <a:spcAft>
                          <a:spcPts val="0"/>
                        </a:spcAft>
                      </a:pPr>
                      <a:r>
                        <a:rPr lang="kk-KZ" sz="1200" dirty="0">
                          <a:effectLst/>
                          <a:latin typeface="Century Gothic" pitchFamily="34" charset="0"/>
                        </a:rPr>
                        <a:t>Количество </a:t>
                      </a:r>
                      <a:endParaRPr lang="ru-RU" sz="1200" dirty="0">
                        <a:effectLst/>
                        <a:latin typeface="Century Gothic" pitchFamily="34" charset="0"/>
                        <a:ea typeface="Calibri"/>
                        <a:cs typeface="Times New Roman"/>
                      </a:endParaRPr>
                    </a:p>
                  </a:txBody>
                  <a:tcPr marL="52709" marR="52709" marT="0" marB="0"/>
                </a:tc>
              </a:tr>
              <a:tr h="161642">
                <a:tc>
                  <a:txBody>
                    <a:bodyPr/>
                    <a:lstStyle/>
                    <a:p>
                      <a:pPr algn="l">
                        <a:lnSpc>
                          <a:spcPct val="115000"/>
                        </a:lnSpc>
                        <a:spcAft>
                          <a:spcPts val="0"/>
                        </a:spcAft>
                      </a:pPr>
                      <a:r>
                        <a:rPr lang="kk-KZ" sz="1200" b="0" dirty="0">
                          <a:effectLst/>
                          <a:latin typeface="Century Gothic" pitchFamily="34" charset="0"/>
                        </a:rPr>
                        <a:t>Караганда</a:t>
                      </a:r>
                      <a:endParaRPr lang="ru-RU" sz="1200" b="0" dirty="0">
                        <a:effectLst/>
                        <a:latin typeface="Century Gothic" pitchFamily="34" charset="0"/>
                        <a:ea typeface="Calibri"/>
                        <a:cs typeface="Times New Roman"/>
                      </a:endParaRPr>
                    </a:p>
                  </a:txBody>
                  <a:tcPr marL="52709" marR="52709" marT="0" marB="0"/>
                </a:tc>
                <a:tc>
                  <a:txBody>
                    <a:bodyPr/>
                    <a:lstStyle/>
                    <a:p>
                      <a:pPr algn="l">
                        <a:lnSpc>
                          <a:spcPct val="115000"/>
                        </a:lnSpc>
                        <a:spcAft>
                          <a:spcPts val="0"/>
                        </a:spcAft>
                      </a:pPr>
                      <a:r>
                        <a:rPr lang="kk-KZ" sz="1200">
                          <a:effectLst/>
                          <a:latin typeface="Century Gothic" pitchFamily="34" charset="0"/>
                        </a:rPr>
                        <a:t>7</a:t>
                      </a:r>
                      <a:endParaRPr lang="ru-RU" sz="1200">
                        <a:effectLst/>
                        <a:latin typeface="Century Gothic" pitchFamily="34" charset="0"/>
                        <a:ea typeface="Calibri"/>
                        <a:cs typeface="Times New Roman"/>
                      </a:endParaRPr>
                    </a:p>
                  </a:txBody>
                  <a:tcPr marL="52709" marR="52709" marT="0" marB="0"/>
                </a:tc>
              </a:tr>
              <a:tr h="161642">
                <a:tc>
                  <a:txBody>
                    <a:bodyPr/>
                    <a:lstStyle/>
                    <a:p>
                      <a:pPr algn="l">
                        <a:lnSpc>
                          <a:spcPct val="115000"/>
                        </a:lnSpc>
                        <a:spcAft>
                          <a:spcPts val="0"/>
                        </a:spcAft>
                      </a:pPr>
                      <a:r>
                        <a:rPr lang="kk-KZ" sz="1200" b="0" dirty="0">
                          <a:effectLst/>
                          <a:latin typeface="Century Gothic" pitchFamily="34" charset="0"/>
                        </a:rPr>
                        <a:t>Бухаржырауский район</a:t>
                      </a:r>
                      <a:endParaRPr lang="ru-RU" sz="1200" b="0" dirty="0">
                        <a:effectLst/>
                        <a:latin typeface="Century Gothic" pitchFamily="34" charset="0"/>
                        <a:ea typeface="Calibri"/>
                        <a:cs typeface="Times New Roman"/>
                      </a:endParaRPr>
                    </a:p>
                  </a:txBody>
                  <a:tcPr marL="52709" marR="52709" marT="0" marB="0"/>
                </a:tc>
                <a:tc>
                  <a:txBody>
                    <a:bodyPr/>
                    <a:lstStyle/>
                    <a:p>
                      <a:pPr algn="l">
                        <a:lnSpc>
                          <a:spcPct val="115000"/>
                        </a:lnSpc>
                        <a:spcAft>
                          <a:spcPts val="0"/>
                        </a:spcAft>
                      </a:pPr>
                      <a:r>
                        <a:rPr lang="kk-KZ" sz="1200">
                          <a:effectLst/>
                          <a:latin typeface="Century Gothic" pitchFamily="34" charset="0"/>
                        </a:rPr>
                        <a:t>5</a:t>
                      </a:r>
                      <a:endParaRPr lang="ru-RU" sz="1200">
                        <a:effectLst/>
                        <a:latin typeface="Century Gothic" pitchFamily="34" charset="0"/>
                        <a:ea typeface="Calibri"/>
                        <a:cs typeface="Times New Roman"/>
                      </a:endParaRPr>
                    </a:p>
                  </a:txBody>
                  <a:tcPr marL="52709" marR="52709" marT="0" marB="0"/>
                </a:tc>
              </a:tr>
              <a:tr h="161642">
                <a:tc>
                  <a:txBody>
                    <a:bodyPr/>
                    <a:lstStyle/>
                    <a:p>
                      <a:pPr algn="l">
                        <a:lnSpc>
                          <a:spcPct val="115000"/>
                        </a:lnSpc>
                        <a:spcAft>
                          <a:spcPts val="0"/>
                        </a:spcAft>
                      </a:pPr>
                      <a:r>
                        <a:rPr lang="kk-KZ" sz="1200" b="0" dirty="0">
                          <a:effectLst/>
                          <a:latin typeface="Century Gothic" pitchFamily="34" charset="0"/>
                        </a:rPr>
                        <a:t>Сарань </a:t>
                      </a:r>
                      <a:endParaRPr lang="ru-RU" sz="1200" b="0" dirty="0">
                        <a:effectLst/>
                        <a:latin typeface="Century Gothic" pitchFamily="34" charset="0"/>
                        <a:ea typeface="Calibri"/>
                        <a:cs typeface="Times New Roman"/>
                      </a:endParaRPr>
                    </a:p>
                  </a:txBody>
                  <a:tcPr marL="52709" marR="52709" marT="0" marB="0"/>
                </a:tc>
                <a:tc>
                  <a:txBody>
                    <a:bodyPr/>
                    <a:lstStyle/>
                    <a:p>
                      <a:pPr algn="l">
                        <a:lnSpc>
                          <a:spcPct val="115000"/>
                        </a:lnSpc>
                        <a:spcAft>
                          <a:spcPts val="0"/>
                        </a:spcAft>
                      </a:pPr>
                      <a:r>
                        <a:rPr lang="kk-KZ" sz="1200">
                          <a:effectLst/>
                          <a:latin typeface="Century Gothic" pitchFamily="34" charset="0"/>
                        </a:rPr>
                        <a:t>3</a:t>
                      </a:r>
                      <a:endParaRPr lang="ru-RU" sz="1200">
                        <a:effectLst/>
                        <a:latin typeface="Century Gothic" pitchFamily="34" charset="0"/>
                        <a:ea typeface="Calibri"/>
                        <a:cs typeface="Times New Roman"/>
                      </a:endParaRPr>
                    </a:p>
                  </a:txBody>
                  <a:tcPr marL="52709" marR="52709" marT="0" marB="0"/>
                </a:tc>
              </a:tr>
              <a:tr h="161642">
                <a:tc>
                  <a:txBody>
                    <a:bodyPr/>
                    <a:lstStyle/>
                    <a:p>
                      <a:pPr algn="l">
                        <a:lnSpc>
                          <a:spcPct val="115000"/>
                        </a:lnSpc>
                        <a:spcAft>
                          <a:spcPts val="0"/>
                        </a:spcAft>
                      </a:pPr>
                      <a:r>
                        <a:rPr lang="kk-KZ" sz="1200" b="0" dirty="0">
                          <a:effectLst/>
                          <a:latin typeface="Century Gothic" pitchFamily="34" charset="0"/>
                        </a:rPr>
                        <a:t>Балхаш</a:t>
                      </a:r>
                      <a:endParaRPr lang="ru-RU" sz="1200" b="0" dirty="0">
                        <a:effectLst/>
                        <a:latin typeface="Century Gothic" pitchFamily="34" charset="0"/>
                        <a:ea typeface="Calibri"/>
                        <a:cs typeface="Times New Roman"/>
                      </a:endParaRPr>
                    </a:p>
                  </a:txBody>
                  <a:tcPr marL="52709" marR="52709" marT="0" marB="0"/>
                </a:tc>
                <a:tc>
                  <a:txBody>
                    <a:bodyPr/>
                    <a:lstStyle/>
                    <a:p>
                      <a:pPr algn="l">
                        <a:lnSpc>
                          <a:spcPct val="115000"/>
                        </a:lnSpc>
                        <a:spcAft>
                          <a:spcPts val="0"/>
                        </a:spcAft>
                      </a:pPr>
                      <a:r>
                        <a:rPr lang="kk-KZ" sz="1200">
                          <a:effectLst/>
                          <a:latin typeface="Century Gothic" pitchFamily="34" charset="0"/>
                        </a:rPr>
                        <a:t>3</a:t>
                      </a:r>
                      <a:endParaRPr lang="ru-RU" sz="1200">
                        <a:effectLst/>
                        <a:latin typeface="Century Gothic" pitchFamily="34" charset="0"/>
                        <a:ea typeface="Calibri"/>
                        <a:cs typeface="Times New Roman"/>
                      </a:endParaRPr>
                    </a:p>
                  </a:txBody>
                  <a:tcPr marL="52709" marR="52709" marT="0" marB="0"/>
                </a:tc>
              </a:tr>
              <a:tr h="161642">
                <a:tc>
                  <a:txBody>
                    <a:bodyPr/>
                    <a:lstStyle/>
                    <a:p>
                      <a:pPr algn="l">
                        <a:lnSpc>
                          <a:spcPct val="115000"/>
                        </a:lnSpc>
                        <a:spcAft>
                          <a:spcPts val="0"/>
                        </a:spcAft>
                      </a:pPr>
                      <a:r>
                        <a:rPr lang="kk-KZ" sz="1200" b="0" dirty="0">
                          <a:effectLst/>
                          <a:latin typeface="Century Gothic" pitchFamily="34" charset="0"/>
                        </a:rPr>
                        <a:t>Сатпаев</a:t>
                      </a:r>
                      <a:endParaRPr lang="ru-RU" sz="1200" b="0" dirty="0">
                        <a:effectLst/>
                        <a:latin typeface="Century Gothic" pitchFamily="34" charset="0"/>
                        <a:ea typeface="Calibri"/>
                        <a:cs typeface="Times New Roman"/>
                      </a:endParaRPr>
                    </a:p>
                  </a:txBody>
                  <a:tcPr marL="52709" marR="52709" marT="0" marB="0"/>
                </a:tc>
                <a:tc>
                  <a:txBody>
                    <a:bodyPr/>
                    <a:lstStyle/>
                    <a:p>
                      <a:pPr algn="l">
                        <a:lnSpc>
                          <a:spcPct val="115000"/>
                        </a:lnSpc>
                        <a:spcAft>
                          <a:spcPts val="0"/>
                        </a:spcAft>
                      </a:pPr>
                      <a:r>
                        <a:rPr lang="kk-KZ" sz="1200">
                          <a:effectLst/>
                          <a:latin typeface="Century Gothic" pitchFamily="34" charset="0"/>
                        </a:rPr>
                        <a:t>3</a:t>
                      </a:r>
                      <a:endParaRPr lang="ru-RU" sz="1200">
                        <a:effectLst/>
                        <a:latin typeface="Century Gothic" pitchFamily="34" charset="0"/>
                        <a:ea typeface="Calibri"/>
                        <a:cs typeface="Times New Roman"/>
                      </a:endParaRPr>
                    </a:p>
                  </a:txBody>
                  <a:tcPr marL="52709" marR="52709" marT="0" marB="0"/>
                </a:tc>
              </a:tr>
              <a:tr h="161642">
                <a:tc>
                  <a:txBody>
                    <a:bodyPr/>
                    <a:lstStyle/>
                    <a:p>
                      <a:pPr algn="l">
                        <a:lnSpc>
                          <a:spcPct val="115000"/>
                        </a:lnSpc>
                        <a:spcAft>
                          <a:spcPts val="0"/>
                        </a:spcAft>
                      </a:pPr>
                      <a:r>
                        <a:rPr lang="kk-KZ" sz="1200" b="0" dirty="0">
                          <a:effectLst/>
                          <a:latin typeface="Century Gothic" pitchFamily="34" charset="0"/>
                        </a:rPr>
                        <a:t>Приозерск </a:t>
                      </a:r>
                      <a:endParaRPr lang="ru-RU" sz="1200" b="0" dirty="0">
                        <a:effectLst/>
                        <a:latin typeface="Century Gothic" pitchFamily="34" charset="0"/>
                        <a:ea typeface="Calibri"/>
                        <a:cs typeface="Times New Roman"/>
                      </a:endParaRPr>
                    </a:p>
                  </a:txBody>
                  <a:tcPr marL="52709" marR="52709" marT="0" marB="0"/>
                </a:tc>
                <a:tc>
                  <a:txBody>
                    <a:bodyPr/>
                    <a:lstStyle/>
                    <a:p>
                      <a:pPr algn="l">
                        <a:lnSpc>
                          <a:spcPct val="115000"/>
                        </a:lnSpc>
                        <a:spcAft>
                          <a:spcPts val="0"/>
                        </a:spcAft>
                      </a:pPr>
                      <a:r>
                        <a:rPr lang="kk-KZ" sz="1200">
                          <a:effectLst/>
                          <a:latin typeface="Century Gothic" pitchFamily="34" charset="0"/>
                        </a:rPr>
                        <a:t>3</a:t>
                      </a:r>
                      <a:endParaRPr lang="ru-RU" sz="1200">
                        <a:effectLst/>
                        <a:latin typeface="Century Gothic" pitchFamily="34" charset="0"/>
                        <a:ea typeface="Calibri"/>
                        <a:cs typeface="Times New Roman"/>
                      </a:endParaRPr>
                    </a:p>
                  </a:txBody>
                  <a:tcPr marL="52709" marR="52709" marT="0" marB="0"/>
                </a:tc>
              </a:tr>
              <a:tr h="161642">
                <a:tc>
                  <a:txBody>
                    <a:bodyPr/>
                    <a:lstStyle/>
                    <a:p>
                      <a:pPr algn="l">
                        <a:lnSpc>
                          <a:spcPct val="115000"/>
                        </a:lnSpc>
                        <a:spcAft>
                          <a:spcPts val="0"/>
                        </a:spcAft>
                      </a:pPr>
                      <a:r>
                        <a:rPr lang="kk-KZ" sz="1200" b="0" dirty="0">
                          <a:effectLst/>
                          <a:latin typeface="Century Gothic" pitchFamily="34" charset="0"/>
                        </a:rPr>
                        <a:t>Нуринский район</a:t>
                      </a:r>
                      <a:endParaRPr lang="ru-RU" sz="1200" b="0" dirty="0">
                        <a:effectLst/>
                        <a:latin typeface="Century Gothic" pitchFamily="34" charset="0"/>
                        <a:ea typeface="Calibri"/>
                        <a:cs typeface="Times New Roman"/>
                      </a:endParaRPr>
                    </a:p>
                  </a:txBody>
                  <a:tcPr marL="52709" marR="52709" marT="0" marB="0"/>
                </a:tc>
                <a:tc>
                  <a:txBody>
                    <a:bodyPr/>
                    <a:lstStyle/>
                    <a:p>
                      <a:pPr algn="l">
                        <a:lnSpc>
                          <a:spcPct val="115000"/>
                        </a:lnSpc>
                        <a:spcAft>
                          <a:spcPts val="0"/>
                        </a:spcAft>
                      </a:pPr>
                      <a:r>
                        <a:rPr lang="kk-KZ" sz="1200">
                          <a:effectLst/>
                          <a:latin typeface="Century Gothic" pitchFamily="34" charset="0"/>
                        </a:rPr>
                        <a:t>3</a:t>
                      </a:r>
                      <a:endParaRPr lang="ru-RU" sz="1200">
                        <a:effectLst/>
                        <a:latin typeface="Century Gothic" pitchFamily="34" charset="0"/>
                        <a:ea typeface="Calibri"/>
                        <a:cs typeface="Times New Roman"/>
                      </a:endParaRPr>
                    </a:p>
                  </a:txBody>
                  <a:tcPr marL="52709" marR="52709" marT="0" marB="0"/>
                </a:tc>
              </a:tr>
              <a:tr h="161642">
                <a:tc>
                  <a:txBody>
                    <a:bodyPr/>
                    <a:lstStyle/>
                    <a:p>
                      <a:pPr algn="l">
                        <a:lnSpc>
                          <a:spcPct val="115000"/>
                        </a:lnSpc>
                        <a:spcAft>
                          <a:spcPts val="0"/>
                        </a:spcAft>
                      </a:pPr>
                      <a:r>
                        <a:rPr lang="kk-KZ" sz="1200" b="0" dirty="0">
                          <a:effectLst/>
                          <a:latin typeface="Century Gothic" pitchFamily="34" charset="0"/>
                        </a:rPr>
                        <a:t>Жанааркинский район</a:t>
                      </a:r>
                      <a:endParaRPr lang="ru-RU" sz="1200" b="0" dirty="0">
                        <a:effectLst/>
                        <a:latin typeface="Century Gothic" pitchFamily="34" charset="0"/>
                        <a:ea typeface="Calibri"/>
                        <a:cs typeface="Times New Roman"/>
                      </a:endParaRPr>
                    </a:p>
                  </a:txBody>
                  <a:tcPr marL="52709" marR="52709" marT="0" marB="0"/>
                </a:tc>
                <a:tc>
                  <a:txBody>
                    <a:bodyPr/>
                    <a:lstStyle/>
                    <a:p>
                      <a:pPr algn="l">
                        <a:lnSpc>
                          <a:spcPct val="115000"/>
                        </a:lnSpc>
                        <a:spcAft>
                          <a:spcPts val="0"/>
                        </a:spcAft>
                      </a:pPr>
                      <a:r>
                        <a:rPr lang="kk-KZ" sz="1200" dirty="0">
                          <a:effectLst/>
                          <a:latin typeface="Century Gothic" pitchFamily="34" charset="0"/>
                        </a:rPr>
                        <a:t>3</a:t>
                      </a:r>
                      <a:endParaRPr lang="ru-RU" sz="1200" dirty="0">
                        <a:effectLst/>
                        <a:latin typeface="Century Gothic" pitchFamily="34" charset="0"/>
                        <a:ea typeface="Calibri"/>
                        <a:cs typeface="Times New Roman"/>
                      </a:endParaRPr>
                    </a:p>
                  </a:txBody>
                  <a:tcPr marL="52709" marR="52709" marT="0" marB="0"/>
                </a:tc>
              </a:tr>
              <a:tr h="161642">
                <a:tc>
                  <a:txBody>
                    <a:bodyPr/>
                    <a:lstStyle/>
                    <a:p>
                      <a:pPr algn="l">
                        <a:lnSpc>
                          <a:spcPct val="115000"/>
                        </a:lnSpc>
                        <a:spcAft>
                          <a:spcPts val="0"/>
                        </a:spcAft>
                      </a:pPr>
                      <a:r>
                        <a:rPr lang="kk-KZ" sz="1200" b="0">
                          <a:effectLst/>
                          <a:latin typeface="Century Gothic" pitchFamily="34" charset="0"/>
                        </a:rPr>
                        <a:t>Улытауский район</a:t>
                      </a:r>
                      <a:endParaRPr lang="ru-RU" sz="1200" b="0">
                        <a:effectLst/>
                        <a:latin typeface="Century Gothic" pitchFamily="34" charset="0"/>
                        <a:ea typeface="Calibri"/>
                        <a:cs typeface="Times New Roman"/>
                      </a:endParaRPr>
                    </a:p>
                  </a:txBody>
                  <a:tcPr marL="52709" marR="52709" marT="0" marB="0"/>
                </a:tc>
                <a:tc>
                  <a:txBody>
                    <a:bodyPr/>
                    <a:lstStyle/>
                    <a:p>
                      <a:pPr algn="l">
                        <a:lnSpc>
                          <a:spcPct val="115000"/>
                        </a:lnSpc>
                        <a:spcAft>
                          <a:spcPts val="0"/>
                        </a:spcAft>
                      </a:pPr>
                      <a:r>
                        <a:rPr lang="kk-KZ" sz="1200" dirty="0">
                          <a:effectLst/>
                          <a:latin typeface="Century Gothic" pitchFamily="34" charset="0"/>
                        </a:rPr>
                        <a:t>3</a:t>
                      </a:r>
                      <a:endParaRPr lang="ru-RU" sz="1200" dirty="0">
                        <a:effectLst/>
                        <a:latin typeface="Century Gothic" pitchFamily="34" charset="0"/>
                        <a:ea typeface="Calibri"/>
                        <a:cs typeface="Times New Roman"/>
                      </a:endParaRPr>
                    </a:p>
                  </a:txBody>
                  <a:tcPr marL="52709" marR="52709" marT="0" marB="0"/>
                </a:tc>
              </a:tr>
              <a:tr h="161642">
                <a:tc>
                  <a:txBody>
                    <a:bodyPr/>
                    <a:lstStyle/>
                    <a:p>
                      <a:pPr algn="l">
                        <a:lnSpc>
                          <a:spcPct val="115000"/>
                        </a:lnSpc>
                        <a:spcAft>
                          <a:spcPts val="0"/>
                        </a:spcAft>
                      </a:pPr>
                      <a:r>
                        <a:rPr lang="kk-KZ" sz="1200" b="0" dirty="0">
                          <a:effectLst/>
                          <a:latin typeface="Century Gothic" pitchFamily="34" charset="0"/>
                        </a:rPr>
                        <a:t>Актогайский район</a:t>
                      </a:r>
                      <a:endParaRPr lang="ru-RU" sz="1200" b="0" dirty="0">
                        <a:effectLst/>
                        <a:latin typeface="Century Gothic" pitchFamily="34" charset="0"/>
                        <a:ea typeface="Calibri"/>
                        <a:cs typeface="Times New Roman"/>
                      </a:endParaRPr>
                    </a:p>
                  </a:txBody>
                  <a:tcPr marL="52709" marR="52709" marT="0" marB="0"/>
                </a:tc>
                <a:tc>
                  <a:txBody>
                    <a:bodyPr/>
                    <a:lstStyle/>
                    <a:p>
                      <a:pPr algn="l">
                        <a:lnSpc>
                          <a:spcPct val="115000"/>
                        </a:lnSpc>
                        <a:spcAft>
                          <a:spcPts val="0"/>
                        </a:spcAft>
                      </a:pPr>
                      <a:r>
                        <a:rPr lang="kk-KZ" sz="1200" dirty="0">
                          <a:effectLst/>
                          <a:latin typeface="Century Gothic" pitchFamily="34" charset="0"/>
                        </a:rPr>
                        <a:t>2</a:t>
                      </a:r>
                      <a:endParaRPr lang="ru-RU" sz="1200" dirty="0">
                        <a:effectLst/>
                        <a:latin typeface="Century Gothic" pitchFamily="34" charset="0"/>
                        <a:ea typeface="Calibri"/>
                        <a:cs typeface="Times New Roman"/>
                      </a:endParaRPr>
                    </a:p>
                  </a:txBody>
                  <a:tcPr marL="52709" marR="52709" marT="0" marB="0"/>
                </a:tc>
              </a:tr>
              <a:tr h="161642">
                <a:tc>
                  <a:txBody>
                    <a:bodyPr/>
                    <a:lstStyle/>
                    <a:p>
                      <a:pPr algn="l">
                        <a:lnSpc>
                          <a:spcPct val="115000"/>
                        </a:lnSpc>
                        <a:spcAft>
                          <a:spcPts val="0"/>
                        </a:spcAft>
                      </a:pPr>
                      <a:r>
                        <a:rPr lang="kk-KZ" sz="1200" b="0" dirty="0">
                          <a:effectLst/>
                          <a:latin typeface="Century Gothic" pitchFamily="34" charset="0"/>
                        </a:rPr>
                        <a:t>Шахтинск </a:t>
                      </a:r>
                      <a:endParaRPr lang="ru-RU" sz="1200" b="0" dirty="0">
                        <a:effectLst/>
                        <a:latin typeface="Century Gothic" pitchFamily="34" charset="0"/>
                        <a:ea typeface="Calibri"/>
                        <a:cs typeface="Times New Roman"/>
                      </a:endParaRPr>
                    </a:p>
                  </a:txBody>
                  <a:tcPr marL="52709" marR="52709" marT="0" marB="0"/>
                </a:tc>
                <a:tc>
                  <a:txBody>
                    <a:bodyPr/>
                    <a:lstStyle/>
                    <a:p>
                      <a:pPr algn="l">
                        <a:lnSpc>
                          <a:spcPct val="115000"/>
                        </a:lnSpc>
                        <a:spcAft>
                          <a:spcPts val="0"/>
                        </a:spcAft>
                      </a:pPr>
                      <a:r>
                        <a:rPr lang="kk-KZ" sz="1200" dirty="0" smtClean="0">
                          <a:effectLst/>
                          <a:latin typeface="Century Gothic" pitchFamily="34" charset="0"/>
                          <a:ea typeface="+mn-ea"/>
                          <a:cs typeface="+mn-cs"/>
                        </a:rPr>
                        <a:t>2</a:t>
                      </a:r>
                      <a:endParaRPr lang="ru-RU" sz="1200" dirty="0">
                        <a:effectLst/>
                        <a:latin typeface="Century Gothic" pitchFamily="34" charset="0"/>
                        <a:ea typeface="Calibri"/>
                        <a:cs typeface="Times New Roman"/>
                      </a:endParaRPr>
                    </a:p>
                  </a:txBody>
                  <a:tcPr marL="52709" marR="52709" marT="0" marB="0"/>
                </a:tc>
              </a:tr>
              <a:tr h="94169">
                <a:tc>
                  <a:txBody>
                    <a:bodyPr/>
                    <a:lstStyle/>
                    <a:p>
                      <a:pPr algn="l">
                        <a:lnSpc>
                          <a:spcPct val="115000"/>
                        </a:lnSpc>
                        <a:spcAft>
                          <a:spcPts val="0"/>
                        </a:spcAft>
                      </a:pPr>
                      <a:r>
                        <a:rPr lang="kk-KZ" sz="1200" b="0" dirty="0">
                          <a:effectLst/>
                          <a:latin typeface="Century Gothic" pitchFamily="34" charset="0"/>
                        </a:rPr>
                        <a:t>Жезказган </a:t>
                      </a:r>
                      <a:endParaRPr lang="ru-RU" sz="1200" b="0" dirty="0">
                        <a:effectLst/>
                        <a:latin typeface="Century Gothic" pitchFamily="34" charset="0"/>
                        <a:ea typeface="Calibri"/>
                        <a:cs typeface="Times New Roman"/>
                      </a:endParaRPr>
                    </a:p>
                  </a:txBody>
                  <a:tcPr marL="52709" marR="52709" marT="0" marB="0"/>
                </a:tc>
                <a:tc>
                  <a:txBody>
                    <a:bodyPr/>
                    <a:lstStyle/>
                    <a:p>
                      <a:pPr algn="l">
                        <a:lnSpc>
                          <a:spcPct val="115000"/>
                        </a:lnSpc>
                        <a:spcAft>
                          <a:spcPts val="0"/>
                        </a:spcAft>
                      </a:pPr>
                      <a:r>
                        <a:rPr lang="kk-KZ" sz="1200" dirty="0">
                          <a:effectLst/>
                          <a:latin typeface="Century Gothic" pitchFamily="34" charset="0"/>
                        </a:rPr>
                        <a:t>1</a:t>
                      </a:r>
                      <a:endParaRPr lang="ru-RU" sz="1200" dirty="0">
                        <a:effectLst/>
                        <a:latin typeface="Century Gothic" pitchFamily="34" charset="0"/>
                        <a:ea typeface="Calibri"/>
                        <a:cs typeface="Times New Roman"/>
                      </a:endParaRPr>
                    </a:p>
                  </a:txBody>
                  <a:tcPr marL="52709" marR="52709" marT="0" marB="0"/>
                </a:tc>
              </a:tr>
              <a:tr h="161642">
                <a:tc>
                  <a:txBody>
                    <a:bodyPr/>
                    <a:lstStyle/>
                    <a:p>
                      <a:pPr algn="l">
                        <a:lnSpc>
                          <a:spcPct val="115000"/>
                        </a:lnSpc>
                        <a:spcAft>
                          <a:spcPts val="0"/>
                        </a:spcAft>
                      </a:pPr>
                      <a:r>
                        <a:rPr lang="kk-KZ" sz="1200" b="0" dirty="0">
                          <a:effectLst/>
                          <a:latin typeface="Century Gothic" pitchFamily="34" charset="0"/>
                        </a:rPr>
                        <a:t>Шетский район</a:t>
                      </a:r>
                      <a:endParaRPr lang="ru-RU" sz="1200" b="0" dirty="0">
                        <a:effectLst/>
                        <a:latin typeface="Century Gothic" pitchFamily="34" charset="0"/>
                        <a:ea typeface="Calibri"/>
                        <a:cs typeface="Times New Roman"/>
                      </a:endParaRPr>
                    </a:p>
                  </a:txBody>
                  <a:tcPr marL="52709" marR="52709" marT="0" marB="0"/>
                </a:tc>
                <a:tc>
                  <a:txBody>
                    <a:bodyPr/>
                    <a:lstStyle/>
                    <a:p>
                      <a:pPr algn="l">
                        <a:lnSpc>
                          <a:spcPct val="115000"/>
                        </a:lnSpc>
                        <a:spcAft>
                          <a:spcPts val="0"/>
                        </a:spcAft>
                      </a:pPr>
                      <a:r>
                        <a:rPr lang="kk-KZ" sz="1200" dirty="0">
                          <a:effectLst/>
                          <a:latin typeface="Century Gothic" pitchFamily="34" charset="0"/>
                        </a:rPr>
                        <a:t>1</a:t>
                      </a:r>
                      <a:endParaRPr lang="ru-RU" sz="1200" dirty="0">
                        <a:effectLst/>
                        <a:latin typeface="Century Gothic" pitchFamily="34" charset="0"/>
                        <a:ea typeface="Calibri"/>
                        <a:cs typeface="Times New Roman"/>
                      </a:endParaRPr>
                    </a:p>
                  </a:txBody>
                  <a:tcPr marL="52709" marR="52709" marT="0" marB="0"/>
                </a:tc>
              </a:tr>
              <a:tr h="161642">
                <a:tc>
                  <a:txBody>
                    <a:bodyPr/>
                    <a:lstStyle/>
                    <a:p>
                      <a:pPr algn="l">
                        <a:lnSpc>
                          <a:spcPct val="115000"/>
                        </a:lnSpc>
                        <a:spcAft>
                          <a:spcPts val="0"/>
                        </a:spcAft>
                      </a:pPr>
                      <a:r>
                        <a:rPr lang="kk-KZ" sz="1200" b="0" dirty="0">
                          <a:effectLst/>
                          <a:latin typeface="Century Gothic" pitchFamily="34" charset="0"/>
                        </a:rPr>
                        <a:t>Абайский район</a:t>
                      </a:r>
                      <a:endParaRPr lang="ru-RU" sz="1200" b="0" dirty="0">
                        <a:effectLst/>
                        <a:latin typeface="Century Gothic" pitchFamily="34" charset="0"/>
                        <a:ea typeface="Calibri"/>
                        <a:cs typeface="Times New Roman"/>
                      </a:endParaRPr>
                    </a:p>
                  </a:txBody>
                  <a:tcPr marL="52709" marR="52709" marT="0" marB="0"/>
                </a:tc>
                <a:tc>
                  <a:txBody>
                    <a:bodyPr/>
                    <a:lstStyle/>
                    <a:p>
                      <a:pPr algn="l">
                        <a:lnSpc>
                          <a:spcPct val="115000"/>
                        </a:lnSpc>
                        <a:spcAft>
                          <a:spcPts val="0"/>
                        </a:spcAft>
                      </a:pPr>
                      <a:r>
                        <a:rPr lang="kk-KZ" sz="1200" dirty="0">
                          <a:effectLst/>
                          <a:latin typeface="Century Gothic" pitchFamily="34" charset="0"/>
                        </a:rPr>
                        <a:t>1</a:t>
                      </a:r>
                      <a:endParaRPr lang="ru-RU" sz="1200" dirty="0">
                        <a:effectLst/>
                        <a:latin typeface="Century Gothic" pitchFamily="34" charset="0"/>
                        <a:ea typeface="Calibri"/>
                        <a:cs typeface="Times New Roman"/>
                      </a:endParaRPr>
                    </a:p>
                  </a:txBody>
                  <a:tcPr marL="52709" marR="52709" marT="0" marB="0"/>
                </a:tc>
              </a:tr>
              <a:tr h="161642">
                <a:tc>
                  <a:txBody>
                    <a:bodyPr/>
                    <a:lstStyle/>
                    <a:p>
                      <a:pPr algn="l">
                        <a:lnSpc>
                          <a:spcPct val="115000"/>
                        </a:lnSpc>
                        <a:spcAft>
                          <a:spcPts val="0"/>
                        </a:spcAft>
                      </a:pPr>
                      <a:r>
                        <a:rPr lang="kk-KZ" sz="1200" b="0" dirty="0">
                          <a:effectLst/>
                          <a:latin typeface="Century Gothic" pitchFamily="34" charset="0"/>
                        </a:rPr>
                        <a:t>Осакаровский район</a:t>
                      </a:r>
                      <a:endParaRPr lang="ru-RU" sz="1200" b="0" dirty="0">
                        <a:effectLst/>
                        <a:latin typeface="Century Gothic" pitchFamily="34" charset="0"/>
                        <a:ea typeface="Calibri"/>
                        <a:cs typeface="Times New Roman"/>
                      </a:endParaRPr>
                    </a:p>
                  </a:txBody>
                  <a:tcPr marL="52709" marR="52709" marT="0" marB="0"/>
                </a:tc>
                <a:tc>
                  <a:txBody>
                    <a:bodyPr/>
                    <a:lstStyle/>
                    <a:p>
                      <a:pPr algn="l">
                        <a:lnSpc>
                          <a:spcPct val="115000"/>
                        </a:lnSpc>
                        <a:spcAft>
                          <a:spcPts val="0"/>
                        </a:spcAft>
                      </a:pPr>
                      <a:r>
                        <a:rPr lang="kk-KZ" sz="1200" dirty="0">
                          <a:effectLst/>
                          <a:latin typeface="Century Gothic" pitchFamily="34" charset="0"/>
                        </a:rPr>
                        <a:t>1</a:t>
                      </a:r>
                      <a:endParaRPr lang="ru-RU" sz="1200" dirty="0">
                        <a:effectLst/>
                        <a:latin typeface="Century Gothic" pitchFamily="34" charset="0"/>
                        <a:ea typeface="Calibri"/>
                        <a:cs typeface="Times New Roman"/>
                      </a:endParaRPr>
                    </a:p>
                  </a:txBody>
                  <a:tcPr marL="52709" marR="52709" marT="0" marB="0"/>
                </a:tc>
              </a:tr>
              <a:tr h="161642">
                <a:tc>
                  <a:txBody>
                    <a:bodyPr/>
                    <a:lstStyle/>
                    <a:p>
                      <a:pPr algn="l">
                        <a:lnSpc>
                          <a:spcPct val="115000"/>
                        </a:lnSpc>
                        <a:spcAft>
                          <a:spcPts val="0"/>
                        </a:spcAft>
                      </a:pPr>
                      <a:r>
                        <a:rPr lang="kk-KZ" sz="1200" b="0" dirty="0">
                          <a:effectLst/>
                          <a:latin typeface="Century Gothic" pitchFamily="34" charset="0"/>
                        </a:rPr>
                        <a:t>Каркаралинский район</a:t>
                      </a:r>
                      <a:endParaRPr lang="ru-RU" sz="1200" b="0" dirty="0">
                        <a:effectLst/>
                        <a:latin typeface="Century Gothic" pitchFamily="34" charset="0"/>
                        <a:ea typeface="Calibri"/>
                        <a:cs typeface="Times New Roman"/>
                      </a:endParaRPr>
                    </a:p>
                  </a:txBody>
                  <a:tcPr marL="52709" marR="52709" marT="0" marB="0"/>
                </a:tc>
                <a:tc>
                  <a:txBody>
                    <a:bodyPr/>
                    <a:lstStyle/>
                    <a:p>
                      <a:pPr algn="l">
                        <a:lnSpc>
                          <a:spcPct val="115000"/>
                        </a:lnSpc>
                        <a:spcAft>
                          <a:spcPts val="0"/>
                        </a:spcAft>
                      </a:pPr>
                      <a:r>
                        <a:rPr lang="kk-KZ" sz="1200" dirty="0">
                          <a:effectLst/>
                          <a:latin typeface="Century Gothic" pitchFamily="34" charset="0"/>
                        </a:rPr>
                        <a:t>1</a:t>
                      </a:r>
                      <a:endParaRPr lang="ru-RU" sz="1200" dirty="0">
                        <a:effectLst/>
                        <a:latin typeface="Century Gothic" pitchFamily="34" charset="0"/>
                        <a:ea typeface="Calibri"/>
                        <a:cs typeface="Times New Roman"/>
                      </a:endParaRPr>
                    </a:p>
                  </a:txBody>
                  <a:tcPr marL="52709" marR="52709" marT="0" marB="0"/>
                </a:tc>
              </a:tr>
              <a:tr h="161642">
                <a:tc>
                  <a:txBody>
                    <a:bodyPr/>
                    <a:lstStyle/>
                    <a:p>
                      <a:pPr algn="l">
                        <a:lnSpc>
                          <a:spcPct val="115000"/>
                        </a:lnSpc>
                        <a:spcAft>
                          <a:spcPts val="0"/>
                        </a:spcAft>
                      </a:pPr>
                      <a:r>
                        <a:rPr lang="kk-KZ" sz="1200" b="0" dirty="0">
                          <a:effectLst/>
                          <a:latin typeface="Century Gothic" pitchFamily="34" charset="0"/>
                        </a:rPr>
                        <a:t>Темиртау</a:t>
                      </a:r>
                      <a:endParaRPr lang="ru-RU" sz="1200" b="0" dirty="0">
                        <a:effectLst/>
                        <a:latin typeface="Century Gothic" pitchFamily="34" charset="0"/>
                        <a:ea typeface="Calibri"/>
                        <a:cs typeface="Times New Roman"/>
                      </a:endParaRPr>
                    </a:p>
                  </a:txBody>
                  <a:tcPr marL="52709" marR="52709" marT="0" marB="0"/>
                </a:tc>
                <a:tc>
                  <a:txBody>
                    <a:bodyPr/>
                    <a:lstStyle/>
                    <a:p>
                      <a:pPr algn="l">
                        <a:lnSpc>
                          <a:spcPct val="115000"/>
                        </a:lnSpc>
                        <a:spcAft>
                          <a:spcPts val="0"/>
                        </a:spcAft>
                      </a:pPr>
                      <a:r>
                        <a:rPr lang="kk-KZ" sz="1200" dirty="0">
                          <a:effectLst/>
                          <a:latin typeface="Century Gothic" pitchFamily="34" charset="0"/>
                        </a:rPr>
                        <a:t>-</a:t>
                      </a:r>
                      <a:endParaRPr lang="ru-RU" sz="1200" dirty="0">
                        <a:effectLst/>
                        <a:latin typeface="Century Gothic" pitchFamily="34" charset="0"/>
                        <a:ea typeface="Calibri"/>
                        <a:cs typeface="Times New Roman"/>
                      </a:endParaRPr>
                    </a:p>
                  </a:txBody>
                  <a:tcPr marL="52709" marR="52709" marT="0" marB="0"/>
                </a:tc>
              </a:tr>
              <a:tr h="161642">
                <a:tc>
                  <a:txBody>
                    <a:bodyPr/>
                    <a:lstStyle/>
                    <a:p>
                      <a:pPr algn="l">
                        <a:lnSpc>
                          <a:spcPct val="115000"/>
                        </a:lnSpc>
                        <a:spcAft>
                          <a:spcPts val="0"/>
                        </a:spcAft>
                      </a:pPr>
                      <a:r>
                        <a:rPr lang="kk-KZ" sz="1200" b="0" dirty="0">
                          <a:effectLst/>
                          <a:latin typeface="Century Gothic" pitchFamily="34" charset="0"/>
                        </a:rPr>
                        <a:t>Каражал</a:t>
                      </a:r>
                      <a:endParaRPr lang="ru-RU" sz="1200" b="0" dirty="0">
                        <a:effectLst/>
                        <a:latin typeface="Century Gothic" pitchFamily="34" charset="0"/>
                        <a:ea typeface="Calibri"/>
                        <a:cs typeface="Times New Roman"/>
                      </a:endParaRPr>
                    </a:p>
                  </a:txBody>
                  <a:tcPr marL="52709" marR="52709" marT="0" marB="0"/>
                </a:tc>
                <a:tc>
                  <a:txBody>
                    <a:bodyPr/>
                    <a:lstStyle/>
                    <a:p>
                      <a:pPr algn="l">
                        <a:lnSpc>
                          <a:spcPct val="115000"/>
                        </a:lnSpc>
                        <a:spcAft>
                          <a:spcPts val="0"/>
                        </a:spcAft>
                      </a:pPr>
                      <a:r>
                        <a:rPr lang="kk-KZ" sz="1200" dirty="0">
                          <a:effectLst/>
                          <a:latin typeface="Century Gothic" pitchFamily="34" charset="0"/>
                        </a:rPr>
                        <a:t>-</a:t>
                      </a:r>
                      <a:endParaRPr lang="ru-RU" sz="1200" dirty="0">
                        <a:effectLst/>
                        <a:latin typeface="Century Gothic" pitchFamily="34" charset="0"/>
                        <a:ea typeface="Calibri"/>
                        <a:cs typeface="Times New Roman"/>
                      </a:endParaRPr>
                    </a:p>
                  </a:txBody>
                  <a:tcPr marL="52709" marR="52709" marT="0" marB="0"/>
                </a:tc>
              </a:tr>
              <a:tr h="161642">
                <a:tc>
                  <a:txBody>
                    <a:bodyPr/>
                    <a:lstStyle/>
                    <a:p>
                      <a:pPr algn="l">
                        <a:lnSpc>
                          <a:spcPct val="115000"/>
                        </a:lnSpc>
                        <a:spcAft>
                          <a:spcPts val="0"/>
                        </a:spcAft>
                      </a:pPr>
                      <a:r>
                        <a:rPr lang="kk-KZ" sz="1200" dirty="0">
                          <a:effectLst/>
                          <a:latin typeface="Century Gothic" pitchFamily="34" charset="0"/>
                        </a:rPr>
                        <a:t>Итого города/районы</a:t>
                      </a:r>
                      <a:endParaRPr lang="ru-RU" sz="1200" dirty="0">
                        <a:effectLst/>
                        <a:latin typeface="Century Gothic" pitchFamily="34" charset="0"/>
                        <a:ea typeface="Calibri"/>
                        <a:cs typeface="Times New Roman"/>
                      </a:endParaRPr>
                    </a:p>
                  </a:txBody>
                  <a:tcPr marL="52709" marR="52709" marT="0" marB="0"/>
                </a:tc>
                <a:tc>
                  <a:txBody>
                    <a:bodyPr/>
                    <a:lstStyle/>
                    <a:p>
                      <a:pPr algn="l">
                        <a:lnSpc>
                          <a:spcPct val="115000"/>
                        </a:lnSpc>
                        <a:spcAft>
                          <a:spcPts val="0"/>
                        </a:spcAft>
                      </a:pPr>
                      <a:r>
                        <a:rPr lang="kk-KZ" sz="1200" b="1" dirty="0" smtClean="0">
                          <a:effectLst/>
                          <a:latin typeface="Century Gothic" pitchFamily="34" charset="0"/>
                        </a:rPr>
                        <a:t>42</a:t>
                      </a:r>
                      <a:endParaRPr lang="ru-RU" sz="1200" b="1" dirty="0">
                        <a:effectLst/>
                        <a:latin typeface="Century Gothic" pitchFamily="34" charset="0"/>
                        <a:ea typeface="Calibri"/>
                        <a:cs typeface="Times New Roman"/>
                      </a:endParaRPr>
                    </a:p>
                  </a:txBody>
                  <a:tcPr marL="52709" marR="52709" marT="0" marB="0"/>
                </a:tc>
              </a:tr>
              <a:tr h="161642">
                <a:tc>
                  <a:txBody>
                    <a:bodyPr/>
                    <a:lstStyle/>
                    <a:p>
                      <a:pPr algn="l">
                        <a:lnSpc>
                          <a:spcPct val="115000"/>
                        </a:lnSpc>
                        <a:spcAft>
                          <a:spcPts val="0"/>
                        </a:spcAft>
                      </a:pPr>
                      <a:r>
                        <a:rPr lang="kk-KZ" sz="1200" b="0" dirty="0">
                          <a:effectLst/>
                          <a:latin typeface="Century Gothic" pitchFamily="34" charset="0"/>
                        </a:rPr>
                        <a:t>колледжи</a:t>
                      </a:r>
                      <a:endParaRPr lang="ru-RU" sz="1200" b="0" dirty="0">
                        <a:effectLst/>
                        <a:latin typeface="Century Gothic" pitchFamily="34" charset="0"/>
                        <a:ea typeface="Calibri"/>
                        <a:cs typeface="Times New Roman"/>
                      </a:endParaRPr>
                    </a:p>
                  </a:txBody>
                  <a:tcPr marL="52709" marR="52709" marT="0" marB="0"/>
                </a:tc>
                <a:tc>
                  <a:txBody>
                    <a:bodyPr/>
                    <a:lstStyle/>
                    <a:p>
                      <a:pPr algn="l">
                        <a:lnSpc>
                          <a:spcPct val="115000"/>
                        </a:lnSpc>
                        <a:spcAft>
                          <a:spcPts val="0"/>
                        </a:spcAft>
                      </a:pPr>
                      <a:r>
                        <a:rPr lang="kk-KZ" sz="1200">
                          <a:effectLst/>
                          <a:latin typeface="Century Gothic" pitchFamily="34" charset="0"/>
                        </a:rPr>
                        <a:t>25</a:t>
                      </a:r>
                      <a:endParaRPr lang="ru-RU" sz="1200">
                        <a:effectLst/>
                        <a:latin typeface="Century Gothic" pitchFamily="34" charset="0"/>
                        <a:ea typeface="Calibri"/>
                        <a:cs typeface="Times New Roman"/>
                      </a:endParaRPr>
                    </a:p>
                  </a:txBody>
                  <a:tcPr marL="52709" marR="52709" marT="0" marB="0"/>
                </a:tc>
              </a:tr>
              <a:tr h="161642">
                <a:tc>
                  <a:txBody>
                    <a:bodyPr/>
                    <a:lstStyle/>
                    <a:p>
                      <a:pPr algn="l">
                        <a:lnSpc>
                          <a:spcPct val="115000"/>
                        </a:lnSpc>
                        <a:spcAft>
                          <a:spcPts val="0"/>
                        </a:spcAft>
                      </a:pPr>
                      <a:r>
                        <a:rPr lang="kk-KZ" sz="1200" b="0" dirty="0">
                          <a:effectLst/>
                          <a:latin typeface="Century Gothic" pitchFamily="34" charset="0"/>
                        </a:rPr>
                        <a:t>СШИ имени Жамбыла</a:t>
                      </a:r>
                      <a:endParaRPr lang="ru-RU" sz="1200" b="0" dirty="0">
                        <a:effectLst/>
                        <a:latin typeface="Century Gothic" pitchFamily="34" charset="0"/>
                        <a:ea typeface="Calibri"/>
                        <a:cs typeface="Times New Roman"/>
                      </a:endParaRPr>
                    </a:p>
                  </a:txBody>
                  <a:tcPr marL="52709" marR="52709" marT="0" marB="0"/>
                </a:tc>
                <a:tc>
                  <a:txBody>
                    <a:bodyPr/>
                    <a:lstStyle/>
                    <a:p>
                      <a:pPr algn="l">
                        <a:lnSpc>
                          <a:spcPct val="115000"/>
                        </a:lnSpc>
                        <a:spcAft>
                          <a:spcPts val="0"/>
                        </a:spcAft>
                      </a:pPr>
                      <a:r>
                        <a:rPr lang="kk-KZ" sz="1200">
                          <a:effectLst/>
                          <a:latin typeface="Century Gothic" pitchFamily="34" charset="0"/>
                        </a:rPr>
                        <a:t>1</a:t>
                      </a:r>
                      <a:endParaRPr lang="ru-RU" sz="1200">
                        <a:effectLst/>
                        <a:latin typeface="Century Gothic" pitchFamily="34" charset="0"/>
                        <a:ea typeface="Calibri"/>
                        <a:cs typeface="Times New Roman"/>
                      </a:endParaRPr>
                    </a:p>
                  </a:txBody>
                  <a:tcPr marL="52709" marR="52709" marT="0" marB="0"/>
                </a:tc>
              </a:tr>
              <a:tr h="161642">
                <a:tc>
                  <a:txBody>
                    <a:bodyPr/>
                    <a:lstStyle/>
                    <a:p>
                      <a:pPr algn="l">
                        <a:lnSpc>
                          <a:spcPct val="115000"/>
                        </a:lnSpc>
                        <a:spcAft>
                          <a:spcPts val="0"/>
                        </a:spcAft>
                      </a:pPr>
                      <a:r>
                        <a:rPr lang="kk-KZ" sz="1200" b="0" dirty="0">
                          <a:effectLst/>
                          <a:latin typeface="Century Gothic" pitchFamily="34" charset="0"/>
                        </a:rPr>
                        <a:t>СШИ имени Нурмакова</a:t>
                      </a:r>
                      <a:endParaRPr lang="ru-RU" sz="1200" b="0" dirty="0">
                        <a:effectLst/>
                        <a:latin typeface="Century Gothic" pitchFamily="34" charset="0"/>
                        <a:ea typeface="Calibri"/>
                        <a:cs typeface="Times New Roman"/>
                      </a:endParaRPr>
                    </a:p>
                  </a:txBody>
                  <a:tcPr marL="52709" marR="52709" marT="0" marB="0"/>
                </a:tc>
                <a:tc>
                  <a:txBody>
                    <a:bodyPr/>
                    <a:lstStyle/>
                    <a:p>
                      <a:pPr algn="l">
                        <a:lnSpc>
                          <a:spcPct val="115000"/>
                        </a:lnSpc>
                        <a:spcAft>
                          <a:spcPts val="0"/>
                        </a:spcAft>
                      </a:pPr>
                      <a:r>
                        <a:rPr lang="kk-KZ" sz="1200">
                          <a:effectLst/>
                          <a:latin typeface="Century Gothic" pitchFamily="34" charset="0"/>
                        </a:rPr>
                        <a:t>1</a:t>
                      </a:r>
                      <a:endParaRPr lang="ru-RU" sz="1200">
                        <a:effectLst/>
                        <a:latin typeface="Century Gothic" pitchFamily="34" charset="0"/>
                        <a:ea typeface="Calibri"/>
                        <a:cs typeface="Times New Roman"/>
                      </a:endParaRPr>
                    </a:p>
                  </a:txBody>
                  <a:tcPr marL="52709" marR="52709" marT="0" marB="0"/>
                </a:tc>
              </a:tr>
              <a:tr h="161642">
                <a:tc>
                  <a:txBody>
                    <a:bodyPr/>
                    <a:lstStyle/>
                    <a:p>
                      <a:pPr algn="l">
                        <a:lnSpc>
                          <a:spcPct val="115000"/>
                        </a:lnSpc>
                        <a:spcAft>
                          <a:spcPts val="0"/>
                        </a:spcAft>
                      </a:pPr>
                      <a:r>
                        <a:rPr lang="kk-KZ" sz="1200" b="0" dirty="0">
                          <a:effectLst/>
                          <a:latin typeface="Century Gothic" pitchFamily="34" charset="0"/>
                        </a:rPr>
                        <a:t>БИЛ №2</a:t>
                      </a:r>
                      <a:endParaRPr lang="ru-RU" sz="1200" b="0" dirty="0">
                        <a:effectLst/>
                        <a:latin typeface="Century Gothic" pitchFamily="34" charset="0"/>
                        <a:ea typeface="Calibri"/>
                        <a:cs typeface="Times New Roman"/>
                      </a:endParaRPr>
                    </a:p>
                  </a:txBody>
                  <a:tcPr marL="52709" marR="52709" marT="0" marB="0"/>
                </a:tc>
                <a:tc>
                  <a:txBody>
                    <a:bodyPr/>
                    <a:lstStyle/>
                    <a:p>
                      <a:pPr algn="l">
                        <a:lnSpc>
                          <a:spcPct val="115000"/>
                        </a:lnSpc>
                        <a:spcAft>
                          <a:spcPts val="0"/>
                        </a:spcAft>
                      </a:pPr>
                      <a:r>
                        <a:rPr lang="kk-KZ" sz="1200">
                          <a:effectLst/>
                          <a:latin typeface="Century Gothic" pitchFamily="34" charset="0"/>
                        </a:rPr>
                        <a:t>1</a:t>
                      </a:r>
                      <a:endParaRPr lang="ru-RU" sz="1200">
                        <a:effectLst/>
                        <a:latin typeface="Century Gothic" pitchFamily="34" charset="0"/>
                        <a:ea typeface="Calibri"/>
                        <a:cs typeface="Times New Roman"/>
                      </a:endParaRPr>
                    </a:p>
                  </a:txBody>
                  <a:tcPr marL="52709" marR="52709" marT="0" marB="0"/>
                </a:tc>
              </a:tr>
              <a:tr h="161642">
                <a:tc>
                  <a:txBody>
                    <a:bodyPr/>
                    <a:lstStyle/>
                    <a:p>
                      <a:pPr algn="l">
                        <a:lnSpc>
                          <a:spcPct val="115000"/>
                        </a:lnSpc>
                        <a:spcAft>
                          <a:spcPts val="0"/>
                        </a:spcAft>
                      </a:pPr>
                      <a:r>
                        <a:rPr lang="kk-KZ" sz="1200" b="0" dirty="0">
                          <a:effectLst/>
                          <a:latin typeface="Century Gothic" pitchFamily="34" charset="0"/>
                        </a:rPr>
                        <a:t>СШИ №2</a:t>
                      </a:r>
                      <a:endParaRPr lang="ru-RU" sz="1200" b="0" dirty="0">
                        <a:effectLst/>
                        <a:latin typeface="Century Gothic" pitchFamily="34" charset="0"/>
                        <a:ea typeface="Calibri"/>
                        <a:cs typeface="Times New Roman"/>
                      </a:endParaRPr>
                    </a:p>
                  </a:txBody>
                  <a:tcPr marL="52709" marR="52709" marT="0" marB="0"/>
                </a:tc>
                <a:tc>
                  <a:txBody>
                    <a:bodyPr/>
                    <a:lstStyle/>
                    <a:p>
                      <a:pPr algn="l">
                        <a:lnSpc>
                          <a:spcPct val="115000"/>
                        </a:lnSpc>
                        <a:spcAft>
                          <a:spcPts val="0"/>
                        </a:spcAft>
                      </a:pPr>
                      <a:r>
                        <a:rPr lang="kk-KZ" sz="1200">
                          <a:effectLst/>
                          <a:latin typeface="Century Gothic" pitchFamily="34" charset="0"/>
                        </a:rPr>
                        <a:t>1</a:t>
                      </a:r>
                      <a:endParaRPr lang="ru-RU" sz="1200">
                        <a:effectLst/>
                        <a:latin typeface="Century Gothic" pitchFamily="34" charset="0"/>
                        <a:ea typeface="Calibri"/>
                        <a:cs typeface="Times New Roman"/>
                      </a:endParaRPr>
                    </a:p>
                  </a:txBody>
                  <a:tcPr marL="52709" marR="52709" marT="0" marB="0"/>
                </a:tc>
              </a:tr>
              <a:tr h="161642">
                <a:tc>
                  <a:txBody>
                    <a:bodyPr/>
                    <a:lstStyle/>
                    <a:p>
                      <a:pPr algn="l">
                        <a:lnSpc>
                          <a:spcPct val="115000"/>
                        </a:lnSpc>
                        <a:spcAft>
                          <a:spcPts val="0"/>
                        </a:spcAft>
                      </a:pPr>
                      <a:r>
                        <a:rPr lang="kk-KZ" sz="1200" b="0" dirty="0">
                          <a:effectLst/>
                          <a:latin typeface="Century Gothic" pitchFamily="34" charset="0"/>
                        </a:rPr>
                        <a:t>СШИ №9</a:t>
                      </a:r>
                      <a:endParaRPr lang="ru-RU" sz="1200" b="0" dirty="0">
                        <a:effectLst/>
                        <a:latin typeface="Century Gothic" pitchFamily="34" charset="0"/>
                        <a:ea typeface="Calibri"/>
                        <a:cs typeface="Times New Roman"/>
                      </a:endParaRPr>
                    </a:p>
                  </a:txBody>
                  <a:tcPr marL="52709" marR="52709" marT="0" marB="0"/>
                </a:tc>
                <a:tc>
                  <a:txBody>
                    <a:bodyPr/>
                    <a:lstStyle/>
                    <a:p>
                      <a:pPr algn="l">
                        <a:lnSpc>
                          <a:spcPct val="115000"/>
                        </a:lnSpc>
                        <a:spcAft>
                          <a:spcPts val="0"/>
                        </a:spcAft>
                      </a:pPr>
                      <a:r>
                        <a:rPr lang="kk-KZ" sz="1200">
                          <a:effectLst/>
                          <a:latin typeface="Century Gothic" pitchFamily="34" charset="0"/>
                        </a:rPr>
                        <a:t>1</a:t>
                      </a:r>
                      <a:endParaRPr lang="ru-RU" sz="1200">
                        <a:effectLst/>
                        <a:latin typeface="Century Gothic" pitchFamily="34" charset="0"/>
                        <a:ea typeface="Calibri"/>
                        <a:cs typeface="Times New Roman"/>
                      </a:endParaRPr>
                    </a:p>
                  </a:txBody>
                  <a:tcPr marL="52709" marR="52709" marT="0" marB="0"/>
                </a:tc>
              </a:tr>
              <a:tr h="161642">
                <a:tc>
                  <a:txBody>
                    <a:bodyPr/>
                    <a:lstStyle/>
                    <a:p>
                      <a:pPr algn="l">
                        <a:lnSpc>
                          <a:spcPct val="115000"/>
                        </a:lnSpc>
                        <a:spcAft>
                          <a:spcPts val="0"/>
                        </a:spcAft>
                      </a:pPr>
                      <a:r>
                        <a:rPr lang="kk-KZ" sz="1200">
                          <a:effectLst/>
                          <a:latin typeface="Century Gothic" pitchFamily="34" charset="0"/>
                        </a:rPr>
                        <a:t>Итого областные организации</a:t>
                      </a:r>
                      <a:endParaRPr lang="ru-RU" sz="1200">
                        <a:effectLst/>
                        <a:latin typeface="Century Gothic" pitchFamily="34" charset="0"/>
                        <a:ea typeface="Calibri"/>
                        <a:cs typeface="Times New Roman"/>
                      </a:endParaRPr>
                    </a:p>
                  </a:txBody>
                  <a:tcPr marL="52709" marR="52709" marT="0" marB="0"/>
                </a:tc>
                <a:tc>
                  <a:txBody>
                    <a:bodyPr/>
                    <a:lstStyle/>
                    <a:p>
                      <a:pPr algn="l">
                        <a:lnSpc>
                          <a:spcPct val="115000"/>
                        </a:lnSpc>
                        <a:spcAft>
                          <a:spcPts val="0"/>
                        </a:spcAft>
                      </a:pPr>
                      <a:r>
                        <a:rPr lang="kk-KZ" sz="1200">
                          <a:effectLst/>
                          <a:latin typeface="Century Gothic" pitchFamily="34" charset="0"/>
                        </a:rPr>
                        <a:t>30</a:t>
                      </a:r>
                      <a:endParaRPr lang="ru-RU" sz="1200">
                        <a:effectLst/>
                        <a:latin typeface="Century Gothic" pitchFamily="34" charset="0"/>
                        <a:ea typeface="Calibri"/>
                        <a:cs typeface="Times New Roman"/>
                      </a:endParaRPr>
                    </a:p>
                  </a:txBody>
                  <a:tcPr marL="52709" marR="52709" marT="0" marB="0"/>
                </a:tc>
              </a:tr>
              <a:tr h="161642">
                <a:tc>
                  <a:txBody>
                    <a:bodyPr/>
                    <a:lstStyle/>
                    <a:p>
                      <a:pPr algn="l">
                        <a:lnSpc>
                          <a:spcPct val="115000"/>
                        </a:lnSpc>
                        <a:spcAft>
                          <a:spcPts val="0"/>
                        </a:spcAft>
                      </a:pPr>
                      <a:r>
                        <a:rPr lang="kk-KZ" sz="1200">
                          <a:effectLst/>
                          <a:latin typeface="Century Gothic" pitchFamily="34" charset="0"/>
                        </a:rPr>
                        <a:t>Всего</a:t>
                      </a:r>
                      <a:endParaRPr lang="ru-RU" sz="1200">
                        <a:effectLst/>
                        <a:latin typeface="Century Gothic" pitchFamily="34" charset="0"/>
                        <a:ea typeface="Calibri"/>
                        <a:cs typeface="Times New Roman"/>
                      </a:endParaRPr>
                    </a:p>
                  </a:txBody>
                  <a:tcPr marL="52709" marR="52709" marT="0" marB="0"/>
                </a:tc>
                <a:tc>
                  <a:txBody>
                    <a:bodyPr/>
                    <a:lstStyle/>
                    <a:p>
                      <a:pPr algn="l">
                        <a:lnSpc>
                          <a:spcPct val="115000"/>
                        </a:lnSpc>
                        <a:spcAft>
                          <a:spcPts val="0"/>
                        </a:spcAft>
                      </a:pPr>
                      <a:r>
                        <a:rPr lang="kk-KZ" sz="1200" dirty="0" smtClean="0">
                          <a:effectLst/>
                          <a:latin typeface="Century Gothic" pitchFamily="34" charset="0"/>
                        </a:rPr>
                        <a:t>72</a:t>
                      </a:r>
                      <a:endParaRPr lang="ru-RU" sz="1200" dirty="0">
                        <a:effectLst/>
                        <a:latin typeface="Century Gothic" pitchFamily="34" charset="0"/>
                        <a:ea typeface="Calibri"/>
                        <a:cs typeface="Times New Roman"/>
                      </a:endParaRPr>
                    </a:p>
                  </a:txBody>
                  <a:tcPr marL="52709" marR="52709" marT="0" marB="0"/>
                </a:tc>
              </a:tr>
            </a:tbl>
          </a:graphicData>
        </a:graphic>
      </p:graphicFrame>
    </p:spTree>
    <p:extLst>
      <p:ext uri="{BB962C8B-B14F-4D97-AF65-F5344CB8AC3E}">
        <p14:creationId xmlns:p14="http://schemas.microsoft.com/office/powerpoint/2010/main" val="320258364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ru-RU" smtClean="0"/>
              <a:t>4</a:t>
            </a:fld>
            <a:endParaRPr lang="ru-RU"/>
          </a:p>
        </p:txBody>
      </p:sp>
      <p:sp>
        <p:nvSpPr>
          <p:cNvPr id="12" name="TextBox 11">
            <a:extLst>
              <a:ext uri="{FF2B5EF4-FFF2-40B4-BE49-F238E27FC236}">
                <a16:creationId xmlns:a16="http://schemas.microsoft.com/office/drawing/2014/main" xmlns="" id="{6438E0AB-5119-4429-97E3-E08BF619DF32}"/>
              </a:ext>
            </a:extLst>
          </p:cNvPr>
          <p:cNvSpPr txBox="1"/>
          <p:nvPr/>
        </p:nvSpPr>
        <p:spPr>
          <a:xfrm>
            <a:off x="0" y="6196084"/>
            <a:ext cx="12192000" cy="661916"/>
          </a:xfrm>
          <a:prstGeom prst="rect">
            <a:avLst/>
          </a:prstGeom>
          <a:solidFill>
            <a:schemeClr val="bg1">
              <a:lumMod val="85000"/>
            </a:schemeClr>
          </a:solidFill>
          <a:ln w="28575">
            <a:noFill/>
            <a:prstDash val="lgDash"/>
          </a:ln>
        </p:spPr>
        <p:txBody>
          <a:bodyPr wrap="square" anchor="ctr">
            <a:noAutofit/>
          </a:bodyPr>
          <a:lstStyle>
            <a:defPPr marR="0" lvl="0" algn="l" rtl="0">
              <a:lnSpc>
                <a:spcPct val="100000"/>
              </a:lnSpc>
              <a:spcBef>
                <a:spcPts val="0"/>
              </a:spcBef>
              <a:spcAft>
                <a:spcPts val="0"/>
              </a:spcAft>
            </a:defPPr>
            <a:lvl1pPr algn="ctr">
              <a:lnSpc>
                <a:spcPct val="107000"/>
              </a:lnSpc>
              <a:defRPr sz="2000">
                <a:latin typeface="Oswald" pitchFamily="2" charset="-52"/>
                <a:cs typeface="Calibri" panose="020F0502020204030204" pitchFamily="34" charset="0"/>
              </a:defRPr>
            </a:lvl1pPr>
          </a:lstStyle>
          <a:p>
            <a:pPr algn="l"/>
            <a:endParaRPr lang="ru-RU" sz="1600" dirty="0">
              <a:latin typeface="Oswald" charset="-52"/>
            </a:endParaRPr>
          </a:p>
        </p:txBody>
      </p:sp>
      <p:pic>
        <p:nvPicPr>
          <p:cNvPr id="1026" name="Picture 2" descr="D:\слайд223333.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648" y="50432"/>
            <a:ext cx="12192000" cy="713843"/>
          </a:xfrm>
          <a:prstGeom prst="rect">
            <a:avLst/>
          </a:prstGeom>
          <a:noFill/>
          <a:extLst>
            <a:ext uri="{909E8E84-426E-40DD-AFC4-6F175D3DCCD1}">
              <a14:hiddenFill xmlns:a14="http://schemas.microsoft.com/office/drawing/2010/main">
                <a:solidFill>
                  <a:srgbClr val="FFFFFF"/>
                </a:solidFill>
              </a14:hiddenFill>
            </a:ext>
          </a:extLst>
        </p:spPr>
      </p:pic>
      <p:grpSp>
        <p:nvGrpSpPr>
          <p:cNvPr id="46" name="Группа 45"/>
          <p:cNvGrpSpPr/>
          <p:nvPr/>
        </p:nvGrpSpPr>
        <p:grpSpPr>
          <a:xfrm>
            <a:off x="1006588" y="833005"/>
            <a:ext cx="6244800" cy="1702829"/>
            <a:chOff x="1932017" y="1394172"/>
            <a:chExt cx="7855022" cy="2023805"/>
          </a:xfrm>
        </p:grpSpPr>
        <p:sp>
          <p:nvSpPr>
            <p:cNvPr id="10" name="RelativeShape2">
              <a:extLst>
                <a:ext uri="{FF2B5EF4-FFF2-40B4-BE49-F238E27FC236}">
                  <a16:creationId xmlns:a16="http://schemas.microsoft.com/office/drawing/2014/main" xmlns="" id="{01A2D61A-E968-4A41-9CBA-B79644DC2040}"/>
                </a:ext>
              </a:extLst>
            </p:cNvPr>
            <p:cNvSpPr/>
            <p:nvPr/>
          </p:nvSpPr>
          <p:spPr bwMode="auto">
            <a:xfrm>
              <a:off x="5896161" y="2299685"/>
              <a:ext cx="3890878" cy="255151"/>
            </a:xfrm>
            <a:prstGeom prst="roundRect">
              <a:avLst>
                <a:gd name="adj" fmla="val 50000"/>
              </a:avLst>
            </a:prstGeom>
            <a:solidFill>
              <a:schemeClr val="bg1"/>
            </a:solidFill>
            <a:ln w="28575">
              <a:solidFill>
                <a:schemeClr val="bg1"/>
              </a:solidFill>
            </a:ln>
          </p:spPr>
          <p:txBody>
            <a:bodyPr anchor="ctr"/>
            <a:lstStyle/>
            <a:p>
              <a:pPr algn="ctr"/>
              <a:endParaRPr/>
            </a:p>
          </p:txBody>
        </p:sp>
        <p:sp>
          <p:nvSpPr>
            <p:cNvPr id="11" name="ValueShape2">
              <a:extLst>
                <a:ext uri="{FF2B5EF4-FFF2-40B4-BE49-F238E27FC236}">
                  <a16:creationId xmlns:a16="http://schemas.microsoft.com/office/drawing/2014/main" xmlns="" id="{6D429341-07E7-478A-9A7A-94DA63BAE3E6}"/>
                </a:ext>
              </a:extLst>
            </p:cNvPr>
            <p:cNvSpPr/>
            <p:nvPr/>
          </p:nvSpPr>
          <p:spPr bwMode="auto">
            <a:xfrm>
              <a:off x="5896161" y="2299685"/>
              <a:ext cx="3307246" cy="255151"/>
            </a:xfrm>
            <a:prstGeom prst="roundRect">
              <a:avLst>
                <a:gd name="adj" fmla="val 50000"/>
              </a:avLst>
            </a:prstGeom>
            <a:solidFill>
              <a:schemeClr val="accent1">
                <a:lumMod val="20000"/>
                <a:lumOff val="80000"/>
              </a:schemeClr>
            </a:solidFill>
            <a:ln w="28575">
              <a:solidFill>
                <a:schemeClr val="accent1">
                  <a:lumMod val="100000"/>
                </a:schemeClr>
              </a:solidFill>
            </a:ln>
          </p:spPr>
          <p:txBody>
            <a:bodyPr anchor="ctr"/>
            <a:lstStyle/>
            <a:p>
              <a:pPr algn="ctr"/>
              <a:endParaRPr/>
            </a:p>
          </p:txBody>
        </p:sp>
        <p:sp>
          <p:nvSpPr>
            <p:cNvPr id="13" name="IconShape2">
              <a:extLst>
                <a:ext uri="{FF2B5EF4-FFF2-40B4-BE49-F238E27FC236}">
                  <a16:creationId xmlns:a16="http://schemas.microsoft.com/office/drawing/2014/main" xmlns="" id="{A8D04C82-9C6F-4D8A-8873-3FFCC0A4D4AF}"/>
                </a:ext>
              </a:extLst>
            </p:cNvPr>
            <p:cNvSpPr/>
            <p:nvPr/>
          </p:nvSpPr>
          <p:spPr>
            <a:xfrm>
              <a:off x="6061413" y="2684773"/>
              <a:ext cx="328594" cy="690414"/>
            </a:xfrm>
            <a:custGeom>
              <a:avLst/>
              <a:gdLst>
                <a:gd name="connsiteX0" fmla="*/ 32602 w 396196"/>
                <a:gd name="connsiteY0" fmla="*/ 244760 h 832453"/>
                <a:gd name="connsiteX1" fmla="*/ 366603 w 396196"/>
                <a:gd name="connsiteY1" fmla="*/ 244760 h 832453"/>
                <a:gd name="connsiteX2" fmla="*/ 391506 w 396196"/>
                <a:gd name="connsiteY2" fmla="*/ 255605 h 832453"/>
                <a:gd name="connsiteX3" fmla="*/ 396196 w 396196"/>
                <a:gd name="connsiteY3" fmla="*/ 271956 h 832453"/>
                <a:gd name="connsiteX4" fmla="*/ 396196 w 396196"/>
                <a:gd name="connsiteY4" fmla="*/ 297319 h 832453"/>
                <a:gd name="connsiteX5" fmla="*/ 393704 w 396196"/>
                <a:gd name="connsiteY5" fmla="*/ 312625 h 832453"/>
                <a:gd name="connsiteX6" fmla="*/ 357814 w 396196"/>
                <a:gd name="connsiteY6" fmla="*/ 533010 h 832453"/>
                <a:gd name="connsiteX7" fmla="*/ 325585 w 396196"/>
                <a:gd name="connsiteY7" fmla="*/ 558197 h 832453"/>
                <a:gd name="connsiteX8" fmla="*/ 293358 w 396196"/>
                <a:gd name="connsiteY8" fmla="*/ 586182 h 832453"/>
                <a:gd name="connsiteX9" fmla="*/ 252339 w 396196"/>
                <a:gd name="connsiteY9" fmla="*/ 807267 h 832453"/>
                <a:gd name="connsiteX10" fmla="*/ 220111 w 396196"/>
                <a:gd name="connsiteY10" fmla="*/ 832453 h 832453"/>
                <a:gd name="connsiteX11" fmla="*/ 179093 w 396196"/>
                <a:gd name="connsiteY11" fmla="*/ 832453 h 832453"/>
                <a:gd name="connsiteX12" fmla="*/ 146865 w 396196"/>
                <a:gd name="connsiteY12" fmla="*/ 807267 h 832453"/>
                <a:gd name="connsiteX13" fmla="*/ 108778 w 396196"/>
                <a:gd name="connsiteY13" fmla="*/ 586182 h 832453"/>
                <a:gd name="connsiteX14" fmla="*/ 76549 w 396196"/>
                <a:gd name="connsiteY14" fmla="*/ 558197 h 832453"/>
                <a:gd name="connsiteX15" fmla="*/ 44321 w 396196"/>
                <a:gd name="connsiteY15" fmla="*/ 533010 h 832453"/>
                <a:gd name="connsiteX16" fmla="*/ 374 w 396196"/>
                <a:gd name="connsiteY16" fmla="*/ 281142 h 832453"/>
                <a:gd name="connsiteX17" fmla="*/ 32602 w 396196"/>
                <a:gd name="connsiteY17" fmla="*/ 244760 h 832453"/>
                <a:gd name="connsiteX18" fmla="*/ 201006 w 396196"/>
                <a:gd name="connsiteY18" fmla="*/ 0 h 832453"/>
                <a:gd name="connsiteX19" fmla="*/ 304893 w 396196"/>
                <a:gd name="connsiteY19" fmla="*/ 100863 h 832453"/>
                <a:gd name="connsiteX20" fmla="*/ 201006 w 396196"/>
                <a:gd name="connsiteY20" fmla="*/ 201726 h 832453"/>
                <a:gd name="connsiteX21" fmla="*/ 97119 w 396196"/>
                <a:gd name="connsiteY21" fmla="*/ 100863 h 832453"/>
                <a:gd name="connsiteX22" fmla="*/ 201006 w 396196"/>
                <a:gd name="connsiteY22" fmla="*/ 0 h 8324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396196" h="832453">
                  <a:moveTo>
                    <a:pt x="32602" y="244760"/>
                  </a:moveTo>
                  <a:cubicBezTo>
                    <a:pt x="32602" y="244760"/>
                    <a:pt x="32602" y="244760"/>
                    <a:pt x="366603" y="244760"/>
                  </a:cubicBezTo>
                  <a:cubicBezTo>
                    <a:pt x="376858" y="244760"/>
                    <a:pt x="385647" y="248958"/>
                    <a:pt x="391506" y="255605"/>
                  </a:cubicBezTo>
                  <a:lnTo>
                    <a:pt x="396196" y="271956"/>
                  </a:lnTo>
                  <a:lnTo>
                    <a:pt x="396196" y="297319"/>
                  </a:lnTo>
                  <a:lnTo>
                    <a:pt x="393704" y="312625"/>
                  </a:lnTo>
                  <a:cubicBezTo>
                    <a:pt x="388577" y="344109"/>
                    <a:pt x="378322" y="407076"/>
                    <a:pt x="357814" y="533010"/>
                  </a:cubicBezTo>
                  <a:cubicBezTo>
                    <a:pt x="354884" y="547003"/>
                    <a:pt x="340234" y="558197"/>
                    <a:pt x="325585" y="558197"/>
                  </a:cubicBezTo>
                  <a:cubicBezTo>
                    <a:pt x="308006" y="558197"/>
                    <a:pt x="293358" y="569391"/>
                    <a:pt x="293358" y="586182"/>
                  </a:cubicBezTo>
                  <a:cubicBezTo>
                    <a:pt x="293358" y="586182"/>
                    <a:pt x="293358" y="586182"/>
                    <a:pt x="252339" y="807267"/>
                  </a:cubicBezTo>
                  <a:cubicBezTo>
                    <a:pt x="249409" y="824058"/>
                    <a:pt x="237690" y="832453"/>
                    <a:pt x="220111" y="832453"/>
                  </a:cubicBezTo>
                  <a:cubicBezTo>
                    <a:pt x="220111" y="832453"/>
                    <a:pt x="220111" y="832453"/>
                    <a:pt x="179093" y="832453"/>
                  </a:cubicBezTo>
                  <a:cubicBezTo>
                    <a:pt x="164445" y="832453"/>
                    <a:pt x="149795" y="824058"/>
                    <a:pt x="146865" y="807267"/>
                  </a:cubicBezTo>
                  <a:cubicBezTo>
                    <a:pt x="146865" y="807267"/>
                    <a:pt x="146865" y="807267"/>
                    <a:pt x="108778" y="586182"/>
                  </a:cubicBezTo>
                  <a:cubicBezTo>
                    <a:pt x="105848" y="569391"/>
                    <a:pt x="91198" y="558197"/>
                    <a:pt x="76549" y="558197"/>
                  </a:cubicBezTo>
                  <a:cubicBezTo>
                    <a:pt x="61900" y="558197"/>
                    <a:pt x="47250" y="547003"/>
                    <a:pt x="44321" y="533010"/>
                  </a:cubicBezTo>
                  <a:cubicBezTo>
                    <a:pt x="44321" y="533010"/>
                    <a:pt x="44321" y="533010"/>
                    <a:pt x="374" y="281142"/>
                  </a:cubicBezTo>
                  <a:cubicBezTo>
                    <a:pt x="-2556" y="261552"/>
                    <a:pt x="12093" y="244760"/>
                    <a:pt x="32602" y="244760"/>
                  </a:cubicBezTo>
                  <a:close/>
                  <a:moveTo>
                    <a:pt x="201006" y="0"/>
                  </a:moveTo>
                  <a:cubicBezTo>
                    <a:pt x="258382" y="0"/>
                    <a:pt x="304893" y="45158"/>
                    <a:pt x="304893" y="100863"/>
                  </a:cubicBezTo>
                  <a:cubicBezTo>
                    <a:pt x="304893" y="156569"/>
                    <a:pt x="258382" y="201726"/>
                    <a:pt x="201006" y="201726"/>
                  </a:cubicBezTo>
                  <a:cubicBezTo>
                    <a:pt x="143631" y="201726"/>
                    <a:pt x="97119" y="156569"/>
                    <a:pt x="97119" y="100863"/>
                  </a:cubicBezTo>
                  <a:cubicBezTo>
                    <a:pt x="97119" y="45158"/>
                    <a:pt x="143631" y="0"/>
                    <a:pt x="201006" y="0"/>
                  </a:cubicBezTo>
                  <a:close/>
                </a:path>
              </a:pathLst>
            </a:custGeom>
            <a:solidFill>
              <a:schemeClr val="accent1">
                <a:lumMod val="10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14" name="IconShape2">
              <a:extLst>
                <a:ext uri="{FF2B5EF4-FFF2-40B4-BE49-F238E27FC236}">
                  <a16:creationId xmlns:a16="http://schemas.microsoft.com/office/drawing/2014/main" xmlns="" id="{3B3F3806-B05D-443D-9E71-94422B7FBAA9}"/>
                </a:ext>
              </a:extLst>
            </p:cNvPr>
            <p:cNvSpPr/>
            <p:nvPr/>
          </p:nvSpPr>
          <p:spPr>
            <a:xfrm>
              <a:off x="6438862" y="2684773"/>
              <a:ext cx="328594" cy="690414"/>
            </a:xfrm>
            <a:custGeom>
              <a:avLst/>
              <a:gdLst>
                <a:gd name="connsiteX0" fmla="*/ 32602 w 396196"/>
                <a:gd name="connsiteY0" fmla="*/ 244760 h 832453"/>
                <a:gd name="connsiteX1" fmla="*/ 366603 w 396196"/>
                <a:gd name="connsiteY1" fmla="*/ 244760 h 832453"/>
                <a:gd name="connsiteX2" fmla="*/ 391506 w 396196"/>
                <a:gd name="connsiteY2" fmla="*/ 255605 h 832453"/>
                <a:gd name="connsiteX3" fmla="*/ 396196 w 396196"/>
                <a:gd name="connsiteY3" fmla="*/ 271956 h 832453"/>
                <a:gd name="connsiteX4" fmla="*/ 396196 w 396196"/>
                <a:gd name="connsiteY4" fmla="*/ 297319 h 832453"/>
                <a:gd name="connsiteX5" fmla="*/ 393704 w 396196"/>
                <a:gd name="connsiteY5" fmla="*/ 312625 h 832453"/>
                <a:gd name="connsiteX6" fmla="*/ 357814 w 396196"/>
                <a:gd name="connsiteY6" fmla="*/ 533010 h 832453"/>
                <a:gd name="connsiteX7" fmla="*/ 325585 w 396196"/>
                <a:gd name="connsiteY7" fmla="*/ 558197 h 832453"/>
                <a:gd name="connsiteX8" fmla="*/ 293358 w 396196"/>
                <a:gd name="connsiteY8" fmla="*/ 586182 h 832453"/>
                <a:gd name="connsiteX9" fmla="*/ 252339 w 396196"/>
                <a:gd name="connsiteY9" fmla="*/ 807267 h 832453"/>
                <a:gd name="connsiteX10" fmla="*/ 220111 w 396196"/>
                <a:gd name="connsiteY10" fmla="*/ 832453 h 832453"/>
                <a:gd name="connsiteX11" fmla="*/ 179093 w 396196"/>
                <a:gd name="connsiteY11" fmla="*/ 832453 h 832453"/>
                <a:gd name="connsiteX12" fmla="*/ 146865 w 396196"/>
                <a:gd name="connsiteY12" fmla="*/ 807267 h 832453"/>
                <a:gd name="connsiteX13" fmla="*/ 108778 w 396196"/>
                <a:gd name="connsiteY13" fmla="*/ 586182 h 832453"/>
                <a:gd name="connsiteX14" fmla="*/ 76549 w 396196"/>
                <a:gd name="connsiteY14" fmla="*/ 558197 h 832453"/>
                <a:gd name="connsiteX15" fmla="*/ 44321 w 396196"/>
                <a:gd name="connsiteY15" fmla="*/ 533010 h 832453"/>
                <a:gd name="connsiteX16" fmla="*/ 374 w 396196"/>
                <a:gd name="connsiteY16" fmla="*/ 281142 h 832453"/>
                <a:gd name="connsiteX17" fmla="*/ 32602 w 396196"/>
                <a:gd name="connsiteY17" fmla="*/ 244760 h 832453"/>
                <a:gd name="connsiteX18" fmla="*/ 201006 w 396196"/>
                <a:gd name="connsiteY18" fmla="*/ 0 h 832453"/>
                <a:gd name="connsiteX19" fmla="*/ 304893 w 396196"/>
                <a:gd name="connsiteY19" fmla="*/ 100863 h 832453"/>
                <a:gd name="connsiteX20" fmla="*/ 201006 w 396196"/>
                <a:gd name="connsiteY20" fmla="*/ 201726 h 832453"/>
                <a:gd name="connsiteX21" fmla="*/ 97119 w 396196"/>
                <a:gd name="connsiteY21" fmla="*/ 100863 h 832453"/>
                <a:gd name="connsiteX22" fmla="*/ 201006 w 396196"/>
                <a:gd name="connsiteY22" fmla="*/ 0 h 8324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396196" h="832453">
                  <a:moveTo>
                    <a:pt x="32602" y="244760"/>
                  </a:moveTo>
                  <a:cubicBezTo>
                    <a:pt x="32602" y="244760"/>
                    <a:pt x="32602" y="244760"/>
                    <a:pt x="366603" y="244760"/>
                  </a:cubicBezTo>
                  <a:cubicBezTo>
                    <a:pt x="376858" y="244760"/>
                    <a:pt x="385647" y="248958"/>
                    <a:pt x="391506" y="255605"/>
                  </a:cubicBezTo>
                  <a:lnTo>
                    <a:pt x="396196" y="271956"/>
                  </a:lnTo>
                  <a:lnTo>
                    <a:pt x="396196" y="297319"/>
                  </a:lnTo>
                  <a:lnTo>
                    <a:pt x="393704" y="312625"/>
                  </a:lnTo>
                  <a:cubicBezTo>
                    <a:pt x="388577" y="344109"/>
                    <a:pt x="378322" y="407076"/>
                    <a:pt x="357814" y="533010"/>
                  </a:cubicBezTo>
                  <a:cubicBezTo>
                    <a:pt x="354884" y="547003"/>
                    <a:pt x="340234" y="558197"/>
                    <a:pt x="325585" y="558197"/>
                  </a:cubicBezTo>
                  <a:cubicBezTo>
                    <a:pt x="308006" y="558197"/>
                    <a:pt x="293358" y="569391"/>
                    <a:pt x="293358" y="586182"/>
                  </a:cubicBezTo>
                  <a:cubicBezTo>
                    <a:pt x="293358" y="586182"/>
                    <a:pt x="293358" y="586182"/>
                    <a:pt x="252339" y="807267"/>
                  </a:cubicBezTo>
                  <a:cubicBezTo>
                    <a:pt x="249409" y="824058"/>
                    <a:pt x="237690" y="832453"/>
                    <a:pt x="220111" y="832453"/>
                  </a:cubicBezTo>
                  <a:cubicBezTo>
                    <a:pt x="220111" y="832453"/>
                    <a:pt x="220111" y="832453"/>
                    <a:pt x="179093" y="832453"/>
                  </a:cubicBezTo>
                  <a:cubicBezTo>
                    <a:pt x="164445" y="832453"/>
                    <a:pt x="149795" y="824058"/>
                    <a:pt x="146865" y="807267"/>
                  </a:cubicBezTo>
                  <a:cubicBezTo>
                    <a:pt x="146865" y="807267"/>
                    <a:pt x="146865" y="807267"/>
                    <a:pt x="108778" y="586182"/>
                  </a:cubicBezTo>
                  <a:cubicBezTo>
                    <a:pt x="105848" y="569391"/>
                    <a:pt x="91198" y="558197"/>
                    <a:pt x="76549" y="558197"/>
                  </a:cubicBezTo>
                  <a:cubicBezTo>
                    <a:pt x="61900" y="558197"/>
                    <a:pt x="47250" y="547003"/>
                    <a:pt x="44321" y="533010"/>
                  </a:cubicBezTo>
                  <a:cubicBezTo>
                    <a:pt x="44321" y="533010"/>
                    <a:pt x="44321" y="533010"/>
                    <a:pt x="374" y="281142"/>
                  </a:cubicBezTo>
                  <a:cubicBezTo>
                    <a:pt x="-2556" y="261552"/>
                    <a:pt x="12093" y="244760"/>
                    <a:pt x="32602" y="244760"/>
                  </a:cubicBezTo>
                  <a:close/>
                  <a:moveTo>
                    <a:pt x="201006" y="0"/>
                  </a:moveTo>
                  <a:cubicBezTo>
                    <a:pt x="258382" y="0"/>
                    <a:pt x="304893" y="45158"/>
                    <a:pt x="304893" y="100863"/>
                  </a:cubicBezTo>
                  <a:cubicBezTo>
                    <a:pt x="304893" y="156569"/>
                    <a:pt x="258382" y="201726"/>
                    <a:pt x="201006" y="201726"/>
                  </a:cubicBezTo>
                  <a:cubicBezTo>
                    <a:pt x="143631" y="201726"/>
                    <a:pt x="97119" y="156569"/>
                    <a:pt x="97119" y="100863"/>
                  </a:cubicBezTo>
                  <a:cubicBezTo>
                    <a:pt x="97119" y="45158"/>
                    <a:pt x="143631" y="0"/>
                    <a:pt x="201006" y="0"/>
                  </a:cubicBezTo>
                  <a:close/>
                </a:path>
              </a:pathLst>
            </a:custGeom>
            <a:solidFill>
              <a:schemeClr val="accent1">
                <a:lumMod val="10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15" name="IconShape2">
              <a:extLst>
                <a:ext uri="{FF2B5EF4-FFF2-40B4-BE49-F238E27FC236}">
                  <a16:creationId xmlns:a16="http://schemas.microsoft.com/office/drawing/2014/main" xmlns="" id="{ECAB4E0E-6B3A-4282-BB2F-DCE848FE75FC}"/>
                </a:ext>
              </a:extLst>
            </p:cNvPr>
            <p:cNvSpPr/>
            <p:nvPr/>
          </p:nvSpPr>
          <p:spPr>
            <a:xfrm>
              <a:off x="6816309" y="2684773"/>
              <a:ext cx="328594" cy="690414"/>
            </a:xfrm>
            <a:custGeom>
              <a:avLst/>
              <a:gdLst>
                <a:gd name="connsiteX0" fmla="*/ 32602 w 396196"/>
                <a:gd name="connsiteY0" fmla="*/ 244760 h 832453"/>
                <a:gd name="connsiteX1" fmla="*/ 366603 w 396196"/>
                <a:gd name="connsiteY1" fmla="*/ 244760 h 832453"/>
                <a:gd name="connsiteX2" fmla="*/ 391506 w 396196"/>
                <a:gd name="connsiteY2" fmla="*/ 255605 h 832453"/>
                <a:gd name="connsiteX3" fmla="*/ 396196 w 396196"/>
                <a:gd name="connsiteY3" fmla="*/ 271956 h 832453"/>
                <a:gd name="connsiteX4" fmla="*/ 396196 w 396196"/>
                <a:gd name="connsiteY4" fmla="*/ 297319 h 832453"/>
                <a:gd name="connsiteX5" fmla="*/ 393704 w 396196"/>
                <a:gd name="connsiteY5" fmla="*/ 312625 h 832453"/>
                <a:gd name="connsiteX6" fmla="*/ 357814 w 396196"/>
                <a:gd name="connsiteY6" fmla="*/ 533010 h 832453"/>
                <a:gd name="connsiteX7" fmla="*/ 325585 w 396196"/>
                <a:gd name="connsiteY7" fmla="*/ 558197 h 832453"/>
                <a:gd name="connsiteX8" fmla="*/ 293358 w 396196"/>
                <a:gd name="connsiteY8" fmla="*/ 586182 h 832453"/>
                <a:gd name="connsiteX9" fmla="*/ 252339 w 396196"/>
                <a:gd name="connsiteY9" fmla="*/ 807267 h 832453"/>
                <a:gd name="connsiteX10" fmla="*/ 220111 w 396196"/>
                <a:gd name="connsiteY10" fmla="*/ 832453 h 832453"/>
                <a:gd name="connsiteX11" fmla="*/ 179093 w 396196"/>
                <a:gd name="connsiteY11" fmla="*/ 832453 h 832453"/>
                <a:gd name="connsiteX12" fmla="*/ 146865 w 396196"/>
                <a:gd name="connsiteY12" fmla="*/ 807267 h 832453"/>
                <a:gd name="connsiteX13" fmla="*/ 108778 w 396196"/>
                <a:gd name="connsiteY13" fmla="*/ 586182 h 832453"/>
                <a:gd name="connsiteX14" fmla="*/ 76549 w 396196"/>
                <a:gd name="connsiteY14" fmla="*/ 558197 h 832453"/>
                <a:gd name="connsiteX15" fmla="*/ 44321 w 396196"/>
                <a:gd name="connsiteY15" fmla="*/ 533010 h 832453"/>
                <a:gd name="connsiteX16" fmla="*/ 374 w 396196"/>
                <a:gd name="connsiteY16" fmla="*/ 281142 h 832453"/>
                <a:gd name="connsiteX17" fmla="*/ 32602 w 396196"/>
                <a:gd name="connsiteY17" fmla="*/ 244760 h 832453"/>
                <a:gd name="connsiteX18" fmla="*/ 201006 w 396196"/>
                <a:gd name="connsiteY18" fmla="*/ 0 h 832453"/>
                <a:gd name="connsiteX19" fmla="*/ 304893 w 396196"/>
                <a:gd name="connsiteY19" fmla="*/ 100863 h 832453"/>
                <a:gd name="connsiteX20" fmla="*/ 201006 w 396196"/>
                <a:gd name="connsiteY20" fmla="*/ 201726 h 832453"/>
                <a:gd name="connsiteX21" fmla="*/ 97119 w 396196"/>
                <a:gd name="connsiteY21" fmla="*/ 100863 h 832453"/>
                <a:gd name="connsiteX22" fmla="*/ 201006 w 396196"/>
                <a:gd name="connsiteY22" fmla="*/ 0 h 8324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396196" h="832453">
                  <a:moveTo>
                    <a:pt x="32602" y="244760"/>
                  </a:moveTo>
                  <a:cubicBezTo>
                    <a:pt x="32602" y="244760"/>
                    <a:pt x="32602" y="244760"/>
                    <a:pt x="366603" y="244760"/>
                  </a:cubicBezTo>
                  <a:cubicBezTo>
                    <a:pt x="376858" y="244760"/>
                    <a:pt x="385647" y="248958"/>
                    <a:pt x="391506" y="255605"/>
                  </a:cubicBezTo>
                  <a:lnTo>
                    <a:pt x="396196" y="271956"/>
                  </a:lnTo>
                  <a:lnTo>
                    <a:pt x="396196" y="297319"/>
                  </a:lnTo>
                  <a:lnTo>
                    <a:pt x="393704" y="312625"/>
                  </a:lnTo>
                  <a:cubicBezTo>
                    <a:pt x="388577" y="344109"/>
                    <a:pt x="378322" y="407076"/>
                    <a:pt x="357814" y="533010"/>
                  </a:cubicBezTo>
                  <a:cubicBezTo>
                    <a:pt x="354884" y="547003"/>
                    <a:pt x="340234" y="558197"/>
                    <a:pt x="325585" y="558197"/>
                  </a:cubicBezTo>
                  <a:cubicBezTo>
                    <a:pt x="308006" y="558197"/>
                    <a:pt x="293358" y="569391"/>
                    <a:pt x="293358" y="586182"/>
                  </a:cubicBezTo>
                  <a:cubicBezTo>
                    <a:pt x="293358" y="586182"/>
                    <a:pt x="293358" y="586182"/>
                    <a:pt x="252339" y="807267"/>
                  </a:cubicBezTo>
                  <a:cubicBezTo>
                    <a:pt x="249409" y="824058"/>
                    <a:pt x="237690" y="832453"/>
                    <a:pt x="220111" y="832453"/>
                  </a:cubicBezTo>
                  <a:cubicBezTo>
                    <a:pt x="220111" y="832453"/>
                    <a:pt x="220111" y="832453"/>
                    <a:pt x="179093" y="832453"/>
                  </a:cubicBezTo>
                  <a:cubicBezTo>
                    <a:pt x="164445" y="832453"/>
                    <a:pt x="149795" y="824058"/>
                    <a:pt x="146865" y="807267"/>
                  </a:cubicBezTo>
                  <a:cubicBezTo>
                    <a:pt x="146865" y="807267"/>
                    <a:pt x="146865" y="807267"/>
                    <a:pt x="108778" y="586182"/>
                  </a:cubicBezTo>
                  <a:cubicBezTo>
                    <a:pt x="105848" y="569391"/>
                    <a:pt x="91198" y="558197"/>
                    <a:pt x="76549" y="558197"/>
                  </a:cubicBezTo>
                  <a:cubicBezTo>
                    <a:pt x="61900" y="558197"/>
                    <a:pt x="47250" y="547003"/>
                    <a:pt x="44321" y="533010"/>
                  </a:cubicBezTo>
                  <a:cubicBezTo>
                    <a:pt x="44321" y="533010"/>
                    <a:pt x="44321" y="533010"/>
                    <a:pt x="374" y="281142"/>
                  </a:cubicBezTo>
                  <a:cubicBezTo>
                    <a:pt x="-2556" y="261552"/>
                    <a:pt x="12093" y="244760"/>
                    <a:pt x="32602" y="244760"/>
                  </a:cubicBezTo>
                  <a:close/>
                  <a:moveTo>
                    <a:pt x="201006" y="0"/>
                  </a:moveTo>
                  <a:cubicBezTo>
                    <a:pt x="258382" y="0"/>
                    <a:pt x="304893" y="45158"/>
                    <a:pt x="304893" y="100863"/>
                  </a:cubicBezTo>
                  <a:cubicBezTo>
                    <a:pt x="304893" y="156569"/>
                    <a:pt x="258382" y="201726"/>
                    <a:pt x="201006" y="201726"/>
                  </a:cubicBezTo>
                  <a:cubicBezTo>
                    <a:pt x="143631" y="201726"/>
                    <a:pt x="97119" y="156569"/>
                    <a:pt x="97119" y="100863"/>
                  </a:cubicBezTo>
                  <a:cubicBezTo>
                    <a:pt x="97119" y="45158"/>
                    <a:pt x="143631" y="0"/>
                    <a:pt x="201006" y="0"/>
                  </a:cubicBezTo>
                  <a:close/>
                </a:path>
              </a:pathLst>
            </a:custGeom>
            <a:solidFill>
              <a:schemeClr val="accent1">
                <a:lumMod val="10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16" name="IconShape2">
              <a:extLst>
                <a:ext uri="{FF2B5EF4-FFF2-40B4-BE49-F238E27FC236}">
                  <a16:creationId xmlns:a16="http://schemas.microsoft.com/office/drawing/2014/main" xmlns="" id="{08037D68-DC50-45FD-8F73-F81772DD5E6C}"/>
                </a:ext>
              </a:extLst>
            </p:cNvPr>
            <p:cNvSpPr/>
            <p:nvPr/>
          </p:nvSpPr>
          <p:spPr>
            <a:xfrm>
              <a:off x="7193757" y="2684773"/>
              <a:ext cx="328594" cy="690414"/>
            </a:xfrm>
            <a:custGeom>
              <a:avLst/>
              <a:gdLst>
                <a:gd name="connsiteX0" fmla="*/ 32602 w 396196"/>
                <a:gd name="connsiteY0" fmla="*/ 244760 h 832453"/>
                <a:gd name="connsiteX1" fmla="*/ 366603 w 396196"/>
                <a:gd name="connsiteY1" fmla="*/ 244760 h 832453"/>
                <a:gd name="connsiteX2" fmla="*/ 391506 w 396196"/>
                <a:gd name="connsiteY2" fmla="*/ 255605 h 832453"/>
                <a:gd name="connsiteX3" fmla="*/ 396196 w 396196"/>
                <a:gd name="connsiteY3" fmla="*/ 271956 h 832453"/>
                <a:gd name="connsiteX4" fmla="*/ 396196 w 396196"/>
                <a:gd name="connsiteY4" fmla="*/ 297319 h 832453"/>
                <a:gd name="connsiteX5" fmla="*/ 393704 w 396196"/>
                <a:gd name="connsiteY5" fmla="*/ 312625 h 832453"/>
                <a:gd name="connsiteX6" fmla="*/ 357814 w 396196"/>
                <a:gd name="connsiteY6" fmla="*/ 533010 h 832453"/>
                <a:gd name="connsiteX7" fmla="*/ 325585 w 396196"/>
                <a:gd name="connsiteY7" fmla="*/ 558197 h 832453"/>
                <a:gd name="connsiteX8" fmla="*/ 293358 w 396196"/>
                <a:gd name="connsiteY8" fmla="*/ 586182 h 832453"/>
                <a:gd name="connsiteX9" fmla="*/ 252339 w 396196"/>
                <a:gd name="connsiteY9" fmla="*/ 807267 h 832453"/>
                <a:gd name="connsiteX10" fmla="*/ 220111 w 396196"/>
                <a:gd name="connsiteY10" fmla="*/ 832453 h 832453"/>
                <a:gd name="connsiteX11" fmla="*/ 179093 w 396196"/>
                <a:gd name="connsiteY11" fmla="*/ 832453 h 832453"/>
                <a:gd name="connsiteX12" fmla="*/ 146865 w 396196"/>
                <a:gd name="connsiteY12" fmla="*/ 807267 h 832453"/>
                <a:gd name="connsiteX13" fmla="*/ 108778 w 396196"/>
                <a:gd name="connsiteY13" fmla="*/ 586182 h 832453"/>
                <a:gd name="connsiteX14" fmla="*/ 76549 w 396196"/>
                <a:gd name="connsiteY14" fmla="*/ 558197 h 832453"/>
                <a:gd name="connsiteX15" fmla="*/ 44321 w 396196"/>
                <a:gd name="connsiteY15" fmla="*/ 533010 h 832453"/>
                <a:gd name="connsiteX16" fmla="*/ 374 w 396196"/>
                <a:gd name="connsiteY16" fmla="*/ 281142 h 832453"/>
                <a:gd name="connsiteX17" fmla="*/ 32602 w 396196"/>
                <a:gd name="connsiteY17" fmla="*/ 244760 h 832453"/>
                <a:gd name="connsiteX18" fmla="*/ 201006 w 396196"/>
                <a:gd name="connsiteY18" fmla="*/ 0 h 832453"/>
                <a:gd name="connsiteX19" fmla="*/ 304893 w 396196"/>
                <a:gd name="connsiteY19" fmla="*/ 100863 h 832453"/>
                <a:gd name="connsiteX20" fmla="*/ 201006 w 396196"/>
                <a:gd name="connsiteY20" fmla="*/ 201726 h 832453"/>
                <a:gd name="connsiteX21" fmla="*/ 97119 w 396196"/>
                <a:gd name="connsiteY21" fmla="*/ 100863 h 832453"/>
                <a:gd name="connsiteX22" fmla="*/ 201006 w 396196"/>
                <a:gd name="connsiteY22" fmla="*/ 0 h 8324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396196" h="832453">
                  <a:moveTo>
                    <a:pt x="32602" y="244760"/>
                  </a:moveTo>
                  <a:cubicBezTo>
                    <a:pt x="32602" y="244760"/>
                    <a:pt x="32602" y="244760"/>
                    <a:pt x="366603" y="244760"/>
                  </a:cubicBezTo>
                  <a:cubicBezTo>
                    <a:pt x="376858" y="244760"/>
                    <a:pt x="385647" y="248958"/>
                    <a:pt x="391506" y="255605"/>
                  </a:cubicBezTo>
                  <a:lnTo>
                    <a:pt x="396196" y="271956"/>
                  </a:lnTo>
                  <a:lnTo>
                    <a:pt x="396196" y="297319"/>
                  </a:lnTo>
                  <a:lnTo>
                    <a:pt x="393704" y="312625"/>
                  </a:lnTo>
                  <a:cubicBezTo>
                    <a:pt x="388577" y="344109"/>
                    <a:pt x="378322" y="407076"/>
                    <a:pt x="357814" y="533010"/>
                  </a:cubicBezTo>
                  <a:cubicBezTo>
                    <a:pt x="354884" y="547003"/>
                    <a:pt x="340234" y="558197"/>
                    <a:pt x="325585" y="558197"/>
                  </a:cubicBezTo>
                  <a:cubicBezTo>
                    <a:pt x="308006" y="558197"/>
                    <a:pt x="293358" y="569391"/>
                    <a:pt x="293358" y="586182"/>
                  </a:cubicBezTo>
                  <a:cubicBezTo>
                    <a:pt x="293358" y="586182"/>
                    <a:pt x="293358" y="586182"/>
                    <a:pt x="252339" y="807267"/>
                  </a:cubicBezTo>
                  <a:cubicBezTo>
                    <a:pt x="249409" y="824058"/>
                    <a:pt x="237690" y="832453"/>
                    <a:pt x="220111" y="832453"/>
                  </a:cubicBezTo>
                  <a:cubicBezTo>
                    <a:pt x="220111" y="832453"/>
                    <a:pt x="220111" y="832453"/>
                    <a:pt x="179093" y="832453"/>
                  </a:cubicBezTo>
                  <a:cubicBezTo>
                    <a:pt x="164445" y="832453"/>
                    <a:pt x="149795" y="824058"/>
                    <a:pt x="146865" y="807267"/>
                  </a:cubicBezTo>
                  <a:cubicBezTo>
                    <a:pt x="146865" y="807267"/>
                    <a:pt x="146865" y="807267"/>
                    <a:pt x="108778" y="586182"/>
                  </a:cubicBezTo>
                  <a:cubicBezTo>
                    <a:pt x="105848" y="569391"/>
                    <a:pt x="91198" y="558197"/>
                    <a:pt x="76549" y="558197"/>
                  </a:cubicBezTo>
                  <a:cubicBezTo>
                    <a:pt x="61900" y="558197"/>
                    <a:pt x="47250" y="547003"/>
                    <a:pt x="44321" y="533010"/>
                  </a:cubicBezTo>
                  <a:cubicBezTo>
                    <a:pt x="44321" y="533010"/>
                    <a:pt x="44321" y="533010"/>
                    <a:pt x="374" y="281142"/>
                  </a:cubicBezTo>
                  <a:cubicBezTo>
                    <a:pt x="-2556" y="261552"/>
                    <a:pt x="12093" y="244760"/>
                    <a:pt x="32602" y="244760"/>
                  </a:cubicBezTo>
                  <a:close/>
                  <a:moveTo>
                    <a:pt x="201006" y="0"/>
                  </a:moveTo>
                  <a:cubicBezTo>
                    <a:pt x="258382" y="0"/>
                    <a:pt x="304893" y="45158"/>
                    <a:pt x="304893" y="100863"/>
                  </a:cubicBezTo>
                  <a:cubicBezTo>
                    <a:pt x="304893" y="156569"/>
                    <a:pt x="258382" y="201726"/>
                    <a:pt x="201006" y="201726"/>
                  </a:cubicBezTo>
                  <a:cubicBezTo>
                    <a:pt x="143631" y="201726"/>
                    <a:pt x="97119" y="156569"/>
                    <a:pt x="97119" y="100863"/>
                  </a:cubicBezTo>
                  <a:cubicBezTo>
                    <a:pt x="97119" y="45158"/>
                    <a:pt x="143631" y="0"/>
                    <a:pt x="201006" y="0"/>
                  </a:cubicBezTo>
                  <a:close/>
                </a:path>
              </a:pathLst>
            </a:custGeom>
            <a:solidFill>
              <a:schemeClr val="accent1">
                <a:lumMod val="10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17" name="IconShape2">
              <a:extLst>
                <a:ext uri="{FF2B5EF4-FFF2-40B4-BE49-F238E27FC236}">
                  <a16:creationId xmlns:a16="http://schemas.microsoft.com/office/drawing/2014/main" xmlns="" id="{1368F9B0-6091-441F-A3BD-94017E7B8F4F}"/>
                </a:ext>
              </a:extLst>
            </p:cNvPr>
            <p:cNvSpPr/>
            <p:nvPr/>
          </p:nvSpPr>
          <p:spPr>
            <a:xfrm>
              <a:off x="7571204" y="2684773"/>
              <a:ext cx="328594" cy="690414"/>
            </a:xfrm>
            <a:custGeom>
              <a:avLst/>
              <a:gdLst>
                <a:gd name="connsiteX0" fmla="*/ 32602 w 396196"/>
                <a:gd name="connsiteY0" fmla="*/ 244760 h 832453"/>
                <a:gd name="connsiteX1" fmla="*/ 366603 w 396196"/>
                <a:gd name="connsiteY1" fmla="*/ 244760 h 832453"/>
                <a:gd name="connsiteX2" fmla="*/ 391506 w 396196"/>
                <a:gd name="connsiteY2" fmla="*/ 255605 h 832453"/>
                <a:gd name="connsiteX3" fmla="*/ 396196 w 396196"/>
                <a:gd name="connsiteY3" fmla="*/ 271956 h 832453"/>
                <a:gd name="connsiteX4" fmla="*/ 396196 w 396196"/>
                <a:gd name="connsiteY4" fmla="*/ 297319 h 832453"/>
                <a:gd name="connsiteX5" fmla="*/ 393704 w 396196"/>
                <a:gd name="connsiteY5" fmla="*/ 312625 h 832453"/>
                <a:gd name="connsiteX6" fmla="*/ 357814 w 396196"/>
                <a:gd name="connsiteY6" fmla="*/ 533010 h 832453"/>
                <a:gd name="connsiteX7" fmla="*/ 325585 w 396196"/>
                <a:gd name="connsiteY7" fmla="*/ 558197 h 832453"/>
                <a:gd name="connsiteX8" fmla="*/ 293358 w 396196"/>
                <a:gd name="connsiteY8" fmla="*/ 586182 h 832453"/>
                <a:gd name="connsiteX9" fmla="*/ 252339 w 396196"/>
                <a:gd name="connsiteY9" fmla="*/ 807267 h 832453"/>
                <a:gd name="connsiteX10" fmla="*/ 220111 w 396196"/>
                <a:gd name="connsiteY10" fmla="*/ 832453 h 832453"/>
                <a:gd name="connsiteX11" fmla="*/ 179093 w 396196"/>
                <a:gd name="connsiteY11" fmla="*/ 832453 h 832453"/>
                <a:gd name="connsiteX12" fmla="*/ 146865 w 396196"/>
                <a:gd name="connsiteY12" fmla="*/ 807267 h 832453"/>
                <a:gd name="connsiteX13" fmla="*/ 108778 w 396196"/>
                <a:gd name="connsiteY13" fmla="*/ 586182 h 832453"/>
                <a:gd name="connsiteX14" fmla="*/ 76549 w 396196"/>
                <a:gd name="connsiteY14" fmla="*/ 558197 h 832453"/>
                <a:gd name="connsiteX15" fmla="*/ 44321 w 396196"/>
                <a:gd name="connsiteY15" fmla="*/ 533010 h 832453"/>
                <a:gd name="connsiteX16" fmla="*/ 374 w 396196"/>
                <a:gd name="connsiteY16" fmla="*/ 281142 h 832453"/>
                <a:gd name="connsiteX17" fmla="*/ 32602 w 396196"/>
                <a:gd name="connsiteY17" fmla="*/ 244760 h 832453"/>
                <a:gd name="connsiteX18" fmla="*/ 201006 w 396196"/>
                <a:gd name="connsiteY18" fmla="*/ 0 h 832453"/>
                <a:gd name="connsiteX19" fmla="*/ 304893 w 396196"/>
                <a:gd name="connsiteY19" fmla="*/ 100863 h 832453"/>
                <a:gd name="connsiteX20" fmla="*/ 201006 w 396196"/>
                <a:gd name="connsiteY20" fmla="*/ 201726 h 832453"/>
                <a:gd name="connsiteX21" fmla="*/ 97119 w 396196"/>
                <a:gd name="connsiteY21" fmla="*/ 100863 h 832453"/>
                <a:gd name="connsiteX22" fmla="*/ 201006 w 396196"/>
                <a:gd name="connsiteY22" fmla="*/ 0 h 8324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396196" h="832453">
                  <a:moveTo>
                    <a:pt x="32602" y="244760"/>
                  </a:moveTo>
                  <a:cubicBezTo>
                    <a:pt x="32602" y="244760"/>
                    <a:pt x="32602" y="244760"/>
                    <a:pt x="366603" y="244760"/>
                  </a:cubicBezTo>
                  <a:cubicBezTo>
                    <a:pt x="376858" y="244760"/>
                    <a:pt x="385647" y="248958"/>
                    <a:pt x="391506" y="255605"/>
                  </a:cubicBezTo>
                  <a:lnTo>
                    <a:pt x="396196" y="271956"/>
                  </a:lnTo>
                  <a:lnTo>
                    <a:pt x="396196" y="297319"/>
                  </a:lnTo>
                  <a:lnTo>
                    <a:pt x="393704" y="312625"/>
                  </a:lnTo>
                  <a:cubicBezTo>
                    <a:pt x="388577" y="344109"/>
                    <a:pt x="378322" y="407076"/>
                    <a:pt x="357814" y="533010"/>
                  </a:cubicBezTo>
                  <a:cubicBezTo>
                    <a:pt x="354884" y="547003"/>
                    <a:pt x="340234" y="558197"/>
                    <a:pt x="325585" y="558197"/>
                  </a:cubicBezTo>
                  <a:cubicBezTo>
                    <a:pt x="308006" y="558197"/>
                    <a:pt x="293358" y="569391"/>
                    <a:pt x="293358" y="586182"/>
                  </a:cubicBezTo>
                  <a:cubicBezTo>
                    <a:pt x="293358" y="586182"/>
                    <a:pt x="293358" y="586182"/>
                    <a:pt x="252339" y="807267"/>
                  </a:cubicBezTo>
                  <a:cubicBezTo>
                    <a:pt x="249409" y="824058"/>
                    <a:pt x="237690" y="832453"/>
                    <a:pt x="220111" y="832453"/>
                  </a:cubicBezTo>
                  <a:cubicBezTo>
                    <a:pt x="220111" y="832453"/>
                    <a:pt x="220111" y="832453"/>
                    <a:pt x="179093" y="832453"/>
                  </a:cubicBezTo>
                  <a:cubicBezTo>
                    <a:pt x="164445" y="832453"/>
                    <a:pt x="149795" y="824058"/>
                    <a:pt x="146865" y="807267"/>
                  </a:cubicBezTo>
                  <a:cubicBezTo>
                    <a:pt x="146865" y="807267"/>
                    <a:pt x="146865" y="807267"/>
                    <a:pt x="108778" y="586182"/>
                  </a:cubicBezTo>
                  <a:cubicBezTo>
                    <a:pt x="105848" y="569391"/>
                    <a:pt x="91198" y="558197"/>
                    <a:pt x="76549" y="558197"/>
                  </a:cubicBezTo>
                  <a:cubicBezTo>
                    <a:pt x="61900" y="558197"/>
                    <a:pt x="47250" y="547003"/>
                    <a:pt x="44321" y="533010"/>
                  </a:cubicBezTo>
                  <a:cubicBezTo>
                    <a:pt x="44321" y="533010"/>
                    <a:pt x="44321" y="533010"/>
                    <a:pt x="374" y="281142"/>
                  </a:cubicBezTo>
                  <a:cubicBezTo>
                    <a:pt x="-2556" y="261552"/>
                    <a:pt x="12093" y="244760"/>
                    <a:pt x="32602" y="244760"/>
                  </a:cubicBezTo>
                  <a:close/>
                  <a:moveTo>
                    <a:pt x="201006" y="0"/>
                  </a:moveTo>
                  <a:cubicBezTo>
                    <a:pt x="258382" y="0"/>
                    <a:pt x="304893" y="45158"/>
                    <a:pt x="304893" y="100863"/>
                  </a:cubicBezTo>
                  <a:cubicBezTo>
                    <a:pt x="304893" y="156569"/>
                    <a:pt x="258382" y="201726"/>
                    <a:pt x="201006" y="201726"/>
                  </a:cubicBezTo>
                  <a:cubicBezTo>
                    <a:pt x="143631" y="201726"/>
                    <a:pt x="97119" y="156569"/>
                    <a:pt x="97119" y="100863"/>
                  </a:cubicBezTo>
                  <a:cubicBezTo>
                    <a:pt x="97119" y="45158"/>
                    <a:pt x="143631" y="0"/>
                    <a:pt x="201006" y="0"/>
                  </a:cubicBezTo>
                  <a:close/>
                </a:path>
              </a:pathLst>
            </a:custGeom>
            <a:solidFill>
              <a:schemeClr val="accent1">
                <a:lumMod val="10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18" name="IconShape2">
              <a:extLst>
                <a:ext uri="{FF2B5EF4-FFF2-40B4-BE49-F238E27FC236}">
                  <a16:creationId xmlns:a16="http://schemas.microsoft.com/office/drawing/2014/main" xmlns="" id="{3E476B6E-73CC-4E78-B5B4-465ADA8EA9BF}"/>
                </a:ext>
              </a:extLst>
            </p:cNvPr>
            <p:cNvSpPr/>
            <p:nvPr/>
          </p:nvSpPr>
          <p:spPr>
            <a:xfrm>
              <a:off x="7948652" y="2684773"/>
              <a:ext cx="328594" cy="690414"/>
            </a:xfrm>
            <a:custGeom>
              <a:avLst/>
              <a:gdLst>
                <a:gd name="connsiteX0" fmla="*/ 32602 w 396196"/>
                <a:gd name="connsiteY0" fmla="*/ 244760 h 832453"/>
                <a:gd name="connsiteX1" fmla="*/ 366603 w 396196"/>
                <a:gd name="connsiteY1" fmla="*/ 244760 h 832453"/>
                <a:gd name="connsiteX2" fmla="*/ 391506 w 396196"/>
                <a:gd name="connsiteY2" fmla="*/ 255605 h 832453"/>
                <a:gd name="connsiteX3" fmla="*/ 396196 w 396196"/>
                <a:gd name="connsiteY3" fmla="*/ 271956 h 832453"/>
                <a:gd name="connsiteX4" fmla="*/ 396196 w 396196"/>
                <a:gd name="connsiteY4" fmla="*/ 297319 h 832453"/>
                <a:gd name="connsiteX5" fmla="*/ 393704 w 396196"/>
                <a:gd name="connsiteY5" fmla="*/ 312625 h 832453"/>
                <a:gd name="connsiteX6" fmla="*/ 357814 w 396196"/>
                <a:gd name="connsiteY6" fmla="*/ 533010 h 832453"/>
                <a:gd name="connsiteX7" fmla="*/ 325585 w 396196"/>
                <a:gd name="connsiteY7" fmla="*/ 558197 h 832453"/>
                <a:gd name="connsiteX8" fmla="*/ 293358 w 396196"/>
                <a:gd name="connsiteY8" fmla="*/ 586182 h 832453"/>
                <a:gd name="connsiteX9" fmla="*/ 252339 w 396196"/>
                <a:gd name="connsiteY9" fmla="*/ 807267 h 832453"/>
                <a:gd name="connsiteX10" fmla="*/ 220111 w 396196"/>
                <a:gd name="connsiteY10" fmla="*/ 832453 h 832453"/>
                <a:gd name="connsiteX11" fmla="*/ 179093 w 396196"/>
                <a:gd name="connsiteY11" fmla="*/ 832453 h 832453"/>
                <a:gd name="connsiteX12" fmla="*/ 146865 w 396196"/>
                <a:gd name="connsiteY12" fmla="*/ 807267 h 832453"/>
                <a:gd name="connsiteX13" fmla="*/ 108778 w 396196"/>
                <a:gd name="connsiteY13" fmla="*/ 586182 h 832453"/>
                <a:gd name="connsiteX14" fmla="*/ 76549 w 396196"/>
                <a:gd name="connsiteY14" fmla="*/ 558197 h 832453"/>
                <a:gd name="connsiteX15" fmla="*/ 44321 w 396196"/>
                <a:gd name="connsiteY15" fmla="*/ 533010 h 832453"/>
                <a:gd name="connsiteX16" fmla="*/ 374 w 396196"/>
                <a:gd name="connsiteY16" fmla="*/ 281142 h 832453"/>
                <a:gd name="connsiteX17" fmla="*/ 32602 w 396196"/>
                <a:gd name="connsiteY17" fmla="*/ 244760 h 832453"/>
                <a:gd name="connsiteX18" fmla="*/ 201006 w 396196"/>
                <a:gd name="connsiteY18" fmla="*/ 0 h 832453"/>
                <a:gd name="connsiteX19" fmla="*/ 304893 w 396196"/>
                <a:gd name="connsiteY19" fmla="*/ 100863 h 832453"/>
                <a:gd name="connsiteX20" fmla="*/ 201006 w 396196"/>
                <a:gd name="connsiteY20" fmla="*/ 201726 h 832453"/>
                <a:gd name="connsiteX21" fmla="*/ 97119 w 396196"/>
                <a:gd name="connsiteY21" fmla="*/ 100863 h 832453"/>
                <a:gd name="connsiteX22" fmla="*/ 201006 w 396196"/>
                <a:gd name="connsiteY22" fmla="*/ 0 h 8324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396196" h="832453">
                  <a:moveTo>
                    <a:pt x="32602" y="244760"/>
                  </a:moveTo>
                  <a:cubicBezTo>
                    <a:pt x="32602" y="244760"/>
                    <a:pt x="32602" y="244760"/>
                    <a:pt x="366603" y="244760"/>
                  </a:cubicBezTo>
                  <a:cubicBezTo>
                    <a:pt x="376858" y="244760"/>
                    <a:pt x="385647" y="248958"/>
                    <a:pt x="391506" y="255605"/>
                  </a:cubicBezTo>
                  <a:lnTo>
                    <a:pt x="396196" y="271956"/>
                  </a:lnTo>
                  <a:lnTo>
                    <a:pt x="396196" y="297319"/>
                  </a:lnTo>
                  <a:lnTo>
                    <a:pt x="393704" y="312625"/>
                  </a:lnTo>
                  <a:cubicBezTo>
                    <a:pt x="388577" y="344109"/>
                    <a:pt x="378322" y="407076"/>
                    <a:pt x="357814" y="533010"/>
                  </a:cubicBezTo>
                  <a:cubicBezTo>
                    <a:pt x="354884" y="547003"/>
                    <a:pt x="340234" y="558197"/>
                    <a:pt x="325585" y="558197"/>
                  </a:cubicBezTo>
                  <a:cubicBezTo>
                    <a:pt x="308006" y="558197"/>
                    <a:pt x="293358" y="569391"/>
                    <a:pt x="293358" y="586182"/>
                  </a:cubicBezTo>
                  <a:cubicBezTo>
                    <a:pt x="293358" y="586182"/>
                    <a:pt x="293358" y="586182"/>
                    <a:pt x="252339" y="807267"/>
                  </a:cubicBezTo>
                  <a:cubicBezTo>
                    <a:pt x="249409" y="824058"/>
                    <a:pt x="237690" y="832453"/>
                    <a:pt x="220111" y="832453"/>
                  </a:cubicBezTo>
                  <a:cubicBezTo>
                    <a:pt x="220111" y="832453"/>
                    <a:pt x="220111" y="832453"/>
                    <a:pt x="179093" y="832453"/>
                  </a:cubicBezTo>
                  <a:cubicBezTo>
                    <a:pt x="164445" y="832453"/>
                    <a:pt x="149795" y="824058"/>
                    <a:pt x="146865" y="807267"/>
                  </a:cubicBezTo>
                  <a:cubicBezTo>
                    <a:pt x="146865" y="807267"/>
                    <a:pt x="146865" y="807267"/>
                    <a:pt x="108778" y="586182"/>
                  </a:cubicBezTo>
                  <a:cubicBezTo>
                    <a:pt x="105848" y="569391"/>
                    <a:pt x="91198" y="558197"/>
                    <a:pt x="76549" y="558197"/>
                  </a:cubicBezTo>
                  <a:cubicBezTo>
                    <a:pt x="61900" y="558197"/>
                    <a:pt x="47250" y="547003"/>
                    <a:pt x="44321" y="533010"/>
                  </a:cubicBezTo>
                  <a:cubicBezTo>
                    <a:pt x="44321" y="533010"/>
                    <a:pt x="44321" y="533010"/>
                    <a:pt x="374" y="281142"/>
                  </a:cubicBezTo>
                  <a:cubicBezTo>
                    <a:pt x="-2556" y="261552"/>
                    <a:pt x="12093" y="244760"/>
                    <a:pt x="32602" y="244760"/>
                  </a:cubicBezTo>
                  <a:close/>
                  <a:moveTo>
                    <a:pt x="201006" y="0"/>
                  </a:moveTo>
                  <a:cubicBezTo>
                    <a:pt x="258382" y="0"/>
                    <a:pt x="304893" y="45158"/>
                    <a:pt x="304893" y="100863"/>
                  </a:cubicBezTo>
                  <a:cubicBezTo>
                    <a:pt x="304893" y="156569"/>
                    <a:pt x="258382" y="201726"/>
                    <a:pt x="201006" y="201726"/>
                  </a:cubicBezTo>
                  <a:cubicBezTo>
                    <a:pt x="143631" y="201726"/>
                    <a:pt x="97119" y="156569"/>
                    <a:pt x="97119" y="100863"/>
                  </a:cubicBezTo>
                  <a:cubicBezTo>
                    <a:pt x="97119" y="45158"/>
                    <a:pt x="143631" y="0"/>
                    <a:pt x="201006" y="0"/>
                  </a:cubicBezTo>
                  <a:close/>
                </a:path>
              </a:pathLst>
            </a:custGeom>
            <a:solidFill>
              <a:schemeClr val="accent1">
                <a:lumMod val="10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19" name="IconShape2">
              <a:extLst>
                <a:ext uri="{FF2B5EF4-FFF2-40B4-BE49-F238E27FC236}">
                  <a16:creationId xmlns:a16="http://schemas.microsoft.com/office/drawing/2014/main" xmlns="" id="{94A26DC1-B8AA-40FB-B592-85D5E8D2C9DA}"/>
                </a:ext>
              </a:extLst>
            </p:cNvPr>
            <p:cNvSpPr/>
            <p:nvPr/>
          </p:nvSpPr>
          <p:spPr>
            <a:xfrm>
              <a:off x="8326101" y="2684773"/>
              <a:ext cx="328594" cy="690414"/>
            </a:xfrm>
            <a:custGeom>
              <a:avLst/>
              <a:gdLst>
                <a:gd name="connsiteX0" fmla="*/ 32602 w 396196"/>
                <a:gd name="connsiteY0" fmla="*/ 244760 h 832453"/>
                <a:gd name="connsiteX1" fmla="*/ 366603 w 396196"/>
                <a:gd name="connsiteY1" fmla="*/ 244760 h 832453"/>
                <a:gd name="connsiteX2" fmla="*/ 391506 w 396196"/>
                <a:gd name="connsiteY2" fmla="*/ 255605 h 832453"/>
                <a:gd name="connsiteX3" fmla="*/ 396196 w 396196"/>
                <a:gd name="connsiteY3" fmla="*/ 271956 h 832453"/>
                <a:gd name="connsiteX4" fmla="*/ 396196 w 396196"/>
                <a:gd name="connsiteY4" fmla="*/ 297319 h 832453"/>
                <a:gd name="connsiteX5" fmla="*/ 393704 w 396196"/>
                <a:gd name="connsiteY5" fmla="*/ 312625 h 832453"/>
                <a:gd name="connsiteX6" fmla="*/ 357814 w 396196"/>
                <a:gd name="connsiteY6" fmla="*/ 533010 h 832453"/>
                <a:gd name="connsiteX7" fmla="*/ 325585 w 396196"/>
                <a:gd name="connsiteY7" fmla="*/ 558197 h 832453"/>
                <a:gd name="connsiteX8" fmla="*/ 293358 w 396196"/>
                <a:gd name="connsiteY8" fmla="*/ 586182 h 832453"/>
                <a:gd name="connsiteX9" fmla="*/ 252339 w 396196"/>
                <a:gd name="connsiteY9" fmla="*/ 807267 h 832453"/>
                <a:gd name="connsiteX10" fmla="*/ 220111 w 396196"/>
                <a:gd name="connsiteY10" fmla="*/ 832453 h 832453"/>
                <a:gd name="connsiteX11" fmla="*/ 179093 w 396196"/>
                <a:gd name="connsiteY11" fmla="*/ 832453 h 832453"/>
                <a:gd name="connsiteX12" fmla="*/ 146865 w 396196"/>
                <a:gd name="connsiteY12" fmla="*/ 807267 h 832453"/>
                <a:gd name="connsiteX13" fmla="*/ 108778 w 396196"/>
                <a:gd name="connsiteY13" fmla="*/ 586182 h 832453"/>
                <a:gd name="connsiteX14" fmla="*/ 76549 w 396196"/>
                <a:gd name="connsiteY14" fmla="*/ 558197 h 832453"/>
                <a:gd name="connsiteX15" fmla="*/ 44321 w 396196"/>
                <a:gd name="connsiteY15" fmla="*/ 533010 h 832453"/>
                <a:gd name="connsiteX16" fmla="*/ 374 w 396196"/>
                <a:gd name="connsiteY16" fmla="*/ 281142 h 832453"/>
                <a:gd name="connsiteX17" fmla="*/ 32602 w 396196"/>
                <a:gd name="connsiteY17" fmla="*/ 244760 h 832453"/>
                <a:gd name="connsiteX18" fmla="*/ 201006 w 396196"/>
                <a:gd name="connsiteY18" fmla="*/ 0 h 832453"/>
                <a:gd name="connsiteX19" fmla="*/ 304893 w 396196"/>
                <a:gd name="connsiteY19" fmla="*/ 100863 h 832453"/>
                <a:gd name="connsiteX20" fmla="*/ 201006 w 396196"/>
                <a:gd name="connsiteY20" fmla="*/ 201726 h 832453"/>
                <a:gd name="connsiteX21" fmla="*/ 97119 w 396196"/>
                <a:gd name="connsiteY21" fmla="*/ 100863 h 832453"/>
                <a:gd name="connsiteX22" fmla="*/ 201006 w 396196"/>
                <a:gd name="connsiteY22" fmla="*/ 0 h 8324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396196" h="832453">
                  <a:moveTo>
                    <a:pt x="32602" y="244760"/>
                  </a:moveTo>
                  <a:cubicBezTo>
                    <a:pt x="32602" y="244760"/>
                    <a:pt x="32602" y="244760"/>
                    <a:pt x="366603" y="244760"/>
                  </a:cubicBezTo>
                  <a:cubicBezTo>
                    <a:pt x="376858" y="244760"/>
                    <a:pt x="385647" y="248958"/>
                    <a:pt x="391506" y="255605"/>
                  </a:cubicBezTo>
                  <a:lnTo>
                    <a:pt x="396196" y="271956"/>
                  </a:lnTo>
                  <a:lnTo>
                    <a:pt x="396196" y="297319"/>
                  </a:lnTo>
                  <a:lnTo>
                    <a:pt x="393704" y="312625"/>
                  </a:lnTo>
                  <a:cubicBezTo>
                    <a:pt x="388577" y="344109"/>
                    <a:pt x="378322" y="407076"/>
                    <a:pt x="357814" y="533010"/>
                  </a:cubicBezTo>
                  <a:cubicBezTo>
                    <a:pt x="354884" y="547003"/>
                    <a:pt x="340234" y="558197"/>
                    <a:pt x="325585" y="558197"/>
                  </a:cubicBezTo>
                  <a:cubicBezTo>
                    <a:pt x="308006" y="558197"/>
                    <a:pt x="293358" y="569391"/>
                    <a:pt x="293358" y="586182"/>
                  </a:cubicBezTo>
                  <a:cubicBezTo>
                    <a:pt x="293358" y="586182"/>
                    <a:pt x="293358" y="586182"/>
                    <a:pt x="252339" y="807267"/>
                  </a:cubicBezTo>
                  <a:cubicBezTo>
                    <a:pt x="249409" y="824058"/>
                    <a:pt x="237690" y="832453"/>
                    <a:pt x="220111" y="832453"/>
                  </a:cubicBezTo>
                  <a:cubicBezTo>
                    <a:pt x="220111" y="832453"/>
                    <a:pt x="220111" y="832453"/>
                    <a:pt x="179093" y="832453"/>
                  </a:cubicBezTo>
                  <a:cubicBezTo>
                    <a:pt x="164445" y="832453"/>
                    <a:pt x="149795" y="824058"/>
                    <a:pt x="146865" y="807267"/>
                  </a:cubicBezTo>
                  <a:cubicBezTo>
                    <a:pt x="146865" y="807267"/>
                    <a:pt x="146865" y="807267"/>
                    <a:pt x="108778" y="586182"/>
                  </a:cubicBezTo>
                  <a:cubicBezTo>
                    <a:pt x="105848" y="569391"/>
                    <a:pt x="91198" y="558197"/>
                    <a:pt x="76549" y="558197"/>
                  </a:cubicBezTo>
                  <a:cubicBezTo>
                    <a:pt x="61900" y="558197"/>
                    <a:pt x="47250" y="547003"/>
                    <a:pt x="44321" y="533010"/>
                  </a:cubicBezTo>
                  <a:cubicBezTo>
                    <a:pt x="44321" y="533010"/>
                    <a:pt x="44321" y="533010"/>
                    <a:pt x="374" y="281142"/>
                  </a:cubicBezTo>
                  <a:cubicBezTo>
                    <a:pt x="-2556" y="261552"/>
                    <a:pt x="12093" y="244760"/>
                    <a:pt x="32602" y="244760"/>
                  </a:cubicBezTo>
                  <a:close/>
                  <a:moveTo>
                    <a:pt x="201006" y="0"/>
                  </a:moveTo>
                  <a:cubicBezTo>
                    <a:pt x="258382" y="0"/>
                    <a:pt x="304893" y="45158"/>
                    <a:pt x="304893" y="100863"/>
                  </a:cubicBezTo>
                  <a:cubicBezTo>
                    <a:pt x="304893" y="156569"/>
                    <a:pt x="258382" y="201726"/>
                    <a:pt x="201006" y="201726"/>
                  </a:cubicBezTo>
                  <a:cubicBezTo>
                    <a:pt x="143631" y="201726"/>
                    <a:pt x="97119" y="156569"/>
                    <a:pt x="97119" y="100863"/>
                  </a:cubicBezTo>
                  <a:cubicBezTo>
                    <a:pt x="97119" y="45158"/>
                    <a:pt x="143631" y="0"/>
                    <a:pt x="201006" y="0"/>
                  </a:cubicBezTo>
                  <a:close/>
                </a:path>
              </a:pathLst>
            </a:custGeom>
            <a:solidFill>
              <a:schemeClr val="accent1">
                <a:lumMod val="10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20" name="IconShape2">
              <a:extLst>
                <a:ext uri="{FF2B5EF4-FFF2-40B4-BE49-F238E27FC236}">
                  <a16:creationId xmlns:a16="http://schemas.microsoft.com/office/drawing/2014/main" xmlns="" id="{41352653-E5CB-479F-9C03-B3DA153C4441}"/>
                </a:ext>
              </a:extLst>
            </p:cNvPr>
            <p:cNvSpPr/>
            <p:nvPr/>
          </p:nvSpPr>
          <p:spPr>
            <a:xfrm>
              <a:off x="8703545" y="2684773"/>
              <a:ext cx="328594" cy="690414"/>
            </a:xfrm>
            <a:custGeom>
              <a:avLst/>
              <a:gdLst>
                <a:gd name="connsiteX0" fmla="*/ 32602 w 396196"/>
                <a:gd name="connsiteY0" fmla="*/ 244760 h 832453"/>
                <a:gd name="connsiteX1" fmla="*/ 366603 w 396196"/>
                <a:gd name="connsiteY1" fmla="*/ 244760 h 832453"/>
                <a:gd name="connsiteX2" fmla="*/ 391506 w 396196"/>
                <a:gd name="connsiteY2" fmla="*/ 255605 h 832453"/>
                <a:gd name="connsiteX3" fmla="*/ 396196 w 396196"/>
                <a:gd name="connsiteY3" fmla="*/ 271956 h 832453"/>
                <a:gd name="connsiteX4" fmla="*/ 396196 w 396196"/>
                <a:gd name="connsiteY4" fmla="*/ 297319 h 832453"/>
                <a:gd name="connsiteX5" fmla="*/ 393704 w 396196"/>
                <a:gd name="connsiteY5" fmla="*/ 312625 h 832453"/>
                <a:gd name="connsiteX6" fmla="*/ 357814 w 396196"/>
                <a:gd name="connsiteY6" fmla="*/ 533010 h 832453"/>
                <a:gd name="connsiteX7" fmla="*/ 325585 w 396196"/>
                <a:gd name="connsiteY7" fmla="*/ 558197 h 832453"/>
                <a:gd name="connsiteX8" fmla="*/ 293358 w 396196"/>
                <a:gd name="connsiteY8" fmla="*/ 586182 h 832453"/>
                <a:gd name="connsiteX9" fmla="*/ 252339 w 396196"/>
                <a:gd name="connsiteY9" fmla="*/ 807267 h 832453"/>
                <a:gd name="connsiteX10" fmla="*/ 220111 w 396196"/>
                <a:gd name="connsiteY10" fmla="*/ 832453 h 832453"/>
                <a:gd name="connsiteX11" fmla="*/ 179093 w 396196"/>
                <a:gd name="connsiteY11" fmla="*/ 832453 h 832453"/>
                <a:gd name="connsiteX12" fmla="*/ 146865 w 396196"/>
                <a:gd name="connsiteY12" fmla="*/ 807267 h 832453"/>
                <a:gd name="connsiteX13" fmla="*/ 108778 w 396196"/>
                <a:gd name="connsiteY13" fmla="*/ 586182 h 832453"/>
                <a:gd name="connsiteX14" fmla="*/ 76549 w 396196"/>
                <a:gd name="connsiteY14" fmla="*/ 558197 h 832453"/>
                <a:gd name="connsiteX15" fmla="*/ 44321 w 396196"/>
                <a:gd name="connsiteY15" fmla="*/ 533010 h 832453"/>
                <a:gd name="connsiteX16" fmla="*/ 374 w 396196"/>
                <a:gd name="connsiteY16" fmla="*/ 281142 h 832453"/>
                <a:gd name="connsiteX17" fmla="*/ 32602 w 396196"/>
                <a:gd name="connsiteY17" fmla="*/ 244760 h 832453"/>
                <a:gd name="connsiteX18" fmla="*/ 201006 w 396196"/>
                <a:gd name="connsiteY18" fmla="*/ 0 h 832453"/>
                <a:gd name="connsiteX19" fmla="*/ 304893 w 396196"/>
                <a:gd name="connsiteY19" fmla="*/ 100863 h 832453"/>
                <a:gd name="connsiteX20" fmla="*/ 201006 w 396196"/>
                <a:gd name="connsiteY20" fmla="*/ 201726 h 832453"/>
                <a:gd name="connsiteX21" fmla="*/ 97119 w 396196"/>
                <a:gd name="connsiteY21" fmla="*/ 100863 h 832453"/>
                <a:gd name="connsiteX22" fmla="*/ 201006 w 396196"/>
                <a:gd name="connsiteY22" fmla="*/ 0 h 8324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396196" h="832453">
                  <a:moveTo>
                    <a:pt x="32602" y="244760"/>
                  </a:moveTo>
                  <a:cubicBezTo>
                    <a:pt x="32602" y="244760"/>
                    <a:pt x="32602" y="244760"/>
                    <a:pt x="366603" y="244760"/>
                  </a:cubicBezTo>
                  <a:cubicBezTo>
                    <a:pt x="376858" y="244760"/>
                    <a:pt x="385647" y="248958"/>
                    <a:pt x="391506" y="255605"/>
                  </a:cubicBezTo>
                  <a:lnTo>
                    <a:pt x="396196" y="271956"/>
                  </a:lnTo>
                  <a:lnTo>
                    <a:pt x="396196" y="297319"/>
                  </a:lnTo>
                  <a:lnTo>
                    <a:pt x="393704" y="312625"/>
                  </a:lnTo>
                  <a:cubicBezTo>
                    <a:pt x="388577" y="344109"/>
                    <a:pt x="378322" y="407076"/>
                    <a:pt x="357814" y="533010"/>
                  </a:cubicBezTo>
                  <a:cubicBezTo>
                    <a:pt x="354884" y="547003"/>
                    <a:pt x="340234" y="558197"/>
                    <a:pt x="325585" y="558197"/>
                  </a:cubicBezTo>
                  <a:cubicBezTo>
                    <a:pt x="308006" y="558197"/>
                    <a:pt x="293358" y="569391"/>
                    <a:pt x="293358" y="586182"/>
                  </a:cubicBezTo>
                  <a:cubicBezTo>
                    <a:pt x="293358" y="586182"/>
                    <a:pt x="293358" y="586182"/>
                    <a:pt x="252339" y="807267"/>
                  </a:cubicBezTo>
                  <a:cubicBezTo>
                    <a:pt x="249409" y="824058"/>
                    <a:pt x="237690" y="832453"/>
                    <a:pt x="220111" y="832453"/>
                  </a:cubicBezTo>
                  <a:cubicBezTo>
                    <a:pt x="220111" y="832453"/>
                    <a:pt x="220111" y="832453"/>
                    <a:pt x="179093" y="832453"/>
                  </a:cubicBezTo>
                  <a:cubicBezTo>
                    <a:pt x="164445" y="832453"/>
                    <a:pt x="149795" y="824058"/>
                    <a:pt x="146865" y="807267"/>
                  </a:cubicBezTo>
                  <a:cubicBezTo>
                    <a:pt x="146865" y="807267"/>
                    <a:pt x="146865" y="807267"/>
                    <a:pt x="108778" y="586182"/>
                  </a:cubicBezTo>
                  <a:cubicBezTo>
                    <a:pt x="105848" y="569391"/>
                    <a:pt x="91198" y="558197"/>
                    <a:pt x="76549" y="558197"/>
                  </a:cubicBezTo>
                  <a:cubicBezTo>
                    <a:pt x="61900" y="558197"/>
                    <a:pt x="47250" y="547003"/>
                    <a:pt x="44321" y="533010"/>
                  </a:cubicBezTo>
                  <a:cubicBezTo>
                    <a:pt x="44321" y="533010"/>
                    <a:pt x="44321" y="533010"/>
                    <a:pt x="374" y="281142"/>
                  </a:cubicBezTo>
                  <a:cubicBezTo>
                    <a:pt x="-2556" y="261552"/>
                    <a:pt x="12093" y="244760"/>
                    <a:pt x="32602" y="244760"/>
                  </a:cubicBezTo>
                  <a:close/>
                  <a:moveTo>
                    <a:pt x="201006" y="0"/>
                  </a:moveTo>
                  <a:cubicBezTo>
                    <a:pt x="258382" y="0"/>
                    <a:pt x="304893" y="45158"/>
                    <a:pt x="304893" y="100863"/>
                  </a:cubicBezTo>
                  <a:cubicBezTo>
                    <a:pt x="304893" y="156569"/>
                    <a:pt x="258382" y="201726"/>
                    <a:pt x="201006" y="201726"/>
                  </a:cubicBezTo>
                  <a:cubicBezTo>
                    <a:pt x="143631" y="201726"/>
                    <a:pt x="97119" y="156569"/>
                    <a:pt x="97119" y="100863"/>
                  </a:cubicBezTo>
                  <a:cubicBezTo>
                    <a:pt x="97119" y="45158"/>
                    <a:pt x="143631" y="0"/>
                    <a:pt x="201006" y="0"/>
                  </a:cubicBezTo>
                  <a:close/>
                </a:path>
              </a:pathLst>
            </a:custGeom>
            <a:solidFill>
              <a:schemeClr val="accent1">
                <a:lumMod val="10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21" name="IconShape2">
              <a:extLst>
                <a:ext uri="{FF2B5EF4-FFF2-40B4-BE49-F238E27FC236}">
                  <a16:creationId xmlns:a16="http://schemas.microsoft.com/office/drawing/2014/main" xmlns="" id="{7F0FC6D7-704C-4F7C-81C9-F1D585C8171F}"/>
                </a:ext>
              </a:extLst>
            </p:cNvPr>
            <p:cNvSpPr/>
            <p:nvPr/>
          </p:nvSpPr>
          <p:spPr>
            <a:xfrm>
              <a:off x="9080995" y="2684773"/>
              <a:ext cx="328594" cy="690414"/>
            </a:xfrm>
            <a:custGeom>
              <a:avLst/>
              <a:gdLst>
                <a:gd name="connsiteX0" fmla="*/ 32602 w 396196"/>
                <a:gd name="connsiteY0" fmla="*/ 244760 h 832453"/>
                <a:gd name="connsiteX1" fmla="*/ 366603 w 396196"/>
                <a:gd name="connsiteY1" fmla="*/ 244760 h 832453"/>
                <a:gd name="connsiteX2" fmla="*/ 391506 w 396196"/>
                <a:gd name="connsiteY2" fmla="*/ 255605 h 832453"/>
                <a:gd name="connsiteX3" fmla="*/ 396196 w 396196"/>
                <a:gd name="connsiteY3" fmla="*/ 271956 h 832453"/>
                <a:gd name="connsiteX4" fmla="*/ 396196 w 396196"/>
                <a:gd name="connsiteY4" fmla="*/ 297319 h 832453"/>
                <a:gd name="connsiteX5" fmla="*/ 393704 w 396196"/>
                <a:gd name="connsiteY5" fmla="*/ 312625 h 832453"/>
                <a:gd name="connsiteX6" fmla="*/ 357814 w 396196"/>
                <a:gd name="connsiteY6" fmla="*/ 533010 h 832453"/>
                <a:gd name="connsiteX7" fmla="*/ 325585 w 396196"/>
                <a:gd name="connsiteY7" fmla="*/ 558197 h 832453"/>
                <a:gd name="connsiteX8" fmla="*/ 293358 w 396196"/>
                <a:gd name="connsiteY8" fmla="*/ 586182 h 832453"/>
                <a:gd name="connsiteX9" fmla="*/ 252339 w 396196"/>
                <a:gd name="connsiteY9" fmla="*/ 807267 h 832453"/>
                <a:gd name="connsiteX10" fmla="*/ 220111 w 396196"/>
                <a:gd name="connsiteY10" fmla="*/ 832453 h 832453"/>
                <a:gd name="connsiteX11" fmla="*/ 179093 w 396196"/>
                <a:gd name="connsiteY11" fmla="*/ 832453 h 832453"/>
                <a:gd name="connsiteX12" fmla="*/ 146865 w 396196"/>
                <a:gd name="connsiteY12" fmla="*/ 807267 h 832453"/>
                <a:gd name="connsiteX13" fmla="*/ 108778 w 396196"/>
                <a:gd name="connsiteY13" fmla="*/ 586182 h 832453"/>
                <a:gd name="connsiteX14" fmla="*/ 76549 w 396196"/>
                <a:gd name="connsiteY14" fmla="*/ 558197 h 832453"/>
                <a:gd name="connsiteX15" fmla="*/ 44321 w 396196"/>
                <a:gd name="connsiteY15" fmla="*/ 533010 h 832453"/>
                <a:gd name="connsiteX16" fmla="*/ 374 w 396196"/>
                <a:gd name="connsiteY16" fmla="*/ 281142 h 832453"/>
                <a:gd name="connsiteX17" fmla="*/ 32602 w 396196"/>
                <a:gd name="connsiteY17" fmla="*/ 244760 h 832453"/>
                <a:gd name="connsiteX18" fmla="*/ 201006 w 396196"/>
                <a:gd name="connsiteY18" fmla="*/ 0 h 832453"/>
                <a:gd name="connsiteX19" fmla="*/ 304893 w 396196"/>
                <a:gd name="connsiteY19" fmla="*/ 100863 h 832453"/>
                <a:gd name="connsiteX20" fmla="*/ 201006 w 396196"/>
                <a:gd name="connsiteY20" fmla="*/ 201726 h 832453"/>
                <a:gd name="connsiteX21" fmla="*/ 97119 w 396196"/>
                <a:gd name="connsiteY21" fmla="*/ 100863 h 832453"/>
                <a:gd name="connsiteX22" fmla="*/ 201006 w 396196"/>
                <a:gd name="connsiteY22" fmla="*/ 0 h 8324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396196" h="832453">
                  <a:moveTo>
                    <a:pt x="32602" y="244760"/>
                  </a:moveTo>
                  <a:cubicBezTo>
                    <a:pt x="32602" y="244760"/>
                    <a:pt x="32602" y="244760"/>
                    <a:pt x="366603" y="244760"/>
                  </a:cubicBezTo>
                  <a:cubicBezTo>
                    <a:pt x="376858" y="244760"/>
                    <a:pt x="385647" y="248958"/>
                    <a:pt x="391506" y="255605"/>
                  </a:cubicBezTo>
                  <a:lnTo>
                    <a:pt x="396196" y="271956"/>
                  </a:lnTo>
                  <a:lnTo>
                    <a:pt x="396196" y="297319"/>
                  </a:lnTo>
                  <a:lnTo>
                    <a:pt x="393704" y="312625"/>
                  </a:lnTo>
                  <a:cubicBezTo>
                    <a:pt x="388577" y="344109"/>
                    <a:pt x="378322" y="407076"/>
                    <a:pt x="357814" y="533010"/>
                  </a:cubicBezTo>
                  <a:cubicBezTo>
                    <a:pt x="354884" y="547003"/>
                    <a:pt x="340234" y="558197"/>
                    <a:pt x="325585" y="558197"/>
                  </a:cubicBezTo>
                  <a:cubicBezTo>
                    <a:pt x="308006" y="558197"/>
                    <a:pt x="293358" y="569391"/>
                    <a:pt x="293358" y="586182"/>
                  </a:cubicBezTo>
                  <a:cubicBezTo>
                    <a:pt x="293358" y="586182"/>
                    <a:pt x="293358" y="586182"/>
                    <a:pt x="252339" y="807267"/>
                  </a:cubicBezTo>
                  <a:cubicBezTo>
                    <a:pt x="249409" y="824058"/>
                    <a:pt x="237690" y="832453"/>
                    <a:pt x="220111" y="832453"/>
                  </a:cubicBezTo>
                  <a:cubicBezTo>
                    <a:pt x="220111" y="832453"/>
                    <a:pt x="220111" y="832453"/>
                    <a:pt x="179093" y="832453"/>
                  </a:cubicBezTo>
                  <a:cubicBezTo>
                    <a:pt x="164445" y="832453"/>
                    <a:pt x="149795" y="824058"/>
                    <a:pt x="146865" y="807267"/>
                  </a:cubicBezTo>
                  <a:cubicBezTo>
                    <a:pt x="146865" y="807267"/>
                    <a:pt x="146865" y="807267"/>
                    <a:pt x="108778" y="586182"/>
                  </a:cubicBezTo>
                  <a:cubicBezTo>
                    <a:pt x="105848" y="569391"/>
                    <a:pt x="91198" y="558197"/>
                    <a:pt x="76549" y="558197"/>
                  </a:cubicBezTo>
                  <a:cubicBezTo>
                    <a:pt x="61900" y="558197"/>
                    <a:pt x="47250" y="547003"/>
                    <a:pt x="44321" y="533010"/>
                  </a:cubicBezTo>
                  <a:cubicBezTo>
                    <a:pt x="44321" y="533010"/>
                    <a:pt x="44321" y="533010"/>
                    <a:pt x="374" y="281142"/>
                  </a:cubicBezTo>
                  <a:cubicBezTo>
                    <a:pt x="-2556" y="261552"/>
                    <a:pt x="12093" y="244760"/>
                    <a:pt x="32602" y="244760"/>
                  </a:cubicBezTo>
                  <a:close/>
                  <a:moveTo>
                    <a:pt x="201006" y="0"/>
                  </a:moveTo>
                  <a:cubicBezTo>
                    <a:pt x="258382" y="0"/>
                    <a:pt x="304893" y="45158"/>
                    <a:pt x="304893" y="100863"/>
                  </a:cubicBezTo>
                  <a:cubicBezTo>
                    <a:pt x="304893" y="156569"/>
                    <a:pt x="258382" y="201726"/>
                    <a:pt x="201006" y="201726"/>
                  </a:cubicBezTo>
                  <a:cubicBezTo>
                    <a:pt x="143631" y="201726"/>
                    <a:pt x="97119" y="156569"/>
                    <a:pt x="97119" y="100863"/>
                  </a:cubicBezTo>
                  <a:cubicBezTo>
                    <a:pt x="97119" y="45158"/>
                    <a:pt x="143631" y="0"/>
                    <a:pt x="201006" y="0"/>
                  </a:cubicBezTo>
                  <a:close/>
                </a:path>
              </a:pathLst>
            </a:custGeom>
            <a:gradFill flip="none" rotWithShape="1">
              <a:gsLst>
                <a:gs pos="0">
                  <a:schemeClr val="accent1">
                    <a:lumMod val="100000"/>
                  </a:schemeClr>
                </a:gs>
                <a:gs pos="100000">
                  <a:schemeClr val="lt1">
                    <a:lumMod val="100000"/>
                  </a:schemeClr>
                </a:gs>
                <a:gs pos="50000">
                  <a:schemeClr val="accent1">
                    <a:lumMod val="100000"/>
                  </a:schemeClr>
                </a:gs>
                <a:gs pos="50100">
                  <a:schemeClr val="lt1">
                    <a:lumMod val="10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23" name="ValueBack2">
              <a:extLst>
                <a:ext uri="{FF2B5EF4-FFF2-40B4-BE49-F238E27FC236}">
                  <a16:creationId xmlns:a16="http://schemas.microsoft.com/office/drawing/2014/main" xmlns="" id="{1C796792-38B3-4749-A5D2-15B6B37F8E9D}"/>
                </a:ext>
              </a:extLst>
            </p:cNvPr>
            <p:cNvSpPr/>
            <p:nvPr/>
          </p:nvSpPr>
          <p:spPr bwMode="auto">
            <a:xfrm flipH="1">
              <a:off x="8207543" y="1395733"/>
              <a:ext cx="995866" cy="645680"/>
            </a:xfrm>
            <a:prstGeom prst="wedgeRoundRectCallout">
              <a:avLst>
                <a:gd name="adj1" fmla="val -33430"/>
                <a:gd name="adj2" fmla="val 71878"/>
                <a:gd name="adj3" fmla="val 16667"/>
              </a:avLst>
            </a:prstGeom>
            <a:solidFill>
              <a:schemeClr val="accent1">
                <a:lumMod val="100000"/>
              </a:schemeClr>
            </a:solidFill>
            <a:ln w="101600">
              <a:noFill/>
            </a:ln>
          </p:spPr>
          <p:txBody>
            <a:bodyPr anchor="ctr"/>
            <a:lstStyle/>
            <a:p>
              <a:pPr algn="ctr"/>
              <a:endParaRPr/>
            </a:p>
          </p:txBody>
        </p:sp>
        <p:sp>
          <p:nvSpPr>
            <p:cNvPr id="24" name="ValueText2">
              <a:extLst>
                <a:ext uri="{FF2B5EF4-FFF2-40B4-BE49-F238E27FC236}">
                  <a16:creationId xmlns:a16="http://schemas.microsoft.com/office/drawing/2014/main" xmlns="" id="{4FF3F662-CD32-4D88-BE67-0A92EDA80D62}"/>
                </a:ext>
              </a:extLst>
            </p:cNvPr>
            <p:cNvSpPr txBox="1"/>
            <p:nvPr/>
          </p:nvSpPr>
          <p:spPr>
            <a:xfrm>
              <a:off x="8383208" y="1560668"/>
              <a:ext cx="484633" cy="351482"/>
            </a:xfrm>
            <a:prstGeom prst="rect">
              <a:avLst/>
            </a:prstGeom>
            <a:noFill/>
          </p:spPr>
          <p:txBody>
            <a:bodyPr wrap="none" anchor="ctr" anchorCtr="0">
              <a:prstTxWarp prst="textPlain">
                <a:avLst/>
              </a:prstTxWarp>
              <a:normAutofit fontScale="25000" lnSpcReduction="20000"/>
            </a:bodyPr>
            <a:lstStyle/>
            <a:p>
              <a:r>
                <a:rPr lang="kk-KZ" sz="6000" dirty="0">
                  <a:solidFill>
                    <a:schemeClr val="bg1"/>
                  </a:solidFill>
                  <a:latin typeface="Impact" panose="020B0806030902050204" pitchFamily="34" charset="0"/>
                </a:rPr>
                <a:t>6</a:t>
              </a:r>
              <a:endParaRPr lang="en-US" sz="6000" dirty="0">
                <a:solidFill>
                  <a:schemeClr val="bg1"/>
                </a:solidFill>
                <a:latin typeface="Impact" panose="020B0806030902050204" pitchFamily="34" charset="0"/>
              </a:endParaRPr>
            </a:p>
          </p:txBody>
        </p:sp>
        <p:sp>
          <p:nvSpPr>
            <p:cNvPr id="25" name="RelativeShape1">
              <a:extLst>
                <a:ext uri="{FF2B5EF4-FFF2-40B4-BE49-F238E27FC236}">
                  <a16:creationId xmlns:a16="http://schemas.microsoft.com/office/drawing/2014/main" xmlns="" id="{D66EF992-D381-451A-9A5B-BB2DF4004E3A}"/>
                </a:ext>
              </a:extLst>
            </p:cNvPr>
            <p:cNvSpPr/>
            <p:nvPr/>
          </p:nvSpPr>
          <p:spPr bwMode="auto">
            <a:xfrm flipH="1">
              <a:off x="1932017" y="2299685"/>
              <a:ext cx="3890878" cy="255151"/>
            </a:xfrm>
            <a:prstGeom prst="roundRect">
              <a:avLst>
                <a:gd name="adj" fmla="val 50000"/>
              </a:avLst>
            </a:prstGeom>
            <a:noFill/>
            <a:ln w="28575">
              <a:noFill/>
            </a:ln>
          </p:spPr>
          <p:txBody>
            <a:bodyPr anchor="ctr"/>
            <a:lstStyle/>
            <a:p>
              <a:pPr algn="ctr"/>
              <a:endParaRPr/>
            </a:p>
          </p:txBody>
        </p:sp>
        <p:sp>
          <p:nvSpPr>
            <p:cNvPr id="26" name="ValueShape1">
              <a:extLst>
                <a:ext uri="{FF2B5EF4-FFF2-40B4-BE49-F238E27FC236}">
                  <a16:creationId xmlns:a16="http://schemas.microsoft.com/office/drawing/2014/main" xmlns="" id="{8B7ED368-0C90-4D51-B390-7C25849E0599}"/>
                </a:ext>
              </a:extLst>
            </p:cNvPr>
            <p:cNvSpPr/>
            <p:nvPr/>
          </p:nvSpPr>
          <p:spPr bwMode="auto">
            <a:xfrm flipH="1">
              <a:off x="3129210" y="2299685"/>
              <a:ext cx="2693685" cy="255151"/>
            </a:xfrm>
            <a:prstGeom prst="roundRect">
              <a:avLst>
                <a:gd name="adj" fmla="val 50000"/>
              </a:avLst>
            </a:prstGeom>
            <a:solidFill>
              <a:schemeClr val="accent2">
                <a:lumMod val="20000"/>
                <a:lumOff val="80000"/>
              </a:schemeClr>
            </a:solidFill>
            <a:ln w="28575">
              <a:solidFill>
                <a:schemeClr val="accent2">
                  <a:lumMod val="100000"/>
                </a:schemeClr>
              </a:solidFill>
            </a:ln>
          </p:spPr>
          <p:txBody>
            <a:bodyPr anchor="ctr"/>
            <a:lstStyle/>
            <a:p>
              <a:pPr algn="ctr"/>
              <a:endParaRPr/>
            </a:p>
          </p:txBody>
        </p:sp>
        <p:sp>
          <p:nvSpPr>
            <p:cNvPr id="27" name="IconShape1">
              <a:extLst>
                <a:ext uri="{FF2B5EF4-FFF2-40B4-BE49-F238E27FC236}">
                  <a16:creationId xmlns:a16="http://schemas.microsoft.com/office/drawing/2014/main" xmlns="" id="{6EE29FFB-C29B-40E7-A96B-13D5BE0E480C}"/>
                </a:ext>
              </a:extLst>
            </p:cNvPr>
            <p:cNvSpPr/>
            <p:nvPr/>
          </p:nvSpPr>
          <p:spPr>
            <a:xfrm flipH="1">
              <a:off x="5329049" y="2684773"/>
              <a:ext cx="328594" cy="690414"/>
            </a:xfrm>
            <a:custGeom>
              <a:avLst/>
              <a:gdLst>
                <a:gd name="connsiteX0" fmla="*/ 32602 w 396196"/>
                <a:gd name="connsiteY0" fmla="*/ 244760 h 832453"/>
                <a:gd name="connsiteX1" fmla="*/ 366603 w 396196"/>
                <a:gd name="connsiteY1" fmla="*/ 244760 h 832453"/>
                <a:gd name="connsiteX2" fmla="*/ 391506 w 396196"/>
                <a:gd name="connsiteY2" fmla="*/ 255605 h 832453"/>
                <a:gd name="connsiteX3" fmla="*/ 396196 w 396196"/>
                <a:gd name="connsiteY3" fmla="*/ 271956 h 832453"/>
                <a:gd name="connsiteX4" fmla="*/ 396196 w 396196"/>
                <a:gd name="connsiteY4" fmla="*/ 297319 h 832453"/>
                <a:gd name="connsiteX5" fmla="*/ 393704 w 396196"/>
                <a:gd name="connsiteY5" fmla="*/ 312625 h 832453"/>
                <a:gd name="connsiteX6" fmla="*/ 357814 w 396196"/>
                <a:gd name="connsiteY6" fmla="*/ 533010 h 832453"/>
                <a:gd name="connsiteX7" fmla="*/ 325585 w 396196"/>
                <a:gd name="connsiteY7" fmla="*/ 558197 h 832453"/>
                <a:gd name="connsiteX8" fmla="*/ 293358 w 396196"/>
                <a:gd name="connsiteY8" fmla="*/ 586182 h 832453"/>
                <a:gd name="connsiteX9" fmla="*/ 252339 w 396196"/>
                <a:gd name="connsiteY9" fmla="*/ 807267 h 832453"/>
                <a:gd name="connsiteX10" fmla="*/ 220111 w 396196"/>
                <a:gd name="connsiteY10" fmla="*/ 832453 h 832453"/>
                <a:gd name="connsiteX11" fmla="*/ 179093 w 396196"/>
                <a:gd name="connsiteY11" fmla="*/ 832453 h 832453"/>
                <a:gd name="connsiteX12" fmla="*/ 146865 w 396196"/>
                <a:gd name="connsiteY12" fmla="*/ 807267 h 832453"/>
                <a:gd name="connsiteX13" fmla="*/ 108778 w 396196"/>
                <a:gd name="connsiteY13" fmla="*/ 586182 h 832453"/>
                <a:gd name="connsiteX14" fmla="*/ 76549 w 396196"/>
                <a:gd name="connsiteY14" fmla="*/ 558197 h 832453"/>
                <a:gd name="connsiteX15" fmla="*/ 44321 w 396196"/>
                <a:gd name="connsiteY15" fmla="*/ 533010 h 832453"/>
                <a:gd name="connsiteX16" fmla="*/ 374 w 396196"/>
                <a:gd name="connsiteY16" fmla="*/ 281142 h 832453"/>
                <a:gd name="connsiteX17" fmla="*/ 32602 w 396196"/>
                <a:gd name="connsiteY17" fmla="*/ 244760 h 832453"/>
                <a:gd name="connsiteX18" fmla="*/ 201006 w 396196"/>
                <a:gd name="connsiteY18" fmla="*/ 0 h 832453"/>
                <a:gd name="connsiteX19" fmla="*/ 304893 w 396196"/>
                <a:gd name="connsiteY19" fmla="*/ 100863 h 832453"/>
                <a:gd name="connsiteX20" fmla="*/ 201006 w 396196"/>
                <a:gd name="connsiteY20" fmla="*/ 201726 h 832453"/>
                <a:gd name="connsiteX21" fmla="*/ 97119 w 396196"/>
                <a:gd name="connsiteY21" fmla="*/ 100863 h 832453"/>
                <a:gd name="connsiteX22" fmla="*/ 201006 w 396196"/>
                <a:gd name="connsiteY22" fmla="*/ 0 h 8324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396196" h="832453">
                  <a:moveTo>
                    <a:pt x="32602" y="244760"/>
                  </a:moveTo>
                  <a:cubicBezTo>
                    <a:pt x="32602" y="244760"/>
                    <a:pt x="32602" y="244760"/>
                    <a:pt x="366603" y="244760"/>
                  </a:cubicBezTo>
                  <a:cubicBezTo>
                    <a:pt x="376858" y="244760"/>
                    <a:pt x="385647" y="248958"/>
                    <a:pt x="391506" y="255605"/>
                  </a:cubicBezTo>
                  <a:lnTo>
                    <a:pt x="396196" y="271956"/>
                  </a:lnTo>
                  <a:lnTo>
                    <a:pt x="396196" y="297319"/>
                  </a:lnTo>
                  <a:lnTo>
                    <a:pt x="393704" y="312625"/>
                  </a:lnTo>
                  <a:cubicBezTo>
                    <a:pt x="388577" y="344109"/>
                    <a:pt x="378322" y="407076"/>
                    <a:pt x="357814" y="533010"/>
                  </a:cubicBezTo>
                  <a:cubicBezTo>
                    <a:pt x="354884" y="547003"/>
                    <a:pt x="340234" y="558197"/>
                    <a:pt x="325585" y="558197"/>
                  </a:cubicBezTo>
                  <a:cubicBezTo>
                    <a:pt x="308006" y="558197"/>
                    <a:pt x="293358" y="569391"/>
                    <a:pt x="293358" y="586182"/>
                  </a:cubicBezTo>
                  <a:cubicBezTo>
                    <a:pt x="293358" y="586182"/>
                    <a:pt x="293358" y="586182"/>
                    <a:pt x="252339" y="807267"/>
                  </a:cubicBezTo>
                  <a:cubicBezTo>
                    <a:pt x="249409" y="824058"/>
                    <a:pt x="237690" y="832453"/>
                    <a:pt x="220111" y="832453"/>
                  </a:cubicBezTo>
                  <a:cubicBezTo>
                    <a:pt x="220111" y="832453"/>
                    <a:pt x="220111" y="832453"/>
                    <a:pt x="179093" y="832453"/>
                  </a:cubicBezTo>
                  <a:cubicBezTo>
                    <a:pt x="164445" y="832453"/>
                    <a:pt x="149795" y="824058"/>
                    <a:pt x="146865" y="807267"/>
                  </a:cubicBezTo>
                  <a:cubicBezTo>
                    <a:pt x="146865" y="807267"/>
                    <a:pt x="146865" y="807267"/>
                    <a:pt x="108778" y="586182"/>
                  </a:cubicBezTo>
                  <a:cubicBezTo>
                    <a:pt x="105848" y="569391"/>
                    <a:pt x="91198" y="558197"/>
                    <a:pt x="76549" y="558197"/>
                  </a:cubicBezTo>
                  <a:cubicBezTo>
                    <a:pt x="61900" y="558197"/>
                    <a:pt x="47250" y="547003"/>
                    <a:pt x="44321" y="533010"/>
                  </a:cubicBezTo>
                  <a:cubicBezTo>
                    <a:pt x="44321" y="533010"/>
                    <a:pt x="44321" y="533010"/>
                    <a:pt x="374" y="281142"/>
                  </a:cubicBezTo>
                  <a:cubicBezTo>
                    <a:pt x="-2556" y="261552"/>
                    <a:pt x="12093" y="244760"/>
                    <a:pt x="32602" y="244760"/>
                  </a:cubicBezTo>
                  <a:close/>
                  <a:moveTo>
                    <a:pt x="201006" y="0"/>
                  </a:moveTo>
                  <a:cubicBezTo>
                    <a:pt x="258382" y="0"/>
                    <a:pt x="304893" y="45158"/>
                    <a:pt x="304893" y="100863"/>
                  </a:cubicBezTo>
                  <a:cubicBezTo>
                    <a:pt x="304893" y="156569"/>
                    <a:pt x="258382" y="201726"/>
                    <a:pt x="201006" y="201726"/>
                  </a:cubicBezTo>
                  <a:cubicBezTo>
                    <a:pt x="143631" y="201726"/>
                    <a:pt x="97119" y="156569"/>
                    <a:pt x="97119" y="100863"/>
                  </a:cubicBezTo>
                  <a:cubicBezTo>
                    <a:pt x="97119" y="45158"/>
                    <a:pt x="143631" y="0"/>
                    <a:pt x="201006" y="0"/>
                  </a:cubicBezTo>
                  <a:close/>
                </a:path>
              </a:pathLst>
            </a:custGeom>
            <a:solidFill>
              <a:schemeClr val="accent2">
                <a:lumMod val="10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28" name="IconShape1">
              <a:extLst>
                <a:ext uri="{FF2B5EF4-FFF2-40B4-BE49-F238E27FC236}">
                  <a16:creationId xmlns:a16="http://schemas.microsoft.com/office/drawing/2014/main" xmlns="" id="{A27B9F49-A835-4D43-8946-6ADE14B2D430}"/>
                </a:ext>
              </a:extLst>
            </p:cNvPr>
            <p:cNvSpPr/>
            <p:nvPr/>
          </p:nvSpPr>
          <p:spPr>
            <a:xfrm flipH="1">
              <a:off x="4951600" y="2684773"/>
              <a:ext cx="328594" cy="690414"/>
            </a:xfrm>
            <a:custGeom>
              <a:avLst/>
              <a:gdLst>
                <a:gd name="connsiteX0" fmla="*/ 32602 w 396196"/>
                <a:gd name="connsiteY0" fmla="*/ 244760 h 832453"/>
                <a:gd name="connsiteX1" fmla="*/ 366603 w 396196"/>
                <a:gd name="connsiteY1" fmla="*/ 244760 h 832453"/>
                <a:gd name="connsiteX2" fmla="*/ 391506 w 396196"/>
                <a:gd name="connsiteY2" fmla="*/ 255605 h 832453"/>
                <a:gd name="connsiteX3" fmla="*/ 396196 w 396196"/>
                <a:gd name="connsiteY3" fmla="*/ 271956 h 832453"/>
                <a:gd name="connsiteX4" fmla="*/ 396196 w 396196"/>
                <a:gd name="connsiteY4" fmla="*/ 297319 h 832453"/>
                <a:gd name="connsiteX5" fmla="*/ 393704 w 396196"/>
                <a:gd name="connsiteY5" fmla="*/ 312625 h 832453"/>
                <a:gd name="connsiteX6" fmla="*/ 357814 w 396196"/>
                <a:gd name="connsiteY6" fmla="*/ 533010 h 832453"/>
                <a:gd name="connsiteX7" fmla="*/ 325585 w 396196"/>
                <a:gd name="connsiteY7" fmla="*/ 558197 h 832453"/>
                <a:gd name="connsiteX8" fmla="*/ 293358 w 396196"/>
                <a:gd name="connsiteY8" fmla="*/ 586182 h 832453"/>
                <a:gd name="connsiteX9" fmla="*/ 252339 w 396196"/>
                <a:gd name="connsiteY9" fmla="*/ 807267 h 832453"/>
                <a:gd name="connsiteX10" fmla="*/ 220111 w 396196"/>
                <a:gd name="connsiteY10" fmla="*/ 832453 h 832453"/>
                <a:gd name="connsiteX11" fmla="*/ 179093 w 396196"/>
                <a:gd name="connsiteY11" fmla="*/ 832453 h 832453"/>
                <a:gd name="connsiteX12" fmla="*/ 146865 w 396196"/>
                <a:gd name="connsiteY12" fmla="*/ 807267 h 832453"/>
                <a:gd name="connsiteX13" fmla="*/ 108778 w 396196"/>
                <a:gd name="connsiteY13" fmla="*/ 586182 h 832453"/>
                <a:gd name="connsiteX14" fmla="*/ 76549 w 396196"/>
                <a:gd name="connsiteY14" fmla="*/ 558197 h 832453"/>
                <a:gd name="connsiteX15" fmla="*/ 44321 w 396196"/>
                <a:gd name="connsiteY15" fmla="*/ 533010 h 832453"/>
                <a:gd name="connsiteX16" fmla="*/ 374 w 396196"/>
                <a:gd name="connsiteY16" fmla="*/ 281142 h 832453"/>
                <a:gd name="connsiteX17" fmla="*/ 32602 w 396196"/>
                <a:gd name="connsiteY17" fmla="*/ 244760 h 832453"/>
                <a:gd name="connsiteX18" fmla="*/ 201006 w 396196"/>
                <a:gd name="connsiteY18" fmla="*/ 0 h 832453"/>
                <a:gd name="connsiteX19" fmla="*/ 304893 w 396196"/>
                <a:gd name="connsiteY19" fmla="*/ 100863 h 832453"/>
                <a:gd name="connsiteX20" fmla="*/ 201006 w 396196"/>
                <a:gd name="connsiteY20" fmla="*/ 201726 h 832453"/>
                <a:gd name="connsiteX21" fmla="*/ 97119 w 396196"/>
                <a:gd name="connsiteY21" fmla="*/ 100863 h 832453"/>
                <a:gd name="connsiteX22" fmla="*/ 201006 w 396196"/>
                <a:gd name="connsiteY22" fmla="*/ 0 h 8324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396196" h="832453">
                  <a:moveTo>
                    <a:pt x="32602" y="244760"/>
                  </a:moveTo>
                  <a:cubicBezTo>
                    <a:pt x="32602" y="244760"/>
                    <a:pt x="32602" y="244760"/>
                    <a:pt x="366603" y="244760"/>
                  </a:cubicBezTo>
                  <a:cubicBezTo>
                    <a:pt x="376858" y="244760"/>
                    <a:pt x="385647" y="248958"/>
                    <a:pt x="391506" y="255605"/>
                  </a:cubicBezTo>
                  <a:lnTo>
                    <a:pt x="396196" y="271956"/>
                  </a:lnTo>
                  <a:lnTo>
                    <a:pt x="396196" y="297319"/>
                  </a:lnTo>
                  <a:lnTo>
                    <a:pt x="393704" y="312625"/>
                  </a:lnTo>
                  <a:cubicBezTo>
                    <a:pt x="388577" y="344109"/>
                    <a:pt x="378322" y="407076"/>
                    <a:pt x="357814" y="533010"/>
                  </a:cubicBezTo>
                  <a:cubicBezTo>
                    <a:pt x="354884" y="547003"/>
                    <a:pt x="340234" y="558197"/>
                    <a:pt x="325585" y="558197"/>
                  </a:cubicBezTo>
                  <a:cubicBezTo>
                    <a:pt x="308006" y="558197"/>
                    <a:pt x="293358" y="569391"/>
                    <a:pt x="293358" y="586182"/>
                  </a:cubicBezTo>
                  <a:cubicBezTo>
                    <a:pt x="293358" y="586182"/>
                    <a:pt x="293358" y="586182"/>
                    <a:pt x="252339" y="807267"/>
                  </a:cubicBezTo>
                  <a:cubicBezTo>
                    <a:pt x="249409" y="824058"/>
                    <a:pt x="237690" y="832453"/>
                    <a:pt x="220111" y="832453"/>
                  </a:cubicBezTo>
                  <a:cubicBezTo>
                    <a:pt x="220111" y="832453"/>
                    <a:pt x="220111" y="832453"/>
                    <a:pt x="179093" y="832453"/>
                  </a:cubicBezTo>
                  <a:cubicBezTo>
                    <a:pt x="164445" y="832453"/>
                    <a:pt x="149795" y="824058"/>
                    <a:pt x="146865" y="807267"/>
                  </a:cubicBezTo>
                  <a:cubicBezTo>
                    <a:pt x="146865" y="807267"/>
                    <a:pt x="146865" y="807267"/>
                    <a:pt x="108778" y="586182"/>
                  </a:cubicBezTo>
                  <a:cubicBezTo>
                    <a:pt x="105848" y="569391"/>
                    <a:pt x="91198" y="558197"/>
                    <a:pt x="76549" y="558197"/>
                  </a:cubicBezTo>
                  <a:cubicBezTo>
                    <a:pt x="61900" y="558197"/>
                    <a:pt x="47250" y="547003"/>
                    <a:pt x="44321" y="533010"/>
                  </a:cubicBezTo>
                  <a:cubicBezTo>
                    <a:pt x="44321" y="533010"/>
                    <a:pt x="44321" y="533010"/>
                    <a:pt x="374" y="281142"/>
                  </a:cubicBezTo>
                  <a:cubicBezTo>
                    <a:pt x="-2556" y="261552"/>
                    <a:pt x="12093" y="244760"/>
                    <a:pt x="32602" y="244760"/>
                  </a:cubicBezTo>
                  <a:close/>
                  <a:moveTo>
                    <a:pt x="201006" y="0"/>
                  </a:moveTo>
                  <a:cubicBezTo>
                    <a:pt x="258382" y="0"/>
                    <a:pt x="304893" y="45158"/>
                    <a:pt x="304893" y="100863"/>
                  </a:cubicBezTo>
                  <a:cubicBezTo>
                    <a:pt x="304893" y="156569"/>
                    <a:pt x="258382" y="201726"/>
                    <a:pt x="201006" y="201726"/>
                  </a:cubicBezTo>
                  <a:cubicBezTo>
                    <a:pt x="143631" y="201726"/>
                    <a:pt x="97119" y="156569"/>
                    <a:pt x="97119" y="100863"/>
                  </a:cubicBezTo>
                  <a:cubicBezTo>
                    <a:pt x="97119" y="45158"/>
                    <a:pt x="143631" y="0"/>
                    <a:pt x="201006" y="0"/>
                  </a:cubicBezTo>
                  <a:close/>
                </a:path>
              </a:pathLst>
            </a:custGeom>
            <a:solidFill>
              <a:schemeClr val="accent2">
                <a:lumMod val="10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29" name="IconShape1">
              <a:extLst>
                <a:ext uri="{FF2B5EF4-FFF2-40B4-BE49-F238E27FC236}">
                  <a16:creationId xmlns:a16="http://schemas.microsoft.com/office/drawing/2014/main" xmlns="" id="{4689B1B1-D347-45A5-B782-928F999B1951}"/>
                </a:ext>
              </a:extLst>
            </p:cNvPr>
            <p:cNvSpPr/>
            <p:nvPr/>
          </p:nvSpPr>
          <p:spPr>
            <a:xfrm flipH="1">
              <a:off x="4574153" y="2684773"/>
              <a:ext cx="328594" cy="690414"/>
            </a:xfrm>
            <a:custGeom>
              <a:avLst/>
              <a:gdLst>
                <a:gd name="connsiteX0" fmla="*/ 32602 w 396196"/>
                <a:gd name="connsiteY0" fmla="*/ 244760 h 832453"/>
                <a:gd name="connsiteX1" fmla="*/ 366603 w 396196"/>
                <a:gd name="connsiteY1" fmla="*/ 244760 h 832453"/>
                <a:gd name="connsiteX2" fmla="*/ 391506 w 396196"/>
                <a:gd name="connsiteY2" fmla="*/ 255605 h 832453"/>
                <a:gd name="connsiteX3" fmla="*/ 396196 w 396196"/>
                <a:gd name="connsiteY3" fmla="*/ 271956 h 832453"/>
                <a:gd name="connsiteX4" fmla="*/ 396196 w 396196"/>
                <a:gd name="connsiteY4" fmla="*/ 297319 h 832453"/>
                <a:gd name="connsiteX5" fmla="*/ 393704 w 396196"/>
                <a:gd name="connsiteY5" fmla="*/ 312625 h 832453"/>
                <a:gd name="connsiteX6" fmla="*/ 357814 w 396196"/>
                <a:gd name="connsiteY6" fmla="*/ 533010 h 832453"/>
                <a:gd name="connsiteX7" fmla="*/ 325585 w 396196"/>
                <a:gd name="connsiteY7" fmla="*/ 558197 h 832453"/>
                <a:gd name="connsiteX8" fmla="*/ 293358 w 396196"/>
                <a:gd name="connsiteY8" fmla="*/ 586182 h 832453"/>
                <a:gd name="connsiteX9" fmla="*/ 252339 w 396196"/>
                <a:gd name="connsiteY9" fmla="*/ 807267 h 832453"/>
                <a:gd name="connsiteX10" fmla="*/ 220111 w 396196"/>
                <a:gd name="connsiteY10" fmla="*/ 832453 h 832453"/>
                <a:gd name="connsiteX11" fmla="*/ 179093 w 396196"/>
                <a:gd name="connsiteY11" fmla="*/ 832453 h 832453"/>
                <a:gd name="connsiteX12" fmla="*/ 146865 w 396196"/>
                <a:gd name="connsiteY12" fmla="*/ 807267 h 832453"/>
                <a:gd name="connsiteX13" fmla="*/ 108778 w 396196"/>
                <a:gd name="connsiteY13" fmla="*/ 586182 h 832453"/>
                <a:gd name="connsiteX14" fmla="*/ 76549 w 396196"/>
                <a:gd name="connsiteY14" fmla="*/ 558197 h 832453"/>
                <a:gd name="connsiteX15" fmla="*/ 44321 w 396196"/>
                <a:gd name="connsiteY15" fmla="*/ 533010 h 832453"/>
                <a:gd name="connsiteX16" fmla="*/ 374 w 396196"/>
                <a:gd name="connsiteY16" fmla="*/ 281142 h 832453"/>
                <a:gd name="connsiteX17" fmla="*/ 32602 w 396196"/>
                <a:gd name="connsiteY17" fmla="*/ 244760 h 832453"/>
                <a:gd name="connsiteX18" fmla="*/ 201006 w 396196"/>
                <a:gd name="connsiteY18" fmla="*/ 0 h 832453"/>
                <a:gd name="connsiteX19" fmla="*/ 304893 w 396196"/>
                <a:gd name="connsiteY19" fmla="*/ 100863 h 832453"/>
                <a:gd name="connsiteX20" fmla="*/ 201006 w 396196"/>
                <a:gd name="connsiteY20" fmla="*/ 201726 h 832453"/>
                <a:gd name="connsiteX21" fmla="*/ 97119 w 396196"/>
                <a:gd name="connsiteY21" fmla="*/ 100863 h 832453"/>
                <a:gd name="connsiteX22" fmla="*/ 201006 w 396196"/>
                <a:gd name="connsiteY22" fmla="*/ 0 h 8324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396196" h="832453">
                  <a:moveTo>
                    <a:pt x="32602" y="244760"/>
                  </a:moveTo>
                  <a:cubicBezTo>
                    <a:pt x="32602" y="244760"/>
                    <a:pt x="32602" y="244760"/>
                    <a:pt x="366603" y="244760"/>
                  </a:cubicBezTo>
                  <a:cubicBezTo>
                    <a:pt x="376858" y="244760"/>
                    <a:pt x="385647" y="248958"/>
                    <a:pt x="391506" y="255605"/>
                  </a:cubicBezTo>
                  <a:lnTo>
                    <a:pt x="396196" y="271956"/>
                  </a:lnTo>
                  <a:lnTo>
                    <a:pt x="396196" y="297319"/>
                  </a:lnTo>
                  <a:lnTo>
                    <a:pt x="393704" y="312625"/>
                  </a:lnTo>
                  <a:cubicBezTo>
                    <a:pt x="388577" y="344109"/>
                    <a:pt x="378322" y="407076"/>
                    <a:pt x="357814" y="533010"/>
                  </a:cubicBezTo>
                  <a:cubicBezTo>
                    <a:pt x="354884" y="547003"/>
                    <a:pt x="340234" y="558197"/>
                    <a:pt x="325585" y="558197"/>
                  </a:cubicBezTo>
                  <a:cubicBezTo>
                    <a:pt x="308006" y="558197"/>
                    <a:pt x="293358" y="569391"/>
                    <a:pt x="293358" y="586182"/>
                  </a:cubicBezTo>
                  <a:cubicBezTo>
                    <a:pt x="293358" y="586182"/>
                    <a:pt x="293358" y="586182"/>
                    <a:pt x="252339" y="807267"/>
                  </a:cubicBezTo>
                  <a:cubicBezTo>
                    <a:pt x="249409" y="824058"/>
                    <a:pt x="237690" y="832453"/>
                    <a:pt x="220111" y="832453"/>
                  </a:cubicBezTo>
                  <a:cubicBezTo>
                    <a:pt x="220111" y="832453"/>
                    <a:pt x="220111" y="832453"/>
                    <a:pt x="179093" y="832453"/>
                  </a:cubicBezTo>
                  <a:cubicBezTo>
                    <a:pt x="164445" y="832453"/>
                    <a:pt x="149795" y="824058"/>
                    <a:pt x="146865" y="807267"/>
                  </a:cubicBezTo>
                  <a:cubicBezTo>
                    <a:pt x="146865" y="807267"/>
                    <a:pt x="146865" y="807267"/>
                    <a:pt x="108778" y="586182"/>
                  </a:cubicBezTo>
                  <a:cubicBezTo>
                    <a:pt x="105848" y="569391"/>
                    <a:pt x="91198" y="558197"/>
                    <a:pt x="76549" y="558197"/>
                  </a:cubicBezTo>
                  <a:cubicBezTo>
                    <a:pt x="61900" y="558197"/>
                    <a:pt x="47250" y="547003"/>
                    <a:pt x="44321" y="533010"/>
                  </a:cubicBezTo>
                  <a:cubicBezTo>
                    <a:pt x="44321" y="533010"/>
                    <a:pt x="44321" y="533010"/>
                    <a:pt x="374" y="281142"/>
                  </a:cubicBezTo>
                  <a:cubicBezTo>
                    <a:pt x="-2556" y="261552"/>
                    <a:pt x="12093" y="244760"/>
                    <a:pt x="32602" y="244760"/>
                  </a:cubicBezTo>
                  <a:close/>
                  <a:moveTo>
                    <a:pt x="201006" y="0"/>
                  </a:moveTo>
                  <a:cubicBezTo>
                    <a:pt x="258382" y="0"/>
                    <a:pt x="304893" y="45158"/>
                    <a:pt x="304893" y="100863"/>
                  </a:cubicBezTo>
                  <a:cubicBezTo>
                    <a:pt x="304893" y="156569"/>
                    <a:pt x="258382" y="201726"/>
                    <a:pt x="201006" y="201726"/>
                  </a:cubicBezTo>
                  <a:cubicBezTo>
                    <a:pt x="143631" y="201726"/>
                    <a:pt x="97119" y="156569"/>
                    <a:pt x="97119" y="100863"/>
                  </a:cubicBezTo>
                  <a:cubicBezTo>
                    <a:pt x="97119" y="45158"/>
                    <a:pt x="143631" y="0"/>
                    <a:pt x="201006" y="0"/>
                  </a:cubicBezTo>
                  <a:close/>
                </a:path>
              </a:pathLst>
            </a:custGeom>
            <a:solidFill>
              <a:schemeClr val="accent2">
                <a:lumMod val="10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30" name="IconShape1">
              <a:extLst>
                <a:ext uri="{FF2B5EF4-FFF2-40B4-BE49-F238E27FC236}">
                  <a16:creationId xmlns:a16="http://schemas.microsoft.com/office/drawing/2014/main" xmlns="" id="{FDB71519-DD92-475A-B1EC-273BFBF3AD4A}"/>
                </a:ext>
              </a:extLst>
            </p:cNvPr>
            <p:cNvSpPr/>
            <p:nvPr/>
          </p:nvSpPr>
          <p:spPr>
            <a:xfrm flipH="1">
              <a:off x="4196705" y="2684773"/>
              <a:ext cx="328594" cy="690414"/>
            </a:xfrm>
            <a:custGeom>
              <a:avLst/>
              <a:gdLst>
                <a:gd name="connsiteX0" fmla="*/ 32602 w 396196"/>
                <a:gd name="connsiteY0" fmla="*/ 244760 h 832453"/>
                <a:gd name="connsiteX1" fmla="*/ 366603 w 396196"/>
                <a:gd name="connsiteY1" fmla="*/ 244760 h 832453"/>
                <a:gd name="connsiteX2" fmla="*/ 391506 w 396196"/>
                <a:gd name="connsiteY2" fmla="*/ 255605 h 832453"/>
                <a:gd name="connsiteX3" fmla="*/ 396196 w 396196"/>
                <a:gd name="connsiteY3" fmla="*/ 271956 h 832453"/>
                <a:gd name="connsiteX4" fmla="*/ 396196 w 396196"/>
                <a:gd name="connsiteY4" fmla="*/ 297319 h 832453"/>
                <a:gd name="connsiteX5" fmla="*/ 393704 w 396196"/>
                <a:gd name="connsiteY5" fmla="*/ 312625 h 832453"/>
                <a:gd name="connsiteX6" fmla="*/ 357814 w 396196"/>
                <a:gd name="connsiteY6" fmla="*/ 533010 h 832453"/>
                <a:gd name="connsiteX7" fmla="*/ 325585 w 396196"/>
                <a:gd name="connsiteY7" fmla="*/ 558197 h 832453"/>
                <a:gd name="connsiteX8" fmla="*/ 293358 w 396196"/>
                <a:gd name="connsiteY8" fmla="*/ 586182 h 832453"/>
                <a:gd name="connsiteX9" fmla="*/ 252339 w 396196"/>
                <a:gd name="connsiteY9" fmla="*/ 807267 h 832453"/>
                <a:gd name="connsiteX10" fmla="*/ 220111 w 396196"/>
                <a:gd name="connsiteY10" fmla="*/ 832453 h 832453"/>
                <a:gd name="connsiteX11" fmla="*/ 179093 w 396196"/>
                <a:gd name="connsiteY11" fmla="*/ 832453 h 832453"/>
                <a:gd name="connsiteX12" fmla="*/ 146865 w 396196"/>
                <a:gd name="connsiteY12" fmla="*/ 807267 h 832453"/>
                <a:gd name="connsiteX13" fmla="*/ 108778 w 396196"/>
                <a:gd name="connsiteY13" fmla="*/ 586182 h 832453"/>
                <a:gd name="connsiteX14" fmla="*/ 76549 w 396196"/>
                <a:gd name="connsiteY14" fmla="*/ 558197 h 832453"/>
                <a:gd name="connsiteX15" fmla="*/ 44321 w 396196"/>
                <a:gd name="connsiteY15" fmla="*/ 533010 h 832453"/>
                <a:gd name="connsiteX16" fmla="*/ 374 w 396196"/>
                <a:gd name="connsiteY16" fmla="*/ 281142 h 832453"/>
                <a:gd name="connsiteX17" fmla="*/ 32602 w 396196"/>
                <a:gd name="connsiteY17" fmla="*/ 244760 h 832453"/>
                <a:gd name="connsiteX18" fmla="*/ 201006 w 396196"/>
                <a:gd name="connsiteY18" fmla="*/ 0 h 832453"/>
                <a:gd name="connsiteX19" fmla="*/ 304893 w 396196"/>
                <a:gd name="connsiteY19" fmla="*/ 100863 h 832453"/>
                <a:gd name="connsiteX20" fmla="*/ 201006 w 396196"/>
                <a:gd name="connsiteY20" fmla="*/ 201726 h 832453"/>
                <a:gd name="connsiteX21" fmla="*/ 97119 w 396196"/>
                <a:gd name="connsiteY21" fmla="*/ 100863 h 832453"/>
                <a:gd name="connsiteX22" fmla="*/ 201006 w 396196"/>
                <a:gd name="connsiteY22" fmla="*/ 0 h 8324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396196" h="832453">
                  <a:moveTo>
                    <a:pt x="32602" y="244760"/>
                  </a:moveTo>
                  <a:cubicBezTo>
                    <a:pt x="32602" y="244760"/>
                    <a:pt x="32602" y="244760"/>
                    <a:pt x="366603" y="244760"/>
                  </a:cubicBezTo>
                  <a:cubicBezTo>
                    <a:pt x="376858" y="244760"/>
                    <a:pt x="385647" y="248958"/>
                    <a:pt x="391506" y="255605"/>
                  </a:cubicBezTo>
                  <a:lnTo>
                    <a:pt x="396196" y="271956"/>
                  </a:lnTo>
                  <a:lnTo>
                    <a:pt x="396196" y="297319"/>
                  </a:lnTo>
                  <a:lnTo>
                    <a:pt x="393704" y="312625"/>
                  </a:lnTo>
                  <a:cubicBezTo>
                    <a:pt x="388577" y="344109"/>
                    <a:pt x="378322" y="407076"/>
                    <a:pt x="357814" y="533010"/>
                  </a:cubicBezTo>
                  <a:cubicBezTo>
                    <a:pt x="354884" y="547003"/>
                    <a:pt x="340234" y="558197"/>
                    <a:pt x="325585" y="558197"/>
                  </a:cubicBezTo>
                  <a:cubicBezTo>
                    <a:pt x="308006" y="558197"/>
                    <a:pt x="293358" y="569391"/>
                    <a:pt x="293358" y="586182"/>
                  </a:cubicBezTo>
                  <a:cubicBezTo>
                    <a:pt x="293358" y="586182"/>
                    <a:pt x="293358" y="586182"/>
                    <a:pt x="252339" y="807267"/>
                  </a:cubicBezTo>
                  <a:cubicBezTo>
                    <a:pt x="249409" y="824058"/>
                    <a:pt x="237690" y="832453"/>
                    <a:pt x="220111" y="832453"/>
                  </a:cubicBezTo>
                  <a:cubicBezTo>
                    <a:pt x="220111" y="832453"/>
                    <a:pt x="220111" y="832453"/>
                    <a:pt x="179093" y="832453"/>
                  </a:cubicBezTo>
                  <a:cubicBezTo>
                    <a:pt x="164445" y="832453"/>
                    <a:pt x="149795" y="824058"/>
                    <a:pt x="146865" y="807267"/>
                  </a:cubicBezTo>
                  <a:cubicBezTo>
                    <a:pt x="146865" y="807267"/>
                    <a:pt x="146865" y="807267"/>
                    <a:pt x="108778" y="586182"/>
                  </a:cubicBezTo>
                  <a:cubicBezTo>
                    <a:pt x="105848" y="569391"/>
                    <a:pt x="91198" y="558197"/>
                    <a:pt x="76549" y="558197"/>
                  </a:cubicBezTo>
                  <a:cubicBezTo>
                    <a:pt x="61900" y="558197"/>
                    <a:pt x="47250" y="547003"/>
                    <a:pt x="44321" y="533010"/>
                  </a:cubicBezTo>
                  <a:cubicBezTo>
                    <a:pt x="44321" y="533010"/>
                    <a:pt x="44321" y="533010"/>
                    <a:pt x="374" y="281142"/>
                  </a:cubicBezTo>
                  <a:cubicBezTo>
                    <a:pt x="-2556" y="261552"/>
                    <a:pt x="12093" y="244760"/>
                    <a:pt x="32602" y="244760"/>
                  </a:cubicBezTo>
                  <a:close/>
                  <a:moveTo>
                    <a:pt x="201006" y="0"/>
                  </a:moveTo>
                  <a:cubicBezTo>
                    <a:pt x="258382" y="0"/>
                    <a:pt x="304893" y="45158"/>
                    <a:pt x="304893" y="100863"/>
                  </a:cubicBezTo>
                  <a:cubicBezTo>
                    <a:pt x="304893" y="156569"/>
                    <a:pt x="258382" y="201726"/>
                    <a:pt x="201006" y="201726"/>
                  </a:cubicBezTo>
                  <a:cubicBezTo>
                    <a:pt x="143631" y="201726"/>
                    <a:pt x="97119" y="156569"/>
                    <a:pt x="97119" y="100863"/>
                  </a:cubicBezTo>
                  <a:cubicBezTo>
                    <a:pt x="97119" y="45158"/>
                    <a:pt x="143631" y="0"/>
                    <a:pt x="201006" y="0"/>
                  </a:cubicBezTo>
                  <a:close/>
                </a:path>
              </a:pathLst>
            </a:custGeom>
            <a:solidFill>
              <a:schemeClr val="accent2">
                <a:lumMod val="10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31" name="IconShape1">
              <a:extLst>
                <a:ext uri="{FF2B5EF4-FFF2-40B4-BE49-F238E27FC236}">
                  <a16:creationId xmlns:a16="http://schemas.microsoft.com/office/drawing/2014/main" xmlns="" id="{16BF0159-4B92-4977-A89D-6DB78BBAF0B7}"/>
                </a:ext>
              </a:extLst>
            </p:cNvPr>
            <p:cNvSpPr/>
            <p:nvPr/>
          </p:nvSpPr>
          <p:spPr>
            <a:xfrm flipH="1">
              <a:off x="3819258" y="2684773"/>
              <a:ext cx="328594" cy="690414"/>
            </a:xfrm>
            <a:custGeom>
              <a:avLst/>
              <a:gdLst>
                <a:gd name="connsiteX0" fmla="*/ 32602 w 396196"/>
                <a:gd name="connsiteY0" fmla="*/ 244760 h 832453"/>
                <a:gd name="connsiteX1" fmla="*/ 366603 w 396196"/>
                <a:gd name="connsiteY1" fmla="*/ 244760 h 832453"/>
                <a:gd name="connsiteX2" fmla="*/ 391506 w 396196"/>
                <a:gd name="connsiteY2" fmla="*/ 255605 h 832453"/>
                <a:gd name="connsiteX3" fmla="*/ 396196 w 396196"/>
                <a:gd name="connsiteY3" fmla="*/ 271956 h 832453"/>
                <a:gd name="connsiteX4" fmla="*/ 396196 w 396196"/>
                <a:gd name="connsiteY4" fmla="*/ 297319 h 832453"/>
                <a:gd name="connsiteX5" fmla="*/ 393704 w 396196"/>
                <a:gd name="connsiteY5" fmla="*/ 312625 h 832453"/>
                <a:gd name="connsiteX6" fmla="*/ 357814 w 396196"/>
                <a:gd name="connsiteY6" fmla="*/ 533010 h 832453"/>
                <a:gd name="connsiteX7" fmla="*/ 325585 w 396196"/>
                <a:gd name="connsiteY7" fmla="*/ 558197 h 832453"/>
                <a:gd name="connsiteX8" fmla="*/ 293358 w 396196"/>
                <a:gd name="connsiteY8" fmla="*/ 586182 h 832453"/>
                <a:gd name="connsiteX9" fmla="*/ 252339 w 396196"/>
                <a:gd name="connsiteY9" fmla="*/ 807267 h 832453"/>
                <a:gd name="connsiteX10" fmla="*/ 220111 w 396196"/>
                <a:gd name="connsiteY10" fmla="*/ 832453 h 832453"/>
                <a:gd name="connsiteX11" fmla="*/ 179093 w 396196"/>
                <a:gd name="connsiteY11" fmla="*/ 832453 h 832453"/>
                <a:gd name="connsiteX12" fmla="*/ 146865 w 396196"/>
                <a:gd name="connsiteY12" fmla="*/ 807267 h 832453"/>
                <a:gd name="connsiteX13" fmla="*/ 108778 w 396196"/>
                <a:gd name="connsiteY13" fmla="*/ 586182 h 832453"/>
                <a:gd name="connsiteX14" fmla="*/ 76549 w 396196"/>
                <a:gd name="connsiteY14" fmla="*/ 558197 h 832453"/>
                <a:gd name="connsiteX15" fmla="*/ 44321 w 396196"/>
                <a:gd name="connsiteY15" fmla="*/ 533010 h 832453"/>
                <a:gd name="connsiteX16" fmla="*/ 374 w 396196"/>
                <a:gd name="connsiteY16" fmla="*/ 281142 h 832453"/>
                <a:gd name="connsiteX17" fmla="*/ 32602 w 396196"/>
                <a:gd name="connsiteY17" fmla="*/ 244760 h 832453"/>
                <a:gd name="connsiteX18" fmla="*/ 201006 w 396196"/>
                <a:gd name="connsiteY18" fmla="*/ 0 h 832453"/>
                <a:gd name="connsiteX19" fmla="*/ 304893 w 396196"/>
                <a:gd name="connsiteY19" fmla="*/ 100863 h 832453"/>
                <a:gd name="connsiteX20" fmla="*/ 201006 w 396196"/>
                <a:gd name="connsiteY20" fmla="*/ 201726 h 832453"/>
                <a:gd name="connsiteX21" fmla="*/ 97119 w 396196"/>
                <a:gd name="connsiteY21" fmla="*/ 100863 h 832453"/>
                <a:gd name="connsiteX22" fmla="*/ 201006 w 396196"/>
                <a:gd name="connsiteY22" fmla="*/ 0 h 8324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396196" h="832453">
                  <a:moveTo>
                    <a:pt x="32602" y="244760"/>
                  </a:moveTo>
                  <a:cubicBezTo>
                    <a:pt x="32602" y="244760"/>
                    <a:pt x="32602" y="244760"/>
                    <a:pt x="366603" y="244760"/>
                  </a:cubicBezTo>
                  <a:cubicBezTo>
                    <a:pt x="376858" y="244760"/>
                    <a:pt x="385647" y="248958"/>
                    <a:pt x="391506" y="255605"/>
                  </a:cubicBezTo>
                  <a:lnTo>
                    <a:pt x="396196" y="271956"/>
                  </a:lnTo>
                  <a:lnTo>
                    <a:pt x="396196" y="297319"/>
                  </a:lnTo>
                  <a:lnTo>
                    <a:pt x="393704" y="312625"/>
                  </a:lnTo>
                  <a:cubicBezTo>
                    <a:pt x="388577" y="344109"/>
                    <a:pt x="378322" y="407076"/>
                    <a:pt x="357814" y="533010"/>
                  </a:cubicBezTo>
                  <a:cubicBezTo>
                    <a:pt x="354884" y="547003"/>
                    <a:pt x="340234" y="558197"/>
                    <a:pt x="325585" y="558197"/>
                  </a:cubicBezTo>
                  <a:cubicBezTo>
                    <a:pt x="308006" y="558197"/>
                    <a:pt x="293358" y="569391"/>
                    <a:pt x="293358" y="586182"/>
                  </a:cubicBezTo>
                  <a:cubicBezTo>
                    <a:pt x="293358" y="586182"/>
                    <a:pt x="293358" y="586182"/>
                    <a:pt x="252339" y="807267"/>
                  </a:cubicBezTo>
                  <a:cubicBezTo>
                    <a:pt x="249409" y="824058"/>
                    <a:pt x="237690" y="832453"/>
                    <a:pt x="220111" y="832453"/>
                  </a:cubicBezTo>
                  <a:cubicBezTo>
                    <a:pt x="220111" y="832453"/>
                    <a:pt x="220111" y="832453"/>
                    <a:pt x="179093" y="832453"/>
                  </a:cubicBezTo>
                  <a:cubicBezTo>
                    <a:pt x="164445" y="832453"/>
                    <a:pt x="149795" y="824058"/>
                    <a:pt x="146865" y="807267"/>
                  </a:cubicBezTo>
                  <a:cubicBezTo>
                    <a:pt x="146865" y="807267"/>
                    <a:pt x="146865" y="807267"/>
                    <a:pt x="108778" y="586182"/>
                  </a:cubicBezTo>
                  <a:cubicBezTo>
                    <a:pt x="105848" y="569391"/>
                    <a:pt x="91198" y="558197"/>
                    <a:pt x="76549" y="558197"/>
                  </a:cubicBezTo>
                  <a:cubicBezTo>
                    <a:pt x="61900" y="558197"/>
                    <a:pt x="47250" y="547003"/>
                    <a:pt x="44321" y="533010"/>
                  </a:cubicBezTo>
                  <a:cubicBezTo>
                    <a:pt x="44321" y="533010"/>
                    <a:pt x="44321" y="533010"/>
                    <a:pt x="374" y="281142"/>
                  </a:cubicBezTo>
                  <a:cubicBezTo>
                    <a:pt x="-2556" y="261552"/>
                    <a:pt x="12093" y="244760"/>
                    <a:pt x="32602" y="244760"/>
                  </a:cubicBezTo>
                  <a:close/>
                  <a:moveTo>
                    <a:pt x="201006" y="0"/>
                  </a:moveTo>
                  <a:cubicBezTo>
                    <a:pt x="258382" y="0"/>
                    <a:pt x="304893" y="45158"/>
                    <a:pt x="304893" y="100863"/>
                  </a:cubicBezTo>
                  <a:cubicBezTo>
                    <a:pt x="304893" y="156569"/>
                    <a:pt x="258382" y="201726"/>
                    <a:pt x="201006" y="201726"/>
                  </a:cubicBezTo>
                  <a:cubicBezTo>
                    <a:pt x="143631" y="201726"/>
                    <a:pt x="97119" y="156569"/>
                    <a:pt x="97119" y="100863"/>
                  </a:cubicBezTo>
                  <a:cubicBezTo>
                    <a:pt x="97119" y="45158"/>
                    <a:pt x="143631" y="0"/>
                    <a:pt x="201006" y="0"/>
                  </a:cubicBezTo>
                  <a:close/>
                </a:path>
              </a:pathLst>
            </a:custGeom>
            <a:solidFill>
              <a:schemeClr val="accent2">
                <a:lumMod val="10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32" name="IconShape1">
              <a:extLst>
                <a:ext uri="{FF2B5EF4-FFF2-40B4-BE49-F238E27FC236}">
                  <a16:creationId xmlns:a16="http://schemas.microsoft.com/office/drawing/2014/main" xmlns="" id="{339869E4-AED8-43E4-AD78-676E2785FE60}"/>
                </a:ext>
              </a:extLst>
            </p:cNvPr>
            <p:cNvSpPr/>
            <p:nvPr/>
          </p:nvSpPr>
          <p:spPr>
            <a:xfrm flipH="1">
              <a:off x="3441810" y="2684773"/>
              <a:ext cx="328594" cy="690414"/>
            </a:xfrm>
            <a:custGeom>
              <a:avLst/>
              <a:gdLst>
                <a:gd name="connsiteX0" fmla="*/ 32602 w 396196"/>
                <a:gd name="connsiteY0" fmla="*/ 244760 h 832453"/>
                <a:gd name="connsiteX1" fmla="*/ 366603 w 396196"/>
                <a:gd name="connsiteY1" fmla="*/ 244760 h 832453"/>
                <a:gd name="connsiteX2" fmla="*/ 391506 w 396196"/>
                <a:gd name="connsiteY2" fmla="*/ 255605 h 832453"/>
                <a:gd name="connsiteX3" fmla="*/ 396196 w 396196"/>
                <a:gd name="connsiteY3" fmla="*/ 271956 h 832453"/>
                <a:gd name="connsiteX4" fmla="*/ 396196 w 396196"/>
                <a:gd name="connsiteY4" fmla="*/ 297319 h 832453"/>
                <a:gd name="connsiteX5" fmla="*/ 393704 w 396196"/>
                <a:gd name="connsiteY5" fmla="*/ 312625 h 832453"/>
                <a:gd name="connsiteX6" fmla="*/ 357814 w 396196"/>
                <a:gd name="connsiteY6" fmla="*/ 533010 h 832453"/>
                <a:gd name="connsiteX7" fmla="*/ 325585 w 396196"/>
                <a:gd name="connsiteY7" fmla="*/ 558197 h 832453"/>
                <a:gd name="connsiteX8" fmla="*/ 293358 w 396196"/>
                <a:gd name="connsiteY8" fmla="*/ 586182 h 832453"/>
                <a:gd name="connsiteX9" fmla="*/ 252339 w 396196"/>
                <a:gd name="connsiteY9" fmla="*/ 807267 h 832453"/>
                <a:gd name="connsiteX10" fmla="*/ 220111 w 396196"/>
                <a:gd name="connsiteY10" fmla="*/ 832453 h 832453"/>
                <a:gd name="connsiteX11" fmla="*/ 179093 w 396196"/>
                <a:gd name="connsiteY11" fmla="*/ 832453 h 832453"/>
                <a:gd name="connsiteX12" fmla="*/ 146865 w 396196"/>
                <a:gd name="connsiteY12" fmla="*/ 807267 h 832453"/>
                <a:gd name="connsiteX13" fmla="*/ 108778 w 396196"/>
                <a:gd name="connsiteY13" fmla="*/ 586182 h 832453"/>
                <a:gd name="connsiteX14" fmla="*/ 76549 w 396196"/>
                <a:gd name="connsiteY14" fmla="*/ 558197 h 832453"/>
                <a:gd name="connsiteX15" fmla="*/ 44321 w 396196"/>
                <a:gd name="connsiteY15" fmla="*/ 533010 h 832453"/>
                <a:gd name="connsiteX16" fmla="*/ 374 w 396196"/>
                <a:gd name="connsiteY16" fmla="*/ 281142 h 832453"/>
                <a:gd name="connsiteX17" fmla="*/ 32602 w 396196"/>
                <a:gd name="connsiteY17" fmla="*/ 244760 h 832453"/>
                <a:gd name="connsiteX18" fmla="*/ 201006 w 396196"/>
                <a:gd name="connsiteY18" fmla="*/ 0 h 832453"/>
                <a:gd name="connsiteX19" fmla="*/ 304893 w 396196"/>
                <a:gd name="connsiteY19" fmla="*/ 100863 h 832453"/>
                <a:gd name="connsiteX20" fmla="*/ 201006 w 396196"/>
                <a:gd name="connsiteY20" fmla="*/ 201726 h 832453"/>
                <a:gd name="connsiteX21" fmla="*/ 97119 w 396196"/>
                <a:gd name="connsiteY21" fmla="*/ 100863 h 832453"/>
                <a:gd name="connsiteX22" fmla="*/ 201006 w 396196"/>
                <a:gd name="connsiteY22" fmla="*/ 0 h 8324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396196" h="832453">
                  <a:moveTo>
                    <a:pt x="32602" y="244760"/>
                  </a:moveTo>
                  <a:cubicBezTo>
                    <a:pt x="32602" y="244760"/>
                    <a:pt x="32602" y="244760"/>
                    <a:pt x="366603" y="244760"/>
                  </a:cubicBezTo>
                  <a:cubicBezTo>
                    <a:pt x="376858" y="244760"/>
                    <a:pt x="385647" y="248958"/>
                    <a:pt x="391506" y="255605"/>
                  </a:cubicBezTo>
                  <a:lnTo>
                    <a:pt x="396196" y="271956"/>
                  </a:lnTo>
                  <a:lnTo>
                    <a:pt x="396196" y="297319"/>
                  </a:lnTo>
                  <a:lnTo>
                    <a:pt x="393704" y="312625"/>
                  </a:lnTo>
                  <a:cubicBezTo>
                    <a:pt x="388577" y="344109"/>
                    <a:pt x="378322" y="407076"/>
                    <a:pt x="357814" y="533010"/>
                  </a:cubicBezTo>
                  <a:cubicBezTo>
                    <a:pt x="354884" y="547003"/>
                    <a:pt x="340234" y="558197"/>
                    <a:pt x="325585" y="558197"/>
                  </a:cubicBezTo>
                  <a:cubicBezTo>
                    <a:pt x="308006" y="558197"/>
                    <a:pt x="293358" y="569391"/>
                    <a:pt x="293358" y="586182"/>
                  </a:cubicBezTo>
                  <a:cubicBezTo>
                    <a:pt x="293358" y="586182"/>
                    <a:pt x="293358" y="586182"/>
                    <a:pt x="252339" y="807267"/>
                  </a:cubicBezTo>
                  <a:cubicBezTo>
                    <a:pt x="249409" y="824058"/>
                    <a:pt x="237690" y="832453"/>
                    <a:pt x="220111" y="832453"/>
                  </a:cubicBezTo>
                  <a:cubicBezTo>
                    <a:pt x="220111" y="832453"/>
                    <a:pt x="220111" y="832453"/>
                    <a:pt x="179093" y="832453"/>
                  </a:cubicBezTo>
                  <a:cubicBezTo>
                    <a:pt x="164445" y="832453"/>
                    <a:pt x="149795" y="824058"/>
                    <a:pt x="146865" y="807267"/>
                  </a:cubicBezTo>
                  <a:cubicBezTo>
                    <a:pt x="146865" y="807267"/>
                    <a:pt x="146865" y="807267"/>
                    <a:pt x="108778" y="586182"/>
                  </a:cubicBezTo>
                  <a:cubicBezTo>
                    <a:pt x="105848" y="569391"/>
                    <a:pt x="91198" y="558197"/>
                    <a:pt x="76549" y="558197"/>
                  </a:cubicBezTo>
                  <a:cubicBezTo>
                    <a:pt x="61900" y="558197"/>
                    <a:pt x="47250" y="547003"/>
                    <a:pt x="44321" y="533010"/>
                  </a:cubicBezTo>
                  <a:cubicBezTo>
                    <a:pt x="44321" y="533010"/>
                    <a:pt x="44321" y="533010"/>
                    <a:pt x="374" y="281142"/>
                  </a:cubicBezTo>
                  <a:cubicBezTo>
                    <a:pt x="-2556" y="261552"/>
                    <a:pt x="12093" y="244760"/>
                    <a:pt x="32602" y="244760"/>
                  </a:cubicBezTo>
                  <a:close/>
                  <a:moveTo>
                    <a:pt x="201006" y="0"/>
                  </a:moveTo>
                  <a:cubicBezTo>
                    <a:pt x="258382" y="0"/>
                    <a:pt x="304893" y="45158"/>
                    <a:pt x="304893" y="100863"/>
                  </a:cubicBezTo>
                  <a:cubicBezTo>
                    <a:pt x="304893" y="156569"/>
                    <a:pt x="258382" y="201726"/>
                    <a:pt x="201006" y="201726"/>
                  </a:cubicBezTo>
                  <a:cubicBezTo>
                    <a:pt x="143631" y="201726"/>
                    <a:pt x="97119" y="156569"/>
                    <a:pt x="97119" y="100863"/>
                  </a:cubicBezTo>
                  <a:cubicBezTo>
                    <a:pt x="97119" y="45158"/>
                    <a:pt x="143631" y="0"/>
                    <a:pt x="201006" y="0"/>
                  </a:cubicBezTo>
                  <a:close/>
                </a:path>
              </a:pathLst>
            </a:custGeom>
            <a:solidFill>
              <a:schemeClr val="accent2">
                <a:lumMod val="10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33" name="IconShape1">
              <a:extLst>
                <a:ext uri="{FF2B5EF4-FFF2-40B4-BE49-F238E27FC236}">
                  <a16:creationId xmlns:a16="http://schemas.microsoft.com/office/drawing/2014/main" xmlns="" id="{A4C42ED5-A680-4D91-B01B-D0794E40AD0B}"/>
                </a:ext>
              </a:extLst>
            </p:cNvPr>
            <p:cNvSpPr/>
            <p:nvPr/>
          </p:nvSpPr>
          <p:spPr>
            <a:xfrm flipH="1">
              <a:off x="3064362" y="2684773"/>
              <a:ext cx="328594" cy="690414"/>
            </a:xfrm>
            <a:custGeom>
              <a:avLst/>
              <a:gdLst>
                <a:gd name="connsiteX0" fmla="*/ 32602 w 396196"/>
                <a:gd name="connsiteY0" fmla="*/ 244760 h 832453"/>
                <a:gd name="connsiteX1" fmla="*/ 366603 w 396196"/>
                <a:gd name="connsiteY1" fmla="*/ 244760 h 832453"/>
                <a:gd name="connsiteX2" fmla="*/ 391506 w 396196"/>
                <a:gd name="connsiteY2" fmla="*/ 255605 h 832453"/>
                <a:gd name="connsiteX3" fmla="*/ 396196 w 396196"/>
                <a:gd name="connsiteY3" fmla="*/ 271956 h 832453"/>
                <a:gd name="connsiteX4" fmla="*/ 396196 w 396196"/>
                <a:gd name="connsiteY4" fmla="*/ 297319 h 832453"/>
                <a:gd name="connsiteX5" fmla="*/ 393704 w 396196"/>
                <a:gd name="connsiteY5" fmla="*/ 312625 h 832453"/>
                <a:gd name="connsiteX6" fmla="*/ 357814 w 396196"/>
                <a:gd name="connsiteY6" fmla="*/ 533010 h 832453"/>
                <a:gd name="connsiteX7" fmla="*/ 325585 w 396196"/>
                <a:gd name="connsiteY7" fmla="*/ 558197 h 832453"/>
                <a:gd name="connsiteX8" fmla="*/ 293358 w 396196"/>
                <a:gd name="connsiteY8" fmla="*/ 586182 h 832453"/>
                <a:gd name="connsiteX9" fmla="*/ 252339 w 396196"/>
                <a:gd name="connsiteY9" fmla="*/ 807267 h 832453"/>
                <a:gd name="connsiteX10" fmla="*/ 220111 w 396196"/>
                <a:gd name="connsiteY10" fmla="*/ 832453 h 832453"/>
                <a:gd name="connsiteX11" fmla="*/ 179093 w 396196"/>
                <a:gd name="connsiteY11" fmla="*/ 832453 h 832453"/>
                <a:gd name="connsiteX12" fmla="*/ 146865 w 396196"/>
                <a:gd name="connsiteY12" fmla="*/ 807267 h 832453"/>
                <a:gd name="connsiteX13" fmla="*/ 108778 w 396196"/>
                <a:gd name="connsiteY13" fmla="*/ 586182 h 832453"/>
                <a:gd name="connsiteX14" fmla="*/ 76549 w 396196"/>
                <a:gd name="connsiteY14" fmla="*/ 558197 h 832453"/>
                <a:gd name="connsiteX15" fmla="*/ 44321 w 396196"/>
                <a:gd name="connsiteY15" fmla="*/ 533010 h 832453"/>
                <a:gd name="connsiteX16" fmla="*/ 374 w 396196"/>
                <a:gd name="connsiteY16" fmla="*/ 281142 h 832453"/>
                <a:gd name="connsiteX17" fmla="*/ 32602 w 396196"/>
                <a:gd name="connsiteY17" fmla="*/ 244760 h 832453"/>
                <a:gd name="connsiteX18" fmla="*/ 201006 w 396196"/>
                <a:gd name="connsiteY18" fmla="*/ 0 h 832453"/>
                <a:gd name="connsiteX19" fmla="*/ 304893 w 396196"/>
                <a:gd name="connsiteY19" fmla="*/ 100863 h 832453"/>
                <a:gd name="connsiteX20" fmla="*/ 201006 w 396196"/>
                <a:gd name="connsiteY20" fmla="*/ 201726 h 832453"/>
                <a:gd name="connsiteX21" fmla="*/ 97119 w 396196"/>
                <a:gd name="connsiteY21" fmla="*/ 100863 h 832453"/>
                <a:gd name="connsiteX22" fmla="*/ 201006 w 396196"/>
                <a:gd name="connsiteY22" fmla="*/ 0 h 8324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396196" h="832453">
                  <a:moveTo>
                    <a:pt x="32602" y="244760"/>
                  </a:moveTo>
                  <a:cubicBezTo>
                    <a:pt x="32602" y="244760"/>
                    <a:pt x="32602" y="244760"/>
                    <a:pt x="366603" y="244760"/>
                  </a:cubicBezTo>
                  <a:cubicBezTo>
                    <a:pt x="376858" y="244760"/>
                    <a:pt x="385647" y="248958"/>
                    <a:pt x="391506" y="255605"/>
                  </a:cubicBezTo>
                  <a:lnTo>
                    <a:pt x="396196" y="271956"/>
                  </a:lnTo>
                  <a:lnTo>
                    <a:pt x="396196" y="297319"/>
                  </a:lnTo>
                  <a:lnTo>
                    <a:pt x="393704" y="312625"/>
                  </a:lnTo>
                  <a:cubicBezTo>
                    <a:pt x="388577" y="344109"/>
                    <a:pt x="378322" y="407076"/>
                    <a:pt x="357814" y="533010"/>
                  </a:cubicBezTo>
                  <a:cubicBezTo>
                    <a:pt x="354884" y="547003"/>
                    <a:pt x="340234" y="558197"/>
                    <a:pt x="325585" y="558197"/>
                  </a:cubicBezTo>
                  <a:cubicBezTo>
                    <a:pt x="308006" y="558197"/>
                    <a:pt x="293358" y="569391"/>
                    <a:pt x="293358" y="586182"/>
                  </a:cubicBezTo>
                  <a:cubicBezTo>
                    <a:pt x="293358" y="586182"/>
                    <a:pt x="293358" y="586182"/>
                    <a:pt x="252339" y="807267"/>
                  </a:cubicBezTo>
                  <a:cubicBezTo>
                    <a:pt x="249409" y="824058"/>
                    <a:pt x="237690" y="832453"/>
                    <a:pt x="220111" y="832453"/>
                  </a:cubicBezTo>
                  <a:cubicBezTo>
                    <a:pt x="220111" y="832453"/>
                    <a:pt x="220111" y="832453"/>
                    <a:pt x="179093" y="832453"/>
                  </a:cubicBezTo>
                  <a:cubicBezTo>
                    <a:pt x="164445" y="832453"/>
                    <a:pt x="149795" y="824058"/>
                    <a:pt x="146865" y="807267"/>
                  </a:cubicBezTo>
                  <a:cubicBezTo>
                    <a:pt x="146865" y="807267"/>
                    <a:pt x="146865" y="807267"/>
                    <a:pt x="108778" y="586182"/>
                  </a:cubicBezTo>
                  <a:cubicBezTo>
                    <a:pt x="105848" y="569391"/>
                    <a:pt x="91198" y="558197"/>
                    <a:pt x="76549" y="558197"/>
                  </a:cubicBezTo>
                  <a:cubicBezTo>
                    <a:pt x="61900" y="558197"/>
                    <a:pt x="47250" y="547003"/>
                    <a:pt x="44321" y="533010"/>
                  </a:cubicBezTo>
                  <a:cubicBezTo>
                    <a:pt x="44321" y="533010"/>
                    <a:pt x="44321" y="533010"/>
                    <a:pt x="374" y="281142"/>
                  </a:cubicBezTo>
                  <a:cubicBezTo>
                    <a:pt x="-2556" y="261552"/>
                    <a:pt x="12093" y="244760"/>
                    <a:pt x="32602" y="244760"/>
                  </a:cubicBezTo>
                  <a:close/>
                  <a:moveTo>
                    <a:pt x="201006" y="0"/>
                  </a:moveTo>
                  <a:cubicBezTo>
                    <a:pt x="258382" y="0"/>
                    <a:pt x="304893" y="45158"/>
                    <a:pt x="304893" y="100863"/>
                  </a:cubicBezTo>
                  <a:cubicBezTo>
                    <a:pt x="304893" y="156569"/>
                    <a:pt x="258382" y="201726"/>
                    <a:pt x="201006" y="201726"/>
                  </a:cubicBezTo>
                  <a:cubicBezTo>
                    <a:pt x="143631" y="201726"/>
                    <a:pt x="97119" y="156569"/>
                    <a:pt x="97119" y="100863"/>
                  </a:cubicBezTo>
                  <a:cubicBezTo>
                    <a:pt x="97119" y="45158"/>
                    <a:pt x="143631" y="0"/>
                    <a:pt x="201006" y="0"/>
                  </a:cubicBezTo>
                  <a:close/>
                </a:path>
              </a:pathLst>
            </a:custGeom>
            <a:gradFill flip="none" rotWithShape="1">
              <a:gsLst>
                <a:gs pos="0">
                  <a:schemeClr val="accent2">
                    <a:lumMod val="100000"/>
                  </a:schemeClr>
                </a:gs>
                <a:gs pos="100000">
                  <a:schemeClr val="lt1">
                    <a:lumMod val="100000"/>
                  </a:schemeClr>
                </a:gs>
                <a:gs pos="92308">
                  <a:schemeClr val="accent2">
                    <a:lumMod val="100000"/>
                  </a:schemeClr>
                </a:gs>
                <a:gs pos="92408">
                  <a:schemeClr val="lt1">
                    <a:lumMod val="10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34" name="IconShape1">
              <a:extLst>
                <a:ext uri="{FF2B5EF4-FFF2-40B4-BE49-F238E27FC236}">
                  <a16:creationId xmlns:a16="http://schemas.microsoft.com/office/drawing/2014/main" xmlns="" id="{D9C60EF8-1AF5-4FFE-87F4-BF8C698E8D9A}"/>
                </a:ext>
              </a:extLst>
            </p:cNvPr>
            <p:cNvSpPr/>
            <p:nvPr/>
          </p:nvSpPr>
          <p:spPr>
            <a:xfrm flipH="1">
              <a:off x="2686917" y="2684773"/>
              <a:ext cx="328594" cy="690414"/>
            </a:xfrm>
            <a:custGeom>
              <a:avLst/>
              <a:gdLst>
                <a:gd name="connsiteX0" fmla="*/ 32602 w 396196"/>
                <a:gd name="connsiteY0" fmla="*/ 244760 h 832453"/>
                <a:gd name="connsiteX1" fmla="*/ 366603 w 396196"/>
                <a:gd name="connsiteY1" fmla="*/ 244760 h 832453"/>
                <a:gd name="connsiteX2" fmla="*/ 391506 w 396196"/>
                <a:gd name="connsiteY2" fmla="*/ 255605 h 832453"/>
                <a:gd name="connsiteX3" fmla="*/ 396196 w 396196"/>
                <a:gd name="connsiteY3" fmla="*/ 271956 h 832453"/>
                <a:gd name="connsiteX4" fmla="*/ 396196 w 396196"/>
                <a:gd name="connsiteY4" fmla="*/ 297319 h 832453"/>
                <a:gd name="connsiteX5" fmla="*/ 393704 w 396196"/>
                <a:gd name="connsiteY5" fmla="*/ 312625 h 832453"/>
                <a:gd name="connsiteX6" fmla="*/ 357814 w 396196"/>
                <a:gd name="connsiteY6" fmla="*/ 533010 h 832453"/>
                <a:gd name="connsiteX7" fmla="*/ 325585 w 396196"/>
                <a:gd name="connsiteY7" fmla="*/ 558197 h 832453"/>
                <a:gd name="connsiteX8" fmla="*/ 293358 w 396196"/>
                <a:gd name="connsiteY8" fmla="*/ 586182 h 832453"/>
                <a:gd name="connsiteX9" fmla="*/ 252339 w 396196"/>
                <a:gd name="connsiteY9" fmla="*/ 807267 h 832453"/>
                <a:gd name="connsiteX10" fmla="*/ 220111 w 396196"/>
                <a:gd name="connsiteY10" fmla="*/ 832453 h 832453"/>
                <a:gd name="connsiteX11" fmla="*/ 179093 w 396196"/>
                <a:gd name="connsiteY11" fmla="*/ 832453 h 832453"/>
                <a:gd name="connsiteX12" fmla="*/ 146865 w 396196"/>
                <a:gd name="connsiteY12" fmla="*/ 807267 h 832453"/>
                <a:gd name="connsiteX13" fmla="*/ 108778 w 396196"/>
                <a:gd name="connsiteY13" fmla="*/ 586182 h 832453"/>
                <a:gd name="connsiteX14" fmla="*/ 76549 w 396196"/>
                <a:gd name="connsiteY14" fmla="*/ 558197 h 832453"/>
                <a:gd name="connsiteX15" fmla="*/ 44321 w 396196"/>
                <a:gd name="connsiteY15" fmla="*/ 533010 h 832453"/>
                <a:gd name="connsiteX16" fmla="*/ 374 w 396196"/>
                <a:gd name="connsiteY16" fmla="*/ 281142 h 832453"/>
                <a:gd name="connsiteX17" fmla="*/ 32602 w 396196"/>
                <a:gd name="connsiteY17" fmla="*/ 244760 h 832453"/>
                <a:gd name="connsiteX18" fmla="*/ 201006 w 396196"/>
                <a:gd name="connsiteY18" fmla="*/ 0 h 832453"/>
                <a:gd name="connsiteX19" fmla="*/ 304893 w 396196"/>
                <a:gd name="connsiteY19" fmla="*/ 100863 h 832453"/>
                <a:gd name="connsiteX20" fmla="*/ 201006 w 396196"/>
                <a:gd name="connsiteY20" fmla="*/ 201726 h 832453"/>
                <a:gd name="connsiteX21" fmla="*/ 97119 w 396196"/>
                <a:gd name="connsiteY21" fmla="*/ 100863 h 832453"/>
                <a:gd name="connsiteX22" fmla="*/ 201006 w 396196"/>
                <a:gd name="connsiteY22" fmla="*/ 0 h 8324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396196" h="832453">
                  <a:moveTo>
                    <a:pt x="32602" y="244760"/>
                  </a:moveTo>
                  <a:cubicBezTo>
                    <a:pt x="32602" y="244760"/>
                    <a:pt x="32602" y="244760"/>
                    <a:pt x="366603" y="244760"/>
                  </a:cubicBezTo>
                  <a:cubicBezTo>
                    <a:pt x="376858" y="244760"/>
                    <a:pt x="385647" y="248958"/>
                    <a:pt x="391506" y="255605"/>
                  </a:cubicBezTo>
                  <a:lnTo>
                    <a:pt x="396196" y="271956"/>
                  </a:lnTo>
                  <a:lnTo>
                    <a:pt x="396196" y="297319"/>
                  </a:lnTo>
                  <a:lnTo>
                    <a:pt x="393704" y="312625"/>
                  </a:lnTo>
                  <a:cubicBezTo>
                    <a:pt x="388577" y="344109"/>
                    <a:pt x="378322" y="407076"/>
                    <a:pt x="357814" y="533010"/>
                  </a:cubicBezTo>
                  <a:cubicBezTo>
                    <a:pt x="354884" y="547003"/>
                    <a:pt x="340234" y="558197"/>
                    <a:pt x="325585" y="558197"/>
                  </a:cubicBezTo>
                  <a:cubicBezTo>
                    <a:pt x="308006" y="558197"/>
                    <a:pt x="293358" y="569391"/>
                    <a:pt x="293358" y="586182"/>
                  </a:cubicBezTo>
                  <a:cubicBezTo>
                    <a:pt x="293358" y="586182"/>
                    <a:pt x="293358" y="586182"/>
                    <a:pt x="252339" y="807267"/>
                  </a:cubicBezTo>
                  <a:cubicBezTo>
                    <a:pt x="249409" y="824058"/>
                    <a:pt x="237690" y="832453"/>
                    <a:pt x="220111" y="832453"/>
                  </a:cubicBezTo>
                  <a:cubicBezTo>
                    <a:pt x="220111" y="832453"/>
                    <a:pt x="220111" y="832453"/>
                    <a:pt x="179093" y="832453"/>
                  </a:cubicBezTo>
                  <a:cubicBezTo>
                    <a:pt x="164445" y="832453"/>
                    <a:pt x="149795" y="824058"/>
                    <a:pt x="146865" y="807267"/>
                  </a:cubicBezTo>
                  <a:cubicBezTo>
                    <a:pt x="146865" y="807267"/>
                    <a:pt x="146865" y="807267"/>
                    <a:pt x="108778" y="586182"/>
                  </a:cubicBezTo>
                  <a:cubicBezTo>
                    <a:pt x="105848" y="569391"/>
                    <a:pt x="91198" y="558197"/>
                    <a:pt x="76549" y="558197"/>
                  </a:cubicBezTo>
                  <a:cubicBezTo>
                    <a:pt x="61900" y="558197"/>
                    <a:pt x="47250" y="547003"/>
                    <a:pt x="44321" y="533010"/>
                  </a:cubicBezTo>
                  <a:cubicBezTo>
                    <a:pt x="44321" y="533010"/>
                    <a:pt x="44321" y="533010"/>
                    <a:pt x="374" y="281142"/>
                  </a:cubicBezTo>
                  <a:cubicBezTo>
                    <a:pt x="-2556" y="261552"/>
                    <a:pt x="12093" y="244760"/>
                    <a:pt x="32602" y="244760"/>
                  </a:cubicBezTo>
                  <a:close/>
                  <a:moveTo>
                    <a:pt x="201006" y="0"/>
                  </a:moveTo>
                  <a:cubicBezTo>
                    <a:pt x="258382" y="0"/>
                    <a:pt x="304893" y="45158"/>
                    <a:pt x="304893" y="100863"/>
                  </a:cubicBezTo>
                  <a:cubicBezTo>
                    <a:pt x="304893" y="156569"/>
                    <a:pt x="258382" y="201726"/>
                    <a:pt x="201006" y="201726"/>
                  </a:cubicBezTo>
                  <a:cubicBezTo>
                    <a:pt x="143631" y="201726"/>
                    <a:pt x="97119" y="156569"/>
                    <a:pt x="97119" y="100863"/>
                  </a:cubicBezTo>
                  <a:cubicBezTo>
                    <a:pt x="97119" y="45158"/>
                    <a:pt x="143631" y="0"/>
                    <a:pt x="201006" y="0"/>
                  </a:cubicBezTo>
                  <a:close/>
                </a:path>
              </a:pathLst>
            </a:custGeom>
            <a:solidFill>
              <a:schemeClr val="lt1">
                <a:lumMod val="10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35" name="IconShape1">
              <a:extLst>
                <a:ext uri="{FF2B5EF4-FFF2-40B4-BE49-F238E27FC236}">
                  <a16:creationId xmlns:a16="http://schemas.microsoft.com/office/drawing/2014/main" xmlns="" id="{E2DC4D33-1A89-4FA6-B9ED-65A40D3BD02D}"/>
                </a:ext>
              </a:extLst>
            </p:cNvPr>
            <p:cNvSpPr/>
            <p:nvPr/>
          </p:nvSpPr>
          <p:spPr>
            <a:xfrm flipH="1">
              <a:off x="2309468" y="2684773"/>
              <a:ext cx="328594" cy="690414"/>
            </a:xfrm>
            <a:custGeom>
              <a:avLst/>
              <a:gdLst>
                <a:gd name="connsiteX0" fmla="*/ 32602 w 396196"/>
                <a:gd name="connsiteY0" fmla="*/ 244760 h 832453"/>
                <a:gd name="connsiteX1" fmla="*/ 366603 w 396196"/>
                <a:gd name="connsiteY1" fmla="*/ 244760 h 832453"/>
                <a:gd name="connsiteX2" fmla="*/ 391506 w 396196"/>
                <a:gd name="connsiteY2" fmla="*/ 255605 h 832453"/>
                <a:gd name="connsiteX3" fmla="*/ 396196 w 396196"/>
                <a:gd name="connsiteY3" fmla="*/ 271956 h 832453"/>
                <a:gd name="connsiteX4" fmla="*/ 396196 w 396196"/>
                <a:gd name="connsiteY4" fmla="*/ 297319 h 832453"/>
                <a:gd name="connsiteX5" fmla="*/ 393704 w 396196"/>
                <a:gd name="connsiteY5" fmla="*/ 312625 h 832453"/>
                <a:gd name="connsiteX6" fmla="*/ 357814 w 396196"/>
                <a:gd name="connsiteY6" fmla="*/ 533010 h 832453"/>
                <a:gd name="connsiteX7" fmla="*/ 325585 w 396196"/>
                <a:gd name="connsiteY7" fmla="*/ 558197 h 832453"/>
                <a:gd name="connsiteX8" fmla="*/ 293358 w 396196"/>
                <a:gd name="connsiteY8" fmla="*/ 586182 h 832453"/>
                <a:gd name="connsiteX9" fmla="*/ 252339 w 396196"/>
                <a:gd name="connsiteY9" fmla="*/ 807267 h 832453"/>
                <a:gd name="connsiteX10" fmla="*/ 220111 w 396196"/>
                <a:gd name="connsiteY10" fmla="*/ 832453 h 832453"/>
                <a:gd name="connsiteX11" fmla="*/ 179093 w 396196"/>
                <a:gd name="connsiteY11" fmla="*/ 832453 h 832453"/>
                <a:gd name="connsiteX12" fmla="*/ 146865 w 396196"/>
                <a:gd name="connsiteY12" fmla="*/ 807267 h 832453"/>
                <a:gd name="connsiteX13" fmla="*/ 108778 w 396196"/>
                <a:gd name="connsiteY13" fmla="*/ 586182 h 832453"/>
                <a:gd name="connsiteX14" fmla="*/ 76549 w 396196"/>
                <a:gd name="connsiteY14" fmla="*/ 558197 h 832453"/>
                <a:gd name="connsiteX15" fmla="*/ 44321 w 396196"/>
                <a:gd name="connsiteY15" fmla="*/ 533010 h 832453"/>
                <a:gd name="connsiteX16" fmla="*/ 374 w 396196"/>
                <a:gd name="connsiteY16" fmla="*/ 281142 h 832453"/>
                <a:gd name="connsiteX17" fmla="*/ 32602 w 396196"/>
                <a:gd name="connsiteY17" fmla="*/ 244760 h 832453"/>
                <a:gd name="connsiteX18" fmla="*/ 201006 w 396196"/>
                <a:gd name="connsiteY18" fmla="*/ 0 h 832453"/>
                <a:gd name="connsiteX19" fmla="*/ 304893 w 396196"/>
                <a:gd name="connsiteY19" fmla="*/ 100863 h 832453"/>
                <a:gd name="connsiteX20" fmla="*/ 201006 w 396196"/>
                <a:gd name="connsiteY20" fmla="*/ 201726 h 832453"/>
                <a:gd name="connsiteX21" fmla="*/ 97119 w 396196"/>
                <a:gd name="connsiteY21" fmla="*/ 100863 h 832453"/>
                <a:gd name="connsiteX22" fmla="*/ 201006 w 396196"/>
                <a:gd name="connsiteY22" fmla="*/ 0 h 8324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396196" h="832453">
                  <a:moveTo>
                    <a:pt x="32602" y="244760"/>
                  </a:moveTo>
                  <a:cubicBezTo>
                    <a:pt x="32602" y="244760"/>
                    <a:pt x="32602" y="244760"/>
                    <a:pt x="366603" y="244760"/>
                  </a:cubicBezTo>
                  <a:cubicBezTo>
                    <a:pt x="376858" y="244760"/>
                    <a:pt x="385647" y="248958"/>
                    <a:pt x="391506" y="255605"/>
                  </a:cubicBezTo>
                  <a:lnTo>
                    <a:pt x="396196" y="271956"/>
                  </a:lnTo>
                  <a:lnTo>
                    <a:pt x="396196" y="297319"/>
                  </a:lnTo>
                  <a:lnTo>
                    <a:pt x="393704" y="312625"/>
                  </a:lnTo>
                  <a:cubicBezTo>
                    <a:pt x="388577" y="344109"/>
                    <a:pt x="378322" y="407076"/>
                    <a:pt x="357814" y="533010"/>
                  </a:cubicBezTo>
                  <a:cubicBezTo>
                    <a:pt x="354884" y="547003"/>
                    <a:pt x="340234" y="558197"/>
                    <a:pt x="325585" y="558197"/>
                  </a:cubicBezTo>
                  <a:cubicBezTo>
                    <a:pt x="308006" y="558197"/>
                    <a:pt x="293358" y="569391"/>
                    <a:pt x="293358" y="586182"/>
                  </a:cubicBezTo>
                  <a:cubicBezTo>
                    <a:pt x="293358" y="586182"/>
                    <a:pt x="293358" y="586182"/>
                    <a:pt x="252339" y="807267"/>
                  </a:cubicBezTo>
                  <a:cubicBezTo>
                    <a:pt x="249409" y="824058"/>
                    <a:pt x="237690" y="832453"/>
                    <a:pt x="220111" y="832453"/>
                  </a:cubicBezTo>
                  <a:cubicBezTo>
                    <a:pt x="220111" y="832453"/>
                    <a:pt x="220111" y="832453"/>
                    <a:pt x="179093" y="832453"/>
                  </a:cubicBezTo>
                  <a:cubicBezTo>
                    <a:pt x="164445" y="832453"/>
                    <a:pt x="149795" y="824058"/>
                    <a:pt x="146865" y="807267"/>
                  </a:cubicBezTo>
                  <a:cubicBezTo>
                    <a:pt x="146865" y="807267"/>
                    <a:pt x="146865" y="807267"/>
                    <a:pt x="108778" y="586182"/>
                  </a:cubicBezTo>
                  <a:cubicBezTo>
                    <a:pt x="105848" y="569391"/>
                    <a:pt x="91198" y="558197"/>
                    <a:pt x="76549" y="558197"/>
                  </a:cubicBezTo>
                  <a:cubicBezTo>
                    <a:pt x="61900" y="558197"/>
                    <a:pt x="47250" y="547003"/>
                    <a:pt x="44321" y="533010"/>
                  </a:cubicBezTo>
                  <a:cubicBezTo>
                    <a:pt x="44321" y="533010"/>
                    <a:pt x="44321" y="533010"/>
                    <a:pt x="374" y="281142"/>
                  </a:cubicBezTo>
                  <a:cubicBezTo>
                    <a:pt x="-2556" y="261552"/>
                    <a:pt x="12093" y="244760"/>
                    <a:pt x="32602" y="244760"/>
                  </a:cubicBezTo>
                  <a:close/>
                  <a:moveTo>
                    <a:pt x="201006" y="0"/>
                  </a:moveTo>
                  <a:cubicBezTo>
                    <a:pt x="258382" y="0"/>
                    <a:pt x="304893" y="45158"/>
                    <a:pt x="304893" y="100863"/>
                  </a:cubicBezTo>
                  <a:cubicBezTo>
                    <a:pt x="304893" y="156569"/>
                    <a:pt x="258382" y="201726"/>
                    <a:pt x="201006" y="201726"/>
                  </a:cubicBezTo>
                  <a:cubicBezTo>
                    <a:pt x="143631" y="201726"/>
                    <a:pt x="97119" y="156569"/>
                    <a:pt x="97119" y="100863"/>
                  </a:cubicBezTo>
                  <a:cubicBezTo>
                    <a:pt x="97119" y="45158"/>
                    <a:pt x="143631" y="0"/>
                    <a:pt x="201006" y="0"/>
                  </a:cubicBezTo>
                  <a:close/>
                </a:path>
              </a:pathLst>
            </a:custGeom>
            <a:solidFill>
              <a:schemeClr val="lt1">
                <a:lumMod val="10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36" name="IconShape1">
              <a:extLst>
                <a:ext uri="{FF2B5EF4-FFF2-40B4-BE49-F238E27FC236}">
                  <a16:creationId xmlns:a16="http://schemas.microsoft.com/office/drawing/2014/main" xmlns="" id="{E526AF3A-519A-45BB-8CC7-904182CD5604}"/>
                </a:ext>
              </a:extLst>
            </p:cNvPr>
            <p:cNvSpPr/>
            <p:nvPr/>
          </p:nvSpPr>
          <p:spPr>
            <a:xfrm flipH="1">
              <a:off x="1932026" y="2684773"/>
              <a:ext cx="328594" cy="690414"/>
            </a:xfrm>
            <a:custGeom>
              <a:avLst/>
              <a:gdLst>
                <a:gd name="connsiteX0" fmla="*/ 32602 w 396196"/>
                <a:gd name="connsiteY0" fmla="*/ 244760 h 832453"/>
                <a:gd name="connsiteX1" fmla="*/ 366603 w 396196"/>
                <a:gd name="connsiteY1" fmla="*/ 244760 h 832453"/>
                <a:gd name="connsiteX2" fmla="*/ 391506 w 396196"/>
                <a:gd name="connsiteY2" fmla="*/ 255605 h 832453"/>
                <a:gd name="connsiteX3" fmla="*/ 396196 w 396196"/>
                <a:gd name="connsiteY3" fmla="*/ 271956 h 832453"/>
                <a:gd name="connsiteX4" fmla="*/ 396196 w 396196"/>
                <a:gd name="connsiteY4" fmla="*/ 297319 h 832453"/>
                <a:gd name="connsiteX5" fmla="*/ 393704 w 396196"/>
                <a:gd name="connsiteY5" fmla="*/ 312625 h 832453"/>
                <a:gd name="connsiteX6" fmla="*/ 357814 w 396196"/>
                <a:gd name="connsiteY6" fmla="*/ 533010 h 832453"/>
                <a:gd name="connsiteX7" fmla="*/ 325585 w 396196"/>
                <a:gd name="connsiteY7" fmla="*/ 558197 h 832453"/>
                <a:gd name="connsiteX8" fmla="*/ 293358 w 396196"/>
                <a:gd name="connsiteY8" fmla="*/ 586182 h 832453"/>
                <a:gd name="connsiteX9" fmla="*/ 252339 w 396196"/>
                <a:gd name="connsiteY9" fmla="*/ 807267 h 832453"/>
                <a:gd name="connsiteX10" fmla="*/ 220111 w 396196"/>
                <a:gd name="connsiteY10" fmla="*/ 832453 h 832453"/>
                <a:gd name="connsiteX11" fmla="*/ 179093 w 396196"/>
                <a:gd name="connsiteY11" fmla="*/ 832453 h 832453"/>
                <a:gd name="connsiteX12" fmla="*/ 146865 w 396196"/>
                <a:gd name="connsiteY12" fmla="*/ 807267 h 832453"/>
                <a:gd name="connsiteX13" fmla="*/ 108778 w 396196"/>
                <a:gd name="connsiteY13" fmla="*/ 586182 h 832453"/>
                <a:gd name="connsiteX14" fmla="*/ 76549 w 396196"/>
                <a:gd name="connsiteY14" fmla="*/ 558197 h 832453"/>
                <a:gd name="connsiteX15" fmla="*/ 44321 w 396196"/>
                <a:gd name="connsiteY15" fmla="*/ 533010 h 832453"/>
                <a:gd name="connsiteX16" fmla="*/ 374 w 396196"/>
                <a:gd name="connsiteY16" fmla="*/ 281142 h 832453"/>
                <a:gd name="connsiteX17" fmla="*/ 32602 w 396196"/>
                <a:gd name="connsiteY17" fmla="*/ 244760 h 832453"/>
                <a:gd name="connsiteX18" fmla="*/ 201006 w 396196"/>
                <a:gd name="connsiteY18" fmla="*/ 0 h 832453"/>
                <a:gd name="connsiteX19" fmla="*/ 304893 w 396196"/>
                <a:gd name="connsiteY19" fmla="*/ 100863 h 832453"/>
                <a:gd name="connsiteX20" fmla="*/ 201006 w 396196"/>
                <a:gd name="connsiteY20" fmla="*/ 201726 h 832453"/>
                <a:gd name="connsiteX21" fmla="*/ 97119 w 396196"/>
                <a:gd name="connsiteY21" fmla="*/ 100863 h 832453"/>
                <a:gd name="connsiteX22" fmla="*/ 201006 w 396196"/>
                <a:gd name="connsiteY22" fmla="*/ 0 h 8324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396196" h="832453">
                  <a:moveTo>
                    <a:pt x="32602" y="244760"/>
                  </a:moveTo>
                  <a:cubicBezTo>
                    <a:pt x="32602" y="244760"/>
                    <a:pt x="32602" y="244760"/>
                    <a:pt x="366603" y="244760"/>
                  </a:cubicBezTo>
                  <a:cubicBezTo>
                    <a:pt x="376858" y="244760"/>
                    <a:pt x="385647" y="248958"/>
                    <a:pt x="391506" y="255605"/>
                  </a:cubicBezTo>
                  <a:lnTo>
                    <a:pt x="396196" y="271956"/>
                  </a:lnTo>
                  <a:lnTo>
                    <a:pt x="396196" y="297319"/>
                  </a:lnTo>
                  <a:lnTo>
                    <a:pt x="393704" y="312625"/>
                  </a:lnTo>
                  <a:cubicBezTo>
                    <a:pt x="388577" y="344109"/>
                    <a:pt x="378322" y="407076"/>
                    <a:pt x="357814" y="533010"/>
                  </a:cubicBezTo>
                  <a:cubicBezTo>
                    <a:pt x="354884" y="547003"/>
                    <a:pt x="340234" y="558197"/>
                    <a:pt x="325585" y="558197"/>
                  </a:cubicBezTo>
                  <a:cubicBezTo>
                    <a:pt x="308006" y="558197"/>
                    <a:pt x="293358" y="569391"/>
                    <a:pt x="293358" y="586182"/>
                  </a:cubicBezTo>
                  <a:cubicBezTo>
                    <a:pt x="293358" y="586182"/>
                    <a:pt x="293358" y="586182"/>
                    <a:pt x="252339" y="807267"/>
                  </a:cubicBezTo>
                  <a:cubicBezTo>
                    <a:pt x="249409" y="824058"/>
                    <a:pt x="237690" y="832453"/>
                    <a:pt x="220111" y="832453"/>
                  </a:cubicBezTo>
                  <a:cubicBezTo>
                    <a:pt x="220111" y="832453"/>
                    <a:pt x="220111" y="832453"/>
                    <a:pt x="179093" y="832453"/>
                  </a:cubicBezTo>
                  <a:cubicBezTo>
                    <a:pt x="164445" y="832453"/>
                    <a:pt x="149795" y="824058"/>
                    <a:pt x="146865" y="807267"/>
                  </a:cubicBezTo>
                  <a:cubicBezTo>
                    <a:pt x="146865" y="807267"/>
                    <a:pt x="146865" y="807267"/>
                    <a:pt x="108778" y="586182"/>
                  </a:cubicBezTo>
                  <a:cubicBezTo>
                    <a:pt x="105848" y="569391"/>
                    <a:pt x="91198" y="558197"/>
                    <a:pt x="76549" y="558197"/>
                  </a:cubicBezTo>
                  <a:cubicBezTo>
                    <a:pt x="61900" y="558197"/>
                    <a:pt x="47250" y="547003"/>
                    <a:pt x="44321" y="533010"/>
                  </a:cubicBezTo>
                  <a:cubicBezTo>
                    <a:pt x="44321" y="533010"/>
                    <a:pt x="44321" y="533010"/>
                    <a:pt x="374" y="281142"/>
                  </a:cubicBezTo>
                  <a:cubicBezTo>
                    <a:pt x="-2556" y="261552"/>
                    <a:pt x="12093" y="244760"/>
                    <a:pt x="32602" y="244760"/>
                  </a:cubicBezTo>
                  <a:close/>
                  <a:moveTo>
                    <a:pt x="201006" y="0"/>
                  </a:moveTo>
                  <a:cubicBezTo>
                    <a:pt x="258382" y="0"/>
                    <a:pt x="304893" y="45158"/>
                    <a:pt x="304893" y="100863"/>
                  </a:cubicBezTo>
                  <a:cubicBezTo>
                    <a:pt x="304893" y="156569"/>
                    <a:pt x="258382" y="201726"/>
                    <a:pt x="201006" y="201726"/>
                  </a:cubicBezTo>
                  <a:cubicBezTo>
                    <a:pt x="143631" y="201726"/>
                    <a:pt x="97119" y="156569"/>
                    <a:pt x="97119" y="100863"/>
                  </a:cubicBezTo>
                  <a:cubicBezTo>
                    <a:pt x="97119" y="45158"/>
                    <a:pt x="143631" y="0"/>
                    <a:pt x="201006" y="0"/>
                  </a:cubicBezTo>
                  <a:close/>
                </a:path>
              </a:pathLst>
            </a:custGeom>
            <a:solidFill>
              <a:schemeClr val="lt1">
                <a:lumMod val="10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37" name="ValueBack1">
              <a:extLst>
                <a:ext uri="{FF2B5EF4-FFF2-40B4-BE49-F238E27FC236}">
                  <a16:creationId xmlns:a16="http://schemas.microsoft.com/office/drawing/2014/main" xmlns="" id="{EC5D994C-D57A-4514-8EB6-EB37676A9625}"/>
                </a:ext>
              </a:extLst>
            </p:cNvPr>
            <p:cNvSpPr/>
            <p:nvPr/>
          </p:nvSpPr>
          <p:spPr bwMode="auto">
            <a:xfrm>
              <a:off x="3129210" y="1394172"/>
              <a:ext cx="995865" cy="645680"/>
            </a:xfrm>
            <a:prstGeom prst="wedgeRoundRectCallout">
              <a:avLst>
                <a:gd name="adj1" fmla="val -33430"/>
                <a:gd name="adj2" fmla="val 71878"/>
                <a:gd name="adj3" fmla="val 16667"/>
              </a:avLst>
            </a:prstGeom>
            <a:solidFill>
              <a:schemeClr val="accent2">
                <a:lumMod val="100000"/>
              </a:schemeClr>
            </a:solidFill>
            <a:ln w="101600">
              <a:noFill/>
            </a:ln>
          </p:spPr>
          <p:txBody>
            <a:bodyPr anchor="ctr"/>
            <a:lstStyle/>
            <a:p>
              <a:pPr algn="ctr"/>
              <a:endParaRPr/>
            </a:p>
          </p:txBody>
        </p:sp>
        <p:sp>
          <p:nvSpPr>
            <p:cNvPr id="38" name="ValueText1">
              <a:extLst>
                <a:ext uri="{FF2B5EF4-FFF2-40B4-BE49-F238E27FC236}">
                  <a16:creationId xmlns:a16="http://schemas.microsoft.com/office/drawing/2014/main" xmlns="" id="{5E46AFEE-CAAF-4DBE-9391-8342CD4DD79C}"/>
                </a:ext>
              </a:extLst>
            </p:cNvPr>
            <p:cNvSpPr txBox="1"/>
            <p:nvPr/>
          </p:nvSpPr>
          <p:spPr>
            <a:xfrm>
              <a:off x="3304875" y="1559109"/>
              <a:ext cx="644534" cy="315807"/>
            </a:xfrm>
            <a:prstGeom prst="rect">
              <a:avLst/>
            </a:prstGeom>
            <a:noFill/>
          </p:spPr>
          <p:txBody>
            <a:bodyPr wrap="none" anchor="ctr" anchorCtr="0">
              <a:prstTxWarp prst="textPlain">
                <a:avLst/>
              </a:prstTxWarp>
              <a:normAutofit fontScale="25000" lnSpcReduction="20000"/>
            </a:bodyPr>
            <a:lstStyle/>
            <a:p>
              <a:r>
                <a:rPr lang="kk-KZ" altLang="zh-CN" sz="6000" dirty="0" smtClean="0">
                  <a:solidFill>
                    <a:schemeClr val="bg1"/>
                  </a:solidFill>
                  <a:latin typeface="Impact" panose="020B0806030902050204" pitchFamily="34" charset="0"/>
                </a:rPr>
                <a:t>72</a:t>
              </a:r>
              <a:endParaRPr lang="en-US" altLang="zh-CN" sz="6000" dirty="0">
                <a:solidFill>
                  <a:schemeClr val="bg1"/>
                </a:solidFill>
                <a:latin typeface="Impact" panose="020B0806030902050204" pitchFamily="34" charset="0"/>
              </a:endParaRPr>
            </a:p>
          </p:txBody>
        </p:sp>
        <p:cxnSp>
          <p:nvCxnSpPr>
            <p:cNvPr id="39" name="line2">
              <a:extLst>
                <a:ext uri="{FF2B5EF4-FFF2-40B4-BE49-F238E27FC236}">
                  <a16:creationId xmlns:a16="http://schemas.microsoft.com/office/drawing/2014/main" xmlns="" id="{BA37601F-5BB2-4BE0-A8B7-D90B9A3CD778}"/>
                </a:ext>
              </a:extLst>
            </p:cNvPr>
            <p:cNvCxnSpPr/>
            <p:nvPr/>
          </p:nvCxnSpPr>
          <p:spPr>
            <a:xfrm>
              <a:off x="6032190" y="1964419"/>
              <a:ext cx="0" cy="1453558"/>
            </a:xfrm>
            <a:prstGeom prst="line">
              <a:avLst/>
            </a:prstGeom>
            <a:ln w="19050">
              <a:solidFill>
                <a:schemeClr val="accent1">
                  <a:lumMod val="100000"/>
                </a:schemeClr>
              </a:solidFill>
            </a:ln>
          </p:spPr>
          <p:style>
            <a:lnRef idx="1">
              <a:schemeClr val="accent1"/>
            </a:lnRef>
            <a:fillRef idx="0">
              <a:schemeClr val="accent1"/>
            </a:fillRef>
            <a:effectRef idx="0">
              <a:schemeClr val="accent1"/>
            </a:effectRef>
            <a:fontRef idx="minor">
              <a:schemeClr val="tx1"/>
            </a:fontRef>
          </p:style>
        </p:cxnSp>
        <p:cxnSp>
          <p:nvCxnSpPr>
            <p:cNvPr id="40" name="line1">
              <a:extLst>
                <a:ext uri="{FF2B5EF4-FFF2-40B4-BE49-F238E27FC236}">
                  <a16:creationId xmlns:a16="http://schemas.microsoft.com/office/drawing/2014/main" xmlns="" id="{5764C5A3-6149-4BAA-AFED-61A7958B4879}"/>
                </a:ext>
              </a:extLst>
            </p:cNvPr>
            <p:cNvCxnSpPr/>
            <p:nvPr/>
          </p:nvCxnSpPr>
          <p:spPr>
            <a:xfrm flipH="1">
              <a:off x="5686866" y="1964419"/>
              <a:ext cx="0" cy="1453558"/>
            </a:xfrm>
            <a:prstGeom prst="line">
              <a:avLst/>
            </a:prstGeom>
            <a:ln w="19050">
              <a:solidFill>
                <a:schemeClr val="accent2">
                  <a:lumMod val="100000"/>
                </a:schemeClr>
              </a:solidFill>
            </a:ln>
          </p:spPr>
          <p:style>
            <a:lnRef idx="1">
              <a:schemeClr val="accent1"/>
            </a:lnRef>
            <a:fillRef idx="0">
              <a:schemeClr val="accent1"/>
            </a:fillRef>
            <a:effectRef idx="0">
              <a:schemeClr val="accent1"/>
            </a:effectRef>
            <a:fontRef idx="minor">
              <a:schemeClr val="tx1"/>
            </a:fontRef>
          </p:style>
        </p:cxnSp>
        <p:sp>
          <p:nvSpPr>
            <p:cNvPr id="41" name="ExtraShape">
              <a:extLst>
                <a:ext uri="{FF2B5EF4-FFF2-40B4-BE49-F238E27FC236}">
                  <a16:creationId xmlns:a16="http://schemas.microsoft.com/office/drawing/2014/main" xmlns="" id="{5D3856E9-7354-4A0E-B3E1-B233BB3A0FED}"/>
                </a:ext>
              </a:extLst>
            </p:cNvPr>
            <p:cNvSpPr/>
            <p:nvPr/>
          </p:nvSpPr>
          <p:spPr>
            <a:xfrm flipH="1">
              <a:off x="5698143" y="2173023"/>
              <a:ext cx="325683" cy="6949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45" name="CustomText2">
              <a:extLst>
                <a:ext uri="{FF2B5EF4-FFF2-40B4-BE49-F238E27FC236}">
                  <a16:creationId xmlns:a16="http://schemas.microsoft.com/office/drawing/2014/main" xmlns="" id="{207896F6-DC86-4B14-9AB8-FAED77E5C79C}"/>
                </a:ext>
              </a:extLst>
            </p:cNvPr>
            <p:cNvSpPr/>
            <p:nvPr/>
          </p:nvSpPr>
          <p:spPr>
            <a:xfrm>
              <a:off x="6133544" y="2044112"/>
              <a:ext cx="1746669" cy="194323"/>
            </a:xfrm>
            <a:prstGeom prst="rect">
              <a:avLst/>
            </a:prstGeom>
            <a:noFill/>
          </p:spPr>
          <p:txBody>
            <a:bodyPr wrap="none" lIns="0" tIns="0" rIns="0" bIns="0">
              <a:noAutofit/>
            </a:bodyPr>
            <a:lstStyle/>
            <a:p>
              <a:pPr>
                <a:defRPr/>
              </a:pPr>
              <a:r>
                <a:rPr lang="kk-KZ" altLang="zh-CN" sz="1050" dirty="0" smtClean="0">
                  <a:solidFill>
                    <a:schemeClr val="tx1"/>
                  </a:solidFill>
                  <a:latin typeface="Century Gothic" pitchFamily="34" charset="0"/>
                </a:rPr>
                <a:t>педагогов инновационных школ</a:t>
              </a:r>
              <a:endParaRPr lang="en-US" altLang="zh-CN" sz="1050" dirty="0">
                <a:solidFill>
                  <a:schemeClr val="tx1"/>
                </a:solidFill>
                <a:latin typeface="Century Gothic" pitchFamily="34" charset="0"/>
              </a:endParaRPr>
            </a:p>
          </p:txBody>
        </p:sp>
        <p:sp>
          <p:nvSpPr>
            <p:cNvPr id="4" name="Прямоугольник 3"/>
            <p:cNvSpPr/>
            <p:nvPr/>
          </p:nvSpPr>
          <p:spPr>
            <a:xfrm>
              <a:off x="4185289" y="1488569"/>
              <a:ext cx="2417870" cy="475529"/>
            </a:xfrm>
            <a:prstGeom prst="rect">
              <a:avLst/>
            </a:prstGeom>
          </p:spPr>
          <p:txBody>
            <a:bodyPr wrap="square">
              <a:spAutoFit/>
            </a:bodyPr>
            <a:lstStyle/>
            <a:p>
              <a:r>
                <a:rPr lang="kk-KZ" sz="1000" dirty="0" smtClean="0">
                  <a:solidFill>
                    <a:schemeClr val="tx1"/>
                  </a:solidFill>
                  <a:latin typeface="Century Gothic" pitchFamily="34" charset="0"/>
                </a:rPr>
                <a:t>участника </a:t>
              </a:r>
              <a:r>
                <a:rPr lang="kk-KZ" sz="1000" dirty="0">
                  <a:solidFill>
                    <a:schemeClr val="tx1"/>
                  </a:solidFill>
                  <a:latin typeface="Century Gothic" pitchFamily="34" charset="0"/>
                </a:rPr>
                <a:t>областного этапа конкурса </a:t>
              </a:r>
              <a:endParaRPr lang="ru-RU" sz="1000" dirty="0">
                <a:solidFill>
                  <a:schemeClr val="tx1"/>
                </a:solidFill>
                <a:latin typeface="Century Gothic" pitchFamily="34" charset="0"/>
              </a:endParaRPr>
            </a:p>
          </p:txBody>
        </p:sp>
        <p:sp>
          <p:nvSpPr>
            <p:cNvPr id="47" name="IconShape1">
              <a:extLst>
                <a:ext uri="{FF2B5EF4-FFF2-40B4-BE49-F238E27FC236}">
                  <a16:creationId xmlns:a16="http://schemas.microsoft.com/office/drawing/2014/main" xmlns="" id="{A4C42ED5-A680-4D91-B01B-D0794E40AD0B}"/>
                </a:ext>
              </a:extLst>
            </p:cNvPr>
            <p:cNvSpPr/>
            <p:nvPr/>
          </p:nvSpPr>
          <p:spPr>
            <a:xfrm flipH="1">
              <a:off x="2735768" y="2679855"/>
              <a:ext cx="328594" cy="690414"/>
            </a:xfrm>
            <a:custGeom>
              <a:avLst/>
              <a:gdLst>
                <a:gd name="connsiteX0" fmla="*/ 32602 w 396196"/>
                <a:gd name="connsiteY0" fmla="*/ 244760 h 832453"/>
                <a:gd name="connsiteX1" fmla="*/ 366603 w 396196"/>
                <a:gd name="connsiteY1" fmla="*/ 244760 h 832453"/>
                <a:gd name="connsiteX2" fmla="*/ 391506 w 396196"/>
                <a:gd name="connsiteY2" fmla="*/ 255605 h 832453"/>
                <a:gd name="connsiteX3" fmla="*/ 396196 w 396196"/>
                <a:gd name="connsiteY3" fmla="*/ 271956 h 832453"/>
                <a:gd name="connsiteX4" fmla="*/ 396196 w 396196"/>
                <a:gd name="connsiteY4" fmla="*/ 297319 h 832453"/>
                <a:gd name="connsiteX5" fmla="*/ 393704 w 396196"/>
                <a:gd name="connsiteY5" fmla="*/ 312625 h 832453"/>
                <a:gd name="connsiteX6" fmla="*/ 357814 w 396196"/>
                <a:gd name="connsiteY6" fmla="*/ 533010 h 832453"/>
                <a:gd name="connsiteX7" fmla="*/ 325585 w 396196"/>
                <a:gd name="connsiteY7" fmla="*/ 558197 h 832453"/>
                <a:gd name="connsiteX8" fmla="*/ 293358 w 396196"/>
                <a:gd name="connsiteY8" fmla="*/ 586182 h 832453"/>
                <a:gd name="connsiteX9" fmla="*/ 252339 w 396196"/>
                <a:gd name="connsiteY9" fmla="*/ 807267 h 832453"/>
                <a:gd name="connsiteX10" fmla="*/ 220111 w 396196"/>
                <a:gd name="connsiteY10" fmla="*/ 832453 h 832453"/>
                <a:gd name="connsiteX11" fmla="*/ 179093 w 396196"/>
                <a:gd name="connsiteY11" fmla="*/ 832453 h 832453"/>
                <a:gd name="connsiteX12" fmla="*/ 146865 w 396196"/>
                <a:gd name="connsiteY12" fmla="*/ 807267 h 832453"/>
                <a:gd name="connsiteX13" fmla="*/ 108778 w 396196"/>
                <a:gd name="connsiteY13" fmla="*/ 586182 h 832453"/>
                <a:gd name="connsiteX14" fmla="*/ 76549 w 396196"/>
                <a:gd name="connsiteY14" fmla="*/ 558197 h 832453"/>
                <a:gd name="connsiteX15" fmla="*/ 44321 w 396196"/>
                <a:gd name="connsiteY15" fmla="*/ 533010 h 832453"/>
                <a:gd name="connsiteX16" fmla="*/ 374 w 396196"/>
                <a:gd name="connsiteY16" fmla="*/ 281142 h 832453"/>
                <a:gd name="connsiteX17" fmla="*/ 32602 w 396196"/>
                <a:gd name="connsiteY17" fmla="*/ 244760 h 832453"/>
                <a:gd name="connsiteX18" fmla="*/ 201006 w 396196"/>
                <a:gd name="connsiteY18" fmla="*/ 0 h 832453"/>
                <a:gd name="connsiteX19" fmla="*/ 304893 w 396196"/>
                <a:gd name="connsiteY19" fmla="*/ 100863 h 832453"/>
                <a:gd name="connsiteX20" fmla="*/ 201006 w 396196"/>
                <a:gd name="connsiteY20" fmla="*/ 201726 h 832453"/>
                <a:gd name="connsiteX21" fmla="*/ 97119 w 396196"/>
                <a:gd name="connsiteY21" fmla="*/ 100863 h 832453"/>
                <a:gd name="connsiteX22" fmla="*/ 201006 w 396196"/>
                <a:gd name="connsiteY22" fmla="*/ 0 h 8324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396196" h="832453">
                  <a:moveTo>
                    <a:pt x="32602" y="244760"/>
                  </a:moveTo>
                  <a:cubicBezTo>
                    <a:pt x="32602" y="244760"/>
                    <a:pt x="32602" y="244760"/>
                    <a:pt x="366603" y="244760"/>
                  </a:cubicBezTo>
                  <a:cubicBezTo>
                    <a:pt x="376858" y="244760"/>
                    <a:pt x="385647" y="248958"/>
                    <a:pt x="391506" y="255605"/>
                  </a:cubicBezTo>
                  <a:lnTo>
                    <a:pt x="396196" y="271956"/>
                  </a:lnTo>
                  <a:lnTo>
                    <a:pt x="396196" y="297319"/>
                  </a:lnTo>
                  <a:lnTo>
                    <a:pt x="393704" y="312625"/>
                  </a:lnTo>
                  <a:cubicBezTo>
                    <a:pt x="388577" y="344109"/>
                    <a:pt x="378322" y="407076"/>
                    <a:pt x="357814" y="533010"/>
                  </a:cubicBezTo>
                  <a:cubicBezTo>
                    <a:pt x="354884" y="547003"/>
                    <a:pt x="340234" y="558197"/>
                    <a:pt x="325585" y="558197"/>
                  </a:cubicBezTo>
                  <a:cubicBezTo>
                    <a:pt x="308006" y="558197"/>
                    <a:pt x="293358" y="569391"/>
                    <a:pt x="293358" y="586182"/>
                  </a:cubicBezTo>
                  <a:cubicBezTo>
                    <a:pt x="293358" y="586182"/>
                    <a:pt x="293358" y="586182"/>
                    <a:pt x="252339" y="807267"/>
                  </a:cubicBezTo>
                  <a:cubicBezTo>
                    <a:pt x="249409" y="824058"/>
                    <a:pt x="237690" y="832453"/>
                    <a:pt x="220111" y="832453"/>
                  </a:cubicBezTo>
                  <a:cubicBezTo>
                    <a:pt x="220111" y="832453"/>
                    <a:pt x="220111" y="832453"/>
                    <a:pt x="179093" y="832453"/>
                  </a:cubicBezTo>
                  <a:cubicBezTo>
                    <a:pt x="164445" y="832453"/>
                    <a:pt x="149795" y="824058"/>
                    <a:pt x="146865" y="807267"/>
                  </a:cubicBezTo>
                  <a:cubicBezTo>
                    <a:pt x="146865" y="807267"/>
                    <a:pt x="146865" y="807267"/>
                    <a:pt x="108778" y="586182"/>
                  </a:cubicBezTo>
                  <a:cubicBezTo>
                    <a:pt x="105848" y="569391"/>
                    <a:pt x="91198" y="558197"/>
                    <a:pt x="76549" y="558197"/>
                  </a:cubicBezTo>
                  <a:cubicBezTo>
                    <a:pt x="61900" y="558197"/>
                    <a:pt x="47250" y="547003"/>
                    <a:pt x="44321" y="533010"/>
                  </a:cubicBezTo>
                  <a:cubicBezTo>
                    <a:pt x="44321" y="533010"/>
                    <a:pt x="44321" y="533010"/>
                    <a:pt x="374" y="281142"/>
                  </a:cubicBezTo>
                  <a:cubicBezTo>
                    <a:pt x="-2556" y="261552"/>
                    <a:pt x="12093" y="244760"/>
                    <a:pt x="32602" y="244760"/>
                  </a:cubicBezTo>
                  <a:close/>
                  <a:moveTo>
                    <a:pt x="201006" y="0"/>
                  </a:moveTo>
                  <a:cubicBezTo>
                    <a:pt x="258382" y="0"/>
                    <a:pt x="304893" y="45158"/>
                    <a:pt x="304893" y="100863"/>
                  </a:cubicBezTo>
                  <a:cubicBezTo>
                    <a:pt x="304893" y="156569"/>
                    <a:pt x="258382" y="201726"/>
                    <a:pt x="201006" y="201726"/>
                  </a:cubicBezTo>
                  <a:cubicBezTo>
                    <a:pt x="143631" y="201726"/>
                    <a:pt x="97119" y="156569"/>
                    <a:pt x="97119" y="100863"/>
                  </a:cubicBezTo>
                  <a:cubicBezTo>
                    <a:pt x="97119" y="45158"/>
                    <a:pt x="143631" y="0"/>
                    <a:pt x="201006" y="0"/>
                  </a:cubicBezTo>
                  <a:close/>
                </a:path>
              </a:pathLst>
            </a:custGeom>
            <a:gradFill flip="none" rotWithShape="1">
              <a:gsLst>
                <a:gs pos="0">
                  <a:schemeClr val="accent2">
                    <a:lumMod val="100000"/>
                  </a:schemeClr>
                </a:gs>
                <a:gs pos="100000">
                  <a:schemeClr val="lt1">
                    <a:lumMod val="100000"/>
                  </a:schemeClr>
                </a:gs>
                <a:gs pos="92308">
                  <a:schemeClr val="accent2">
                    <a:lumMod val="100000"/>
                  </a:schemeClr>
                </a:gs>
                <a:gs pos="92408">
                  <a:schemeClr val="lt1">
                    <a:lumMod val="10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48" name="IconShape1">
              <a:extLst>
                <a:ext uri="{FF2B5EF4-FFF2-40B4-BE49-F238E27FC236}">
                  <a16:creationId xmlns:a16="http://schemas.microsoft.com/office/drawing/2014/main" xmlns="" id="{A4C42ED5-A680-4D91-B01B-D0794E40AD0B}"/>
                </a:ext>
              </a:extLst>
            </p:cNvPr>
            <p:cNvSpPr/>
            <p:nvPr/>
          </p:nvSpPr>
          <p:spPr>
            <a:xfrm flipH="1">
              <a:off x="2407174" y="2679855"/>
              <a:ext cx="328594" cy="690414"/>
            </a:xfrm>
            <a:custGeom>
              <a:avLst/>
              <a:gdLst>
                <a:gd name="connsiteX0" fmla="*/ 32602 w 396196"/>
                <a:gd name="connsiteY0" fmla="*/ 244760 h 832453"/>
                <a:gd name="connsiteX1" fmla="*/ 366603 w 396196"/>
                <a:gd name="connsiteY1" fmla="*/ 244760 h 832453"/>
                <a:gd name="connsiteX2" fmla="*/ 391506 w 396196"/>
                <a:gd name="connsiteY2" fmla="*/ 255605 h 832453"/>
                <a:gd name="connsiteX3" fmla="*/ 396196 w 396196"/>
                <a:gd name="connsiteY3" fmla="*/ 271956 h 832453"/>
                <a:gd name="connsiteX4" fmla="*/ 396196 w 396196"/>
                <a:gd name="connsiteY4" fmla="*/ 297319 h 832453"/>
                <a:gd name="connsiteX5" fmla="*/ 393704 w 396196"/>
                <a:gd name="connsiteY5" fmla="*/ 312625 h 832453"/>
                <a:gd name="connsiteX6" fmla="*/ 357814 w 396196"/>
                <a:gd name="connsiteY6" fmla="*/ 533010 h 832453"/>
                <a:gd name="connsiteX7" fmla="*/ 325585 w 396196"/>
                <a:gd name="connsiteY7" fmla="*/ 558197 h 832453"/>
                <a:gd name="connsiteX8" fmla="*/ 293358 w 396196"/>
                <a:gd name="connsiteY8" fmla="*/ 586182 h 832453"/>
                <a:gd name="connsiteX9" fmla="*/ 252339 w 396196"/>
                <a:gd name="connsiteY9" fmla="*/ 807267 h 832453"/>
                <a:gd name="connsiteX10" fmla="*/ 220111 w 396196"/>
                <a:gd name="connsiteY10" fmla="*/ 832453 h 832453"/>
                <a:gd name="connsiteX11" fmla="*/ 179093 w 396196"/>
                <a:gd name="connsiteY11" fmla="*/ 832453 h 832453"/>
                <a:gd name="connsiteX12" fmla="*/ 146865 w 396196"/>
                <a:gd name="connsiteY12" fmla="*/ 807267 h 832453"/>
                <a:gd name="connsiteX13" fmla="*/ 108778 w 396196"/>
                <a:gd name="connsiteY13" fmla="*/ 586182 h 832453"/>
                <a:gd name="connsiteX14" fmla="*/ 76549 w 396196"/>
                <a:gd name="connsiteY14" fmla="*/ 558197 h 832453"/>
                <a:gd name="connsiteX15" fmla="*/ 44321 w 396196"/>
                <a:gd name="connsiteY15" fmla="*/ 533010 h 832453"/>
                <a:gd name="connsiteX16" fmla="*/ 374 w 396196"/>
                <a:gd name="connsiteY16" fmla="*/ 281142 h 832453"/>
                <a:gd name="connsiteX17" fmla="*/ 32602 w 396196"/>
                <a:gd name="connsiteY17" fmla="*/ 244760 h 832453"/>
                <a:gd name="connsiteX18" fmla="*/ 201006 w 396196"/>
                <a:gd name="connsiteY18" fmla="*/ 0 h 832453"/>
                <a:gd name="connsiteX19" fmla="*/ 304893 w 396196"/>
                <a:gd name="connsiteY19" fmla="*/ 100863 h 832453"/>
                <a:gd name="connsiteX20" fmla="*/ 201006 w 396196"/>
                <a:gd name="connsiteY20" fmla="*/ 201726 h 832453"/>
                <a:gd name="connsiteX21" fmla="*/ 97119 w 396196"/>
                <a:gd name="connsiteY21" fmla="*/ 100863 h 832453"/>
                <a:gd name="connsiteX22" fmla="*/ 201006 w 396196"/>
                <a:gd name="connsiteY22" fmla="*/ 0 h 8324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396196" h="832453">
                  <a:moveTo>
                    <a:pt x="32602" y="244760"/>
                  </a:moveTo>
                  <a:cubicBezTo>
                    <a:pt x="32602" y="244760"/>
                    <a:pt x="32602" y="244760"/>
                    <a:pt x="366603" y="244760"/>
                  </a:cubicBezTo>
                  <a:cubicBezTo>
                    <a:pt x="376858" y="244760"/>
                    <a:pt x="385647" y="248958"/>
                    <a:pt x="391506" y="255605"/>
                  </a:cubicBezTo>
                  <a:lnTo>
                    <a:pt x="396196" y="271956"/>
                  </a:lnTo>
                  <a:lnTo>
                    <a:pt x="396196" y="297319"/>
                  </a:lnTo>
                  <a:lnTo>
                    <a:pt x="393704" y="312625"/>
                  </a:lnTo>
                  <a:cubicBezTo>
                    <a:pt x="388577" y="344109"/>
                    <a:pt x="378322" y="407076"/>
                    <a:pt x="357814" y="533010"/>
                  </a:cubicBezTo>
                  <a:cubicBezTo>
                    <a:pt x="354884" y="547003"/>
                    <a:pt x="340234" y="558197"/>
                    <a:pt x="325585" y="558197"/>
                  </a:cubicBezTo>
                  <a:cubicBezTo>
                    <a:pt x="308006" y="558197"/>
                    <a:pt x="293358" y="569391"/>
                    <a:pt x="293358" y="586182"/>
                  </a:cubicBezTo>
                  <a:cubicBezTo>
                    <a:pt x="293358" y="586182"/>
                    <a:pt x="293358" y="586182"/>
                    <a:pt x="252339" y="807267"/>
                  </a:cubicBezTo>
                  <a:cubicBezTo>
                    <a:pt x="249409" y="824058"/>
                    <a:pt x="237690" y="832453"/>
                    <a:pt x="220111" y="832453"/>
                  </a:cubicBezTo>
                  <a:cubicBezTo>
                    <a:pt x="220111" y="832453"/>
                    <a:pt x="220111" y="832453"/>
                    <a:pt x="179093" y="832453"/>
                  </a:cubicBezTo>
                  <a:cubicBezTo>
                    <a:pt x="164445" y="832453"/>
                    <a:pt x="149795" y="824058"/>
                    <a:pt x="146865" y="807267"/>
                  </a:cubicBezTo>
                  <a:cubicBezTo>
                    <a:pt x="146865" y="807267"/>
                    <a:pt x="146865" y="807267"/>
                    <a:pt x="108778" y="586182"/>
                  </a:cubicBezTo>
                  <a:cubicBezTo>
                    <a:pt x="105848" y="569391"/>
                    <a:pt x="91198" y="558197"/>
                    <a:pt x="76549" y="558197"/>
                  </a:cubicBezTo>
                  <a:cubicBezTo>
                    <a:pt x="61900" y="558197"/>
                    <a:pt x="47250" y="547003"/>
                    <a:pt x="44321" y="533010"/>
                  </a:cubicBezTo>
                  <a:cubicBezTo>
                    <a:pt x="44321" y="533010"/>
                    <a:pt x="44321" y="533010"/>
                    <a:pt x="374" y="281142"/>
                  </a:cubicBezTo>
                  <a:cubicBezTo>
                    <a:pt x="-2556" y="261552"/>
                    <a:pt x="12093" y="244760"/>
                    <a:pt x="32602" y="244760"/>
                  </a:cubicBezTo>
                  <a:close/>
                  <a:moveTo>
                    <a:pt x="201006" y="0"/>
                  </a:moveTo>
                  <a:cubicBezTo>
                    <a:pt x="258382" y="0"/>
                    <a:pt x="304893" y="45158"/>
                    <a:pt x="304893" y="100863"/>
                  </a:cubicBezTo>
                  <a:cubicBezTo>
                    <a:pt x="304893" y="156569"/>
                    <a:pt x="258382" y="201726"/>
                    <a:pt x="201006" y="201726"/>
                  </a:cubicBezTo>
                  <a:cubicBezTo>
                    <a:pt x="143631" y="201726"/>
                    <a:pt x="97119" y="156569"/>
                    <a:pt x="97119" y="100863"/>
                  </a:cubicBezTo>
                  <a:cubicBezTo>
                    <a:pt x="97119" y="45158"/>
                    <a:pt x="143631" y="0"/>
                    <a:pt x="201006" y="0"/>
                  </a:cubicBezTo>
                  <a:close/>
                </a:path>
              </a:pathLst>
            </a:custGeom>
            <a:gradFill flip="none" rotWithShape="1">
              <a:gsLst>
                <a:gs pos="0">
                  <a:schemeClr val="accent2">
                    <a:lumMod val="100000"/>
                  </a:schemeClr>
                </a:gs>
                <a:gs pos="100000">
                  <a:schemeClr val="lt1">
                    <a:lumMod val="100000"/>
                  </a:schemeClr>
                </a:gs>
                <a:gs pos="92308">
                  <a:schemeClr val="accent2">
                    <a:lumMod val="100000"/>
                  </a:schemeClr>
                </a:gs>
                <a:gs pos="92408">
                  <a:schemeClr val="lt1">
                    <a:lumMod val="10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49" name="IconShape1">
              <a:extLst>
                <a:ext uri="{FF2B5EF4-FFF2-40B4-BE49-F238E27FC236}">
                  <a16:creationId xmlns:a16="http://schemas.microsoft.com/office/drawing/2014/main" xmlns="" id="{A4C42ED5-A680-4D91-B01B-D0794E40AD0B}"/>
                </a:ext>
              </a:extLst>
            </p:cNvPr>
            <p:cNvSpPr/>
            <p:nvPr/>
          </p:nvSpPr>
          <p:spPr>
            <a:xfrm flipH="1">
              <a:off x="2075193" y="2684773"/>
              <a:ext cx="328594" cy="690414"/>
            </a:xfrm>
            <a:custGeom>
              <a:avLst/>
              <a:gdLst>
                <a:gd name="connsiteX0" fmla="*/ 32602 w 396196"/>
                <a:gd name="connsiteY0" fmla="*/ 244760 h 832453"/>
                <a:gd name="connsiteX1" fmla="*/ 366603 w 396196"/>
                <a:gd name="connsiteY1" fmla="*/ 244760 h 832453"/>
                <a:gd name="connsiteX2" fmla="*/ 391506 w 396196"/>
                <a:gd name="connsiteY2" fmla="*/ 255605 h 832453"/>
                <a:gd name="connsiteX3" fmla="*/ 396196 w 396196"/>
                <a:gd name="connsiteY3" fmla="*/ 271956 h 832453"/>
                <a:gd name="connsiteX4" fmla="*/ 396196 w 396196"/>
                <a:gd name="connsiteY4" fmla="*/ 297319 h 832453"/>
                <a:gd name="connsiteX5" fmla="*/ 393704 w 396196"/>
                <a:gd name="connsiteY5" fmla="*/ 312625 h 832453"/>
                <a:gd name="connsiteX6" fmla="*/ 357814 w 396196"/>
                <a:gd name="connsiteY6" fmla="*/ 533010 h 832453"/>
                <a:gd name="connsiteX7" fmla="*/ 325585 w 396196"/>
                <a:gd name="connsiteY7" fmla="*/ 558197 h 832453"/>
                <a:gd name="connsiteX8" fmla="*/ 293358 w 396196"/>
                <a:gd name="connsiteY8" fmla="*/ 586182 h 832453"/>
                <a:gd name="connsiteX9" fmla="*/ 252339 w 396196"/>
                <a:gd name="connsiteY9" fmla="*/ 807267 h 832453"/>
                <a:gd name="connsiteX10" fmla="*/ 220111 w 396196"/>
                <a:gd name="connsiteY10" fmla="*/ 832453 h 832453"/>
                <a:gd name="connsiteX11" fmla="*/ 179093 w 396196"/>
                <a:gd name="connsiteY11" fmla="*/ 832453 h 832453"/>
                <a:gd name="connsiteX12" fmla="*/ 146865 w 396196"/>
                <a:gd name="connsiteY12" fmla="*/ 807267 h 832453"/>
                <a:gd name="connsiteX13" fmla="*/ 108778 w 396196"/>
                <a:gd name="connsiteY13" fmla="*/ 586182 h 832453"/>
                <a:gd name="connsiteX14" fmla="*/ 76549 w 396196"/>
                <a:gd name="connsiteY14" fmla="*/ 558197 h 832453"/>
                <a:gd name="connsiteX15" fmla="*/ 44321 w 396196"/>
                <a:gd name="connsiteY15" fmla="*/ 533010 h 832453"/>
                <a:gd name="connsiteX16" fmla="*/ 374 w 396196"/>
                <a:gd name="connsiteY16" fmla="*/ 281142 h 832453"/>
                <a:gd name="connsiteX17" fmla="*/ 32602 w 396196"/>
                <a:gd name="connsiteY17" fmla="*/ 244760 h 832453"/>
                <a:gd name="connsiteX18" fmla="*/ 201006 w 396196"/>
                <a:gd name="connsiteY18" fmla="*/ 0 h 832453"/>
                <a:gd name="connsiteX19" fmla="*/ 304893 w 396196"/>
                <a:gd name="connsiteY19" fmla="*/ 100863 h 832453"/>
                <a:gd name="connsiteX20" fmla="*/ 201006 w 396196"/>
                <a:gd name="connsiteY20" fmla="*/ 201726 h 832453"/>
                <a:gd name="connsiteX21" fmla="*/ 97119 w 396196"/>
                <a:gd name="connsiteY21" fmla="*/ 100863 h 832453"/>
                <a:gd name="connsiteX22" fmla="*/ 201006 w 396196"/>
                <a:gd name="connsiteY22" fmla="*/ 0 h 8324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396196" h="832453">
                  <a:moveTo>
                    <a:pt x="32602" y="244760"/>
                  </a:moveTo>
                  <a:cubicBezTo>
                    <a:pt x="32602" y="244760"/>
                    <a:pt x="32602" y="244760"/>
                    <a:pt x="366603" y="244760"/>
                  </a:cubicBezTo>
                  <a:cubicBezTo>
                    <a:pt x="376858" y="244760"/>
                    <a:pt x="385647" y="248958"/>
                    <a:pt x="391506" y="255605"/>
                  </a:cubicBezTo>
                  <a:lnTo>
                    <a:pt x="396196" y="271956"/>
                  </a:lnTo>
                  <a:lnTo>
                    <a:pt x="396196" y="297319"/>
                  </a:lnTo>
                  <a:lnTo>
                    <a:pt x="393704" y="312625"/>
                  </a:lnTo>
                  <a:cubicBezTo>
                    <a:pt x="388577" y="344109"/>
                    <a:pt x="378322" y="407076"/>
                    <a:pt x="357814" y="533010"/>
                  </a:cubicBezTo>
                  <a:cubicBezTo>
                    <a:pt x="354884" y="547003"/>
                    <a:pt x="340234" y="558197"/>
                    <a:pt x="325585" y="558197"/>
                  </a:cubicBezTo>
                  <a:cubicBezTo>
                    <a:pt x="308006" y="558197"/>
                    <a:pt x="293358" y="569391"/>
                    <a:pt x="293358" y="586182"/>
                  </a:cubicBezTo>
                  <a:cubicBezTo>
                    <a:pt x="293358" y="586182"/>
                    <a:pt x="293358" y="586182"/>
                    <a:pt x="252339" y="807267"/>
                  </a:cubicBezTo>
                  <a:cubicBezTo>
                    <a:pt x="249409" y="824058"/>
                    <a:pt x="237690" y="832453"/>
                    <a:pt x="220111" y="832453"/>
                  </a:cubicBezTo>
                  <a:cubicBezTo>
                    <a:pt x="220111" y="832453"/>
                    <a:pt x="220111" y="832453"/>
                    <a:pt x="179093" y="832453"/>
                  </a:cubicBezTo>
                  <a:cubicBezTo>
                    <a:pt x="164445" y="832453"/>
                    <a:pt x="149795" y="824058"/>
                    <a:pt x="146865" y="807267"/>
                  </a:cubicBezTo>
                  <a:cubicBezTo>
                    <a:pt x="146865" y="807267"/>
                    <a:pt x="146865" y="807267"/>
                    <a:pt x="108778" y="586182"/>
                  </a:cubicBezTo>
                  <a:cubicBezTo>
                    <a:pt x="105848" y="569391"/>
                    <a:pt x="91198" y="558197"/>
                    <a:pt x="76549" y="558197"/>
                  </a:cubicBezTo>
                  <a:cubicBezTo>
                    <a:pt x="61900" y="558197"/>
                    <a:pt x="47250" y="547003"/>
                    <a:pt x="44321" y="533010"/>
                  </a:cubicBezTo>
                  <a:cubicBezTo>
                    <a:pt x="44321" y="533010"/>
                    <a:pt x="44321" y="533010"/>
                    <a:pt x="374" y="281142"/>
                  </a:cubicBezTo>
                  <a:cubicBezTo>
                    <a:pt x="-2556" y="261552"/>
                    <a:pt x="12093" y="244760"/>
                    <a:pt x="32602" y="244760"/>
                  </a:cubicBezTo>
                  <a:close/>
                  <a:moveTo>
                    <a:pt x="201006" y="0"/>
                  </a:moveTo>
                  <a:cubicBezTo>
                    <a:pt x="258382" y="0"/>
                    <a:pt x="304893" y="45158"/>
                    <a:pt x="304893" y="100863"/>
                  </a:cubicBezTo>
                  <a:cubicBezTo>
                    <a:pt x="304893" y="156569"/>
                    <a:pt x="258382" y="201726"/>
                    <a:pt x="201006" y="201726"/>
                  </a:cubicBezTo>
                  <a:cubicBezTo>
                    <a:pt x="143631" y="201726"/>
                    <a:pt x="97119" y="156569"/>
                    <a:pt x="97119" y="100863"/>
                  </a:cubicBezTo>
                  <a:cubicBezTo>
                    <a:pt x="97119" y="45158"/>
                    <a:pt x="143631" y="0"/>
                    <a:pt x="201006" y="0"/>
                  </a:cubicBezTo>
                  <a:close/>
                </a:path>
              </a:pathLst>
            </a:custGeom>
            <a:gradFill flip="none" rotWithShape="1">
              <a:gsLst>
                <a:gs pos="0">
                  <a:schemeClr val="accent2">
                    <a:lumMod val="100000"/>
                  </a:schemeClr>
                </a:gs>
                <a:gs pos="100000">
                  <a:schemeClr val="lt1">
                    <a:lumMod val="100000"/>
                  </a:schemeClr>
                </a:gs>
                <a:gs pos="92308">
                  <a:schemeClr val="accent2">
                    <a:lumMod val="100000"/>
                  </a:schemeClr>
                </a:gs>
                <a:gs pos="92408">
                  <a:schemeClr val="lt1">
                    <a:lumMod val="10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grpSp>
      <p:sp>
        <p:nvSpPr>
          <p:cNvPr id="50" name="Прямоугольник 49"/>
          <p:cNvSpPr/>
          <p:nvPr/>
        </p:nvSpPr>
        <p:spPr>
          <a:xfrm>
            <a:off x="8626203" y="1268833"/>
            <a:ext cx="1749197" cy="923330"/>
          </a:xfrm>
          <a:prstGeom prst="rect">
            <a:avLst/>
          </a:prstGeom>
        </p:spPr>
        <p:txBody>
          <a:bodyPr wrap="none">
            <a:spAutoFit/>
          </a:bodyPr>
          <a:lstStyle/>
          <a:p>
            <a:r>
              <a:rPr lang="kk-KZ" sz="5400" b="1" dirty="0" smtClean="0">
                <a:solidFill>
                  <a:srgbClr val="002776"/>
                </a:solidFill>
                <a:latin typeface="Century Gothic" pitchFamily="34" charset="0"/>
              </a:rPr>
              <a:t>8,3%</a:t>
            </a:r>
            <a:endParaRPr lang="ru-RU" sz="5400" b="1" dirty="0">
              <a:solidFill>
                <a:srgbClr val="002776"/>
              </a:solidFill>
              <a:latin typeface="Century Gothic" pitchFamily="34" charset="0"/>
            </a:endParaRPr>
          </a:p>
        </p:txBody>
      </p:sp>
      <p:sp>
        <p:nvSpPr>
          <p:cNvPr id="53" name="Google Shape;1962;p38"/>
          <p:cNvSpPr/>
          <p:nvPr/>
        </p:nvSpPr>
        <p:spPr>
          <a:xfrm>
            <a:off x="7000534" y="1350193"/>
            <a:ext cx="1383683" cy="730904"/>
          </a:xfrm>
          <a:custGeom>
            <a:avLst/>
            <a:gdLst/>
            <a:ahLst/>
            <a:cxnLst/>
            <a:rect l="l" t="t" r="r" b="b"/>
            <a:pathLst>
              <a:path w="2821" h="2122" extrusionOk="0">
                <a:moveTo>
                  <a:pt x="1761" y="1"/>
                </a:moveTo>
                <a:lnTo>
                  <a:pt x="1400" y="361"/>
                </a:lnTo>
                <a:lnTo>
                  <a:pt x="1847" y="808"/>
                </a:lnTo>
                <a:lnTo>
                  <a:pt x="1" y="808"/>
                </a:lnTo>
                <a:lnTo>
                  <a:pt x="1" y="1321"/>
                </a:lnTo>
                <a:lnTo>
                  <a:pt x="1847" y="1321"/>
                </a:lnTo>
                <a:lnTo>
                  <a:pt x="1400" y="1768"/>
                </a:lnTo>
                <a:lnTo>
                  <a:pt x="1761" y="2121"/>
                </a:lnTo>
                <a:lnTo>
                  <a:pt x="2821" y="1061"/>
                </a:lnTo>
                <a:lnTo>
                  <a:pt x="1761" y="1"/>
                </a:lnTo>
                <a:close/>
              </a:path>
            </a:pathLst>
          </a:custGeom>
          <a:solidFill>
            <a:srgbClr val="869FB2"/>
          </a:solidFill>
          <a:ln>
            <a:noFill/>
          </a:ln>
        </p:spPr>
        <p:txBody>
          <a:bodyPr spcFirstLastPara="1" wrap="square" lIns="91425" tIns="91425" rIns="91425" bIns="91425" anchor="ctr" anchorCtr="0">
            <a:noAutofit/>
          </a:bodyPr>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lvl="0" indent="0" algn="l" rtl="0">
              <a:spcBef>
                <a:spcPts val="0"/>
              </a:spcBef>
              <a:spcAft>
                <a:spcPts val="0"/>
              </a:spcAft>
              <a:buNone/>
            </a:pPr>
            <a:endParaRPr/>
          </a:p>
        </p:txBody>
      </p:sp>
      <p:sp>
        <p:nvSpPr>
          <p:cNvPr id="3" name="Прямоугольник 2"/>
          <p:cNvSpPr/>
          <p:nvPr/>
        </p:nvSpPr>
        <p:spPr>
          <a:xfrm>
            <a:off x="1254127" y="132095"/>
            <a:ext cx="7439499" cy="369332"/>
          </a:xfrm>
          <a:prstGeom prst="rect">
            <a:avLst/>
          </a:prstGeom>
        </p:spPr>
        <p:txBody>
          <a:bodyPr wrap="square">
            <a:spAutoFit/>
          </a:bodyPr>
          <a:lstStyle/>
          <a:p>
            <a:r>
              <a:rPr lang="kk-KZ" sz="1800" dirty="0">
                <a:solidFill>
                  <a:schemeClr val="bg1"/>
                </a:solidFill>
                <a:latin typeface="Century Gothic" pitchFamily="34" charset="0"/>
              </a:rPr>
              <a:t> </a:t>
            </a:r>
            <a:r>
              <a:rPr lang="kk-KZ" sz="1800" b="1" dirty="0" smtClean="0">
                <a:solidFill>
                  <a:schemeClr val="bg1"/>
                </a:solidFill>
                <a:latin typeface="Century Gothic" pitchFamily="34" charset="0"/>
              </a:rPr>
              <a:t>Участие </a:t>
            </a:r>
            <a:r>
              <a:rPr lang="kk-KZ" sz="1800" b="1" dirty="0">
                <a:solidFill>
                  <a:schemeClr val="bg1"/>
                </a:solidFill>
                <a:latin typeface="Century Gothic" pitchFamily="34" charset="0"/>
              </a:rPr>
              <a:t>в конкуре педагогов инновационных школ области</a:t>
            </a:r>
            <a:endParaRPr lang="ru-RU" sz="1800" dirty="0">
              <a:solidFill>
                <a:schemeClr val="bg1"/>
              </a:solidFill>
              <a:latin typeface="Century Gothic" pitchFamily="34" charset="0"/>
            </a:endParaRPr>
          </a:p>
        </p:txBody>
      </p:sp>
      <p:sp>
        <p:nvSpPr>
          <p:cNvPr id="52" name="Google Shape;2451;p39"/>
          <p:cNvSpPr/>
          <p:nvPr/>
        </p:nvSpPr>
        <p:spPr>
          <a:xfrm rot="10800000" flipH="1">
            <a:off x="4140344" y="2987955"/>
            <a:ext cx="295575" cy="291443"/>
          </a:xfrm>
          <a:custGeom>
            <a:avLst/>
            <a:gdLst/>
            <a:ahLst/>
            <a:cxnLst/>
            <a:rect l="l" t="t" r="r" b="b"/>
            <a:pathLst>
              <a:path w="4528" h="4666" extrusionOk="0">
                <a:moveTo>
                  <a:pt x="0" y="1"/>
                </a:moveTo>
                <a:lnTo>
                  <a:pt x="0" y="92"/>
                </a:lnTo>
                <a:lnTo>
                  <a:pt x="0" y="4574"/>
                </a:lnTo>
                <a:lnTo>
                  <a:pt x="0" y="4666"/>
                </a:lnTo>
                <a:lnTo>
                  <a:pt x="4528" y="4666"/>
                </a:lnTo>
                <a:lnTo>
                  <a:pt x="4528" y="4574"/>
                </a:lnTo>
                <a:lnTo>
                  <a:pt x="4528" y="92"/>
                </a:lnTo>
                <a:lnTo>
                  <a:pt x="4528" y="1"/>
                </a:lnTo>
                <a:close/>
              </a:path>
            </a:pathLst>
          </a:custGeom>
          <a:solidFill>
            <a:schemeClr val="tx2">
              <a:lumMod val="75000"/>
            </a:schemeClr>
          </a:solidFill>
          <a:ln>
            <a:noFill/>
          </a:ln>
        </p:spPr>
        <p:txBody>
          <a:bodyPr spcFirstLastPara="1" wrap="square" lIns="91425" tIns="91425" rIns="91425" bIns="91425" anchor="ctr" anchorCtr="0">
            <a:noAutofit/>
          </a:bodyPr>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lvl="0" indent="0" algn="l" rtl="0">
              <a:spcBef>
                <a:spcPts val="0"/>
              </a:spcBef>
              <a:spcAft>
                <a:spcPts val="0"/>
              </a:spcAft>
              <a:buNone/>
            </a:pPr>
            <a:endParaRPr/>
          </a:p>
        </p:txBody>
      </p:sp>
      <p:sp>
        <p:nvSpPr>
          <p:cNvPr id="59" name="Google Shape;2447;p39"/>
          <p:cNvSpPr/>
          <p:nvPr/>
        </p:nvSpPr>
        <p:spPr>
          <a:xfrm rot="10800000" flipH="1">
            <a:off x="4368928" y="2899288"/>
            <a:ext cx="3918094" cy="453993"/>
          </a:xfrm>
          <a:custGeom>
            <a:avLst/>
            <a:gdLst/>
            <a:ahLst/>
            <a:cxnLst/>
            <a:rect l="l" t="t" r="r" b="b"/>
            <a:pathLst>
              <a:path w="19621" h="4483" extrusionOk="0">
                <a:moveTo>
                  <a:pt x="1" y="0"/>
                </a:moveTo>
                <a:lnTo>
                  <a:pt x="1" y="4482"/>
                </a:lnTo>
                <a:lnTo>
                  <a:pt x="18157" y="4482"/>
                </a:lnTo>
                <a:cubicBezTo>
                  <a:pt x="18980" y="4482"/>
                  <a:pt x="19620" y="3842"/>
                  <a:pt x="19620" y="3019"/>
                </a:cubicBezTo>
                <a:lnTo>
                  <a:pt x="19620" y="1510"/>
                </a:lnTo>
                <a:cubicBezTo>
                  <a:pt x="19620" y="686"/>
                  <a:pt x="18980" y="0"/>
                  <a:pt x="18157" y="0"/>
                </a:cubicBezTo>
                <a:close/>
              </a:path>
            </a:pathLst>
          </a:custGeom>
          <a:solidFill>
            <a:schemeClr val="accent1">
              <a:lumMod val="60000"/>
              <a:lumOff val="40000"/>
            </a:schemeClr>
          </a:solidFill>
          <a:ln>
            <a:noFill/>
          </a:ln>
        </p:spPr>
        <p:txBody>
          <a:bodyPr spcFirstLastPara="1" wrap="square" lIns="91425" tIns="91425" rIns="91425" bIns="91425" anchor="ctr" anchorCtr="0">
            <a:noAutofit/>
          </a:bodyPr>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lvl="0" indent="0" algn="l" rtl="0">
              <a:spcBef>
                <a:spcPts val="0"/>
              </a:spcBef>
              <a:spcAft>
                <a:spcPts val="0"/>
              </a:spcAft>
              <a:buNone/>
            </a:pPr>
            <a:endParaRPr/>
          </a:p>
        </p:txBody>
      </p:sp>
      <p:sp>
        <p:nvSpPr>
          <p:cNvPr id="60" name="Прямоугольник 59"/>
          <p:cNvSpPr/>
          <p:nvPr/>
        </p:nvSpPr>
        <p:spPr>
          <a:xfrm>
            <a:off x="4504534" y="2947530"/>
            <a:ext cx="5157850" cy="307777"/>
          </a:xfrm>
          <a:prstGeom prst="rect">
            <a:avLst/>
          </a:prstGeom>
        </p:spPr>
        <p:txBody>
          <a:bodyPr wrap="square">
            <a:spAutoFit/>
          </a:bodyPr>
          <a:lstStyle/>
          <a:p>
            <a:r>
              <a:rPr lang="kk-KZ" b="1" dirty="0">
                <a:latin typeface="Century Gothic" pitchFamily="34" charset="0"/>
              </a:rPr>
              <a:t>БИЛ №2</a:t>
            </a:r>
            <a:endParaRPr lang="ru-RU" dirty="0">
              <a:latin typeface="Century Gothic" pitchFamily="34" charset="0"/>
            </a:endParaRPr>
          </a:p>
        </p:txBody>
      </p:sp>
      <p:sp>
        <p:nvSpPr>
          <p:cNvPr id="67" name="Google Shape;2451;p39"/>
          <p:cNvSpPr/>
          <p:nvPr/>
        </p:nvSpPr>
        <p:spPr>
          <a:xfrm rot="10800000" flipH="1">
            <a:off x="4159238" y="3609383"/>
            <a:ext cx="295575" cy="291443"/>
          </a:xfrm>
          <a:custGeom>
            <a:avLst/>
            <a:gdLst/>
            <a:ahLst/>
            <a:cxnLst/>
            <a:rect l="l" t="t" r="r" b="b"/>
            <a:pathLst>
              <a:path w="4528" h="4666" extrusionOk="0">
                <a:moveTo>
                  <a:pt x="0" y="1"/>
                </a:moveTo>
                <a:lnTo>
                  <a:pt x="0" y="92"/>
                </a:lnTo>
                <a:lnTo>
                  <a:pt x="0" y="4574"/>
                </a:lnTo>
                <a:lnTo>
                  <a:pt x="0" y="4666"/>
                </a:lnTo>
                <a:lnTo>
                  <a:pt x="4528" y="4666"/>
                </a:lnTo>
                <a:lnTo>
                  <a:pt x="4528" y="4574"/>
                </a:lnTo>
                <a:lnTo>
                  <a:pt x="4528" y="92"/>
                </a:lnTo>
                <a:lnTo>
                  <a:pt x="4528" y="1"/>
                </a:lnTo>
                <a:close/>
              </a:path>
            </a:pathLst>
          </a:custGeom>
          <a:solidFill>
            <a:schemeClr val="tx2">
              <a:lumMod val="75000"/>
            </a:schemeClr>
          </a:solidFill>
          <a:ln>
            <a:noFill/>
          </a:ln>
        </p:spPr>
        <p:txBody>
          <a:bodyPr spcFirstLastPara="1" wrap="square" lIns="91425" tIns="91425" rIns="91425" bIns="91425" anchor="ctr" anchorCtr="0">
            <a:noAutofit/>
          </a:bodyPr>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lvl="0" indent="0" algn="l" rtl="0">
              <a:spcBef>
                <a:spcPts val="0"/>
              </a:spcBef>
              <a:spcAft>
                <a:spcPts val="0"/>
              </a:spcAft>
              <a:buNone/>
            </a:pPr>
            <a:endParaRPr/>
          </a:p>
        </p:txBody>
      </p:sp>
      <p:sp>
        <p:nvSpPr>
          <p:cNvPr id="68" name="Google Shape;2447;p39"/>
          <p:cNvSpPr/>
          <p:nvPr/>
        </p:nvSpPr>
        <p:spPr>
          <a:xfrm rot="10800000" flipH="1">
            <a:off x="4387822" y="3520716"/>
            <a:ext cx="3893670" cy="453993"/>
          </a:xfrm>
          <a:custGeom>
            <a:avLst/>
            <a:gdLst/>
            <a:ahLst/>
            <a:cxnLst/>
            <a:rect l="l" t="t" r="r" b="b"/>
            <a:pathLst>
              <a:path w="19621" h="4483" extrusionOk="0">
                <a:moveTo>
                  <a:pt x="1" y="0"/>
                </a:moveTo>
                <a:lnTo>
                  <a:pt x="1" y="4482"/>
                </a:lnTo>
                <a:lnTo>
                  <a:pt x="18157" y="4482"/>
                </a:lnTo>
                <a:cubicBezTo>
                  <a:pt x="18980" y="4482"/>
                  <a:pt x="19620" y="3842"/>
                  <a:pt x="19620" y="3019"/>
                </a:cubicBezTo>
                <a:lnTo>
                  <a:pt x="19620" y="1510"/>
                </a:lnTo>
                <a:cubicBezTo>
                  <a:pt x="19620" y="686"/>
                  <a:pt x="18980" y="0"/>
                  <a:pt x="18157" y="0"/>
                </a:cubicBezTo>
                <a:close/>
              </a:path>
            </a:pathLst>
          </a:custGeom>
          <a:solidFill>
            <a:schemeClr val="accent1">
              <a:lumMod val="60000"/>
              <a:lumOff val="40000"/>
            </a:schemeClr>
          </a:solidFill>
          <a:ln>
            <a:noFill/>
          </a:ln>
        </p:spPr>
        <p:txBody>
          <a:bodyPr spcFirstLastPara="1" wrap="square" lIns="91425" tIns="91425" rIns="91425" bIns="91425" anchor="ctr" anchorCtr="0">
            <a:noAutofit/>
          </a:bodyPr>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lvl="0" indent="0" algn="l" rtl="0">
              <a:spcBef>
                <a:spcPts val="0"/>
              </a:spcBef>
              <a:spcAft>
                <a:spcPts val="0"/>
              </a:spcAft>
              <a:buNone/>
            </a:pPr>
            <a:endParaRPr/>
          </a:p>
        </p:txBody>
      </p:sp>
      <p:sp>
        <p:nvSpPr>
          <p:cNvPr id="6" name="Прямоугольник 5"/>
          <p:cNvSpPr/>
          <p:nvPr/>
        </p:nvSpPr>
        <p:spPr>
          <a:xfrm>
            <a:off x="4425218" y="3592698"/>
            <a:ext cx="2247731" cy="307777"/>
          </a:xfrm>
          <a:prstGeom prst="rect">
            <a:avLst/>
          </a:prstGeom>
        </p:spPr>
        <p:txBody>
          <a:bodyPr wrap="none">
            <a:spAutoFit/>
          </a:bodyPr>
          <a:lstStyle/>
          <a:p>
            <a:r>
              <a:rPr lang="kk-KZ" b="1" dirty="0">
                <a:latin typeface="Century Gothic" pitchFamily="34" charset="0"/>
              </a:rPr>
              <a:t>СШИ имени Жамбыла</a:t>
            </a:r>
            <a:r>
              <a:rPr lang="kk-KZ" dirty="0">
                <a:latin typeface="Century Gothic" pitchFamily="34" charset="0"/>
              </a:rPr>
              <a:t> </a:t>
            </a:r>
            <a:endParaRPr lang="ru-RU" dirty="0">
              <a:latin typeface="Century Gothic" pitchFamily="34" charset="0"/>
            </a:endParaRPr>
          </a:p>
        </p:txBody>
      </p:sp>
      <p:sp>
        <p:nvSpPr>
          <p:cNvPr id="69" name="Google Shape;2451;p39"/>
          <p:cNvSpPr/>
          <p:nvPr/>
        </p:nvSpPr>
        <p:spPr>
          <a:xfrm rot="10800000" flipH="1">
            <a:off x="4185324" y="4196133"/>
            <a:ext cx="295575" cy="291443"/>
          </a:xfrm>
          <a:custGeom>
            <a:avLst/>
            <a:gdLst/>
            <a:ahLst/>
            <a:cxnLst/>
            <a:rect l="l" t="t" r="r" b="b"/>
            <a:pathLst>
              <a:path w="4528" h="4666" extrusionOk="0">
                <a:moveTo>
                  <a:pt x="0" y="1"/>
                </a:moveTo>
                <a:lnTo>
                  <a:pt x="0" y="92"/>
                </a:lnTo>
                <a:lnTo>
                  <a:pt x="0" y="4574"/>
                </a:lnTo>
                <a:lnTo>
                  <a:pt x="0" y="4666"/>
                </a:lnTo>
                <a:lnTo>
                  <a:pt x="4528" y="4666"/>
                </a:lnTo>
                <a:lnTo>
                  <a:pt x="4528" y="4574"/>
                </a:lnTo>
                <a:lnTo>
                  <a:pt x="4528" y="92"/>
                </a:lnTo>
                <a:lnTo>
                  <a:pt x="4528" y="1"/>
                </a:lnTo>
                <a:close/>
              </a:path>
            </a:pathLst>
          </a:custGeom>
          <a:solidFill>
            <a:schemeClr val="tx2">
              <a:lumMod val="75000"/>
            </a:schemeClr>
          </a:solidFill>
          <a:ln>
            <a:noFill/>
          </a:ln>
        </p:spPr>
        <p:txBody>
          <a:bodyPr spcFirstLastPara="1" wrap="square" lIns="91425" tIns="91425" rIns="91425" bIns="91425" anchor="ctr" anchorCtr="0">
            <a:noAutofit/>
          </a:bodyPr>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lvl="0" indent="0" algn="l" rtl="0">
              <a:spcBef>
                <a:spcPts val="0"/>
              </a:spcBef>
              <a:spcAft>
                <a:spcPts val="0"/>
              </a:spcAft>
              <a:buNone/>
            </a:pPr>
            <a:endParaRPr/>
          </a:p>
        </p:txBody>
      </p:sp>
      <p:sp>
        <p:nvSpPr>
          <p:cNvPr id="70" name="Google Shape;2447;p39"/>
          <p:cNvSpPr/>
          <p:nvPr/>
        </p:nvSpPr>
        <p:spPr>
          <a:xfrm rot="10800000" flipH="1">
            <a:off x="4413908" y="4107466"/>
            <a:ext cx="3893670" cy="453993"/>
          </a:xfrm>
          <a:custGeom>
            <a:avLst/>
            <a:gdLst/>
            <a:ahLst/>
            <a:cxnLst/>
            <a:rect l="l" t="t" r="r" b="b"/>
            <a:pathLst>
              <a:path w="19621" h="4483" extrusionOk="0">
                <a:moveTo>
                  <a:pt x="1" y="0"/>
                </a:moveTo>
                <a:lnTo>
                  <a:pt x="1" y="4482"/>
                </a:lnTo>
                <a:lnTo>
                  <a:pt x="18157" y="4482"/>
                </a:lnTo>
                <a:cubicBezTo>
                  <a:pt x="18980" y="4482"/>
                  <a:pt x="19620" y="3842"/>
                  <a:pt x="19620" y="3019"/>
                </a:cubicBezTo>
                <a:lnTo>
                  <a:pt x="19620" y="1510"/>
                </a:lnTo>
                <a:cubicBezTo>
                  <a:pt x="19620" y="686"/>
                  <a:pt x="18980" y="0"/>
                  <a:pt x="18157" y="0"/>
                </a:cubicBezTo>
                <a:close/>
              </a:path>
            </a:pathLst>
          </a:custGeom>
          <a:solidFill>
            <a:schemeClr val="accent1">
              <a:lumMod val="60000"/>
              <a:lumOff val="40000"/>
            </a:schemeClr>
          </a:solidFill>
          <a:ln>
            <a:noFill/>
          </a:ln>
        </p:spPr>
        <p:txBody>
          <a:bodyPr spcFirstLastPara="1" wrap="square" lIns="91425" tIns="91425" rIns="91425" bIns="91425" anchor="ctr" anchorCtr="0">
            <a:noAutofit/>
          </a:bodyPr>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lvl="0" indent="0" algn="l" rtl="0">
              <a:spcBef>
                <a:spcPts val="0"/>
              </a:spcBef>
              <a:spcAft>
                <a:spcPts val="0"/>
              </a:spcAft>
              <a:buNone/>
            </a:pPr>
            <a:endParaRPr/>
          </a:p>
        </p:txBody>
      </p:sp>
      <p:sp>
        <p:nvSpPr>
          <p:cNvPr id="71" name="Прямоугольник 70"/>
          <p:cNvSpPr/>
          <p:nvPr/>
        </p:nvSpPr>
        <p:spPr>
          <a:xfrm>
            <a:off x="4451304" y="4179448"/>
            <a:ext cx="2501006" cy="307777"/>
          </a:xfrm>
          <a:prstGeom prst="rect">
            <a:avLst/>
          </a:prstGeom>
        </p:spPr>
        <p:txBody>
          <a:bodyPr wrap="none">
            <a:spAutoFit/>
          </a:bodyPr>
          <a:lstStyle/>
          <a:p>
            <a:r>
              <a:rPr lang="kk-KZ" b="1" dirty="0">
                <a:latin typeface="Century Gothic" pitchFamily="34" charset="0"/>
              </a:rPr>
              <a:t>СШИ имени Н.Нурмакова</a:t>
            </a:r>
            <a:endParaRPr lang="ru-RU" dirty="0">
              <a:latin typeface="Century Gothic" pitchFamily="34" charset="0"/>
            </a:endParaRPr>
          </a:p>
        </p:txBody>
      </p:sp>
      <p:sp>
        <p:nvSpPr>
          <p:cNvPr id="72" name="Google Shape;2451;p39"/>
          <p:cNvSpPr/>
          <p:nvPr/>
        </p:nvSpPr>
        <p:spPr>
          <a:xfrm rot="10800000" flipH="1">
            <a:off x="4186859" y="4728643"/>
            <a:ext cx="295575" cy="291443"/>
          </a:xfrm>
          <a:custGeom>
            <a:avLst/>
            <a:gdLst/>
            <a:ahLst/>
            <a:cxnLst/>
            <a:rect l="l" t="t" r="r" b="b"/>
            <a:pathLst>
              <a:path w="4528" h="4666" extrusionOk="0">
                <a:moveTo>
                  <a:pt x="0" y="1"/>
                </a:moveTo>
                <a:lnTo>
                  <a:pt x="0" y="92"/>
                </a:lnTo>
                <a:lnTo>
                  <a:pt x="0" y="4574"/>
                </a:lnTo>
                <a:lnTo>
                  <a:pt x="0" y="4666"/>
                </a:lnTo>
                <a:lnTo>
                  <a:pt x="4528" y="4666"/>
                </a:lnTo>
                <a:lnTo>
                  <a:pt x="4528" y="4574"/>
                </a:lnTo>
                <a:lnTo>
                  <a:pt x="4528" y="92"/>
                </a:lnTo>
                <a:lnTo>
                  <a:pt x="4528" y="1"/>
                </a:lnTo>
                <a:close/>
              </a:path>
            </a:pathLst>
          </a:custGeom>
          <a:solidFill>
            <a:schemeClr val="tx2">
              <a:lumMod val="75000"/>
            </a:schemeClr>
          </a:solidFill>
          <a:ln>
            <a:noFill/>
          </a:ln>
        </p:spPr>
        <p:txBody>
          <a:bodyPr spcFirstLastPara="1" wrap="square" lIns="91425" tIns="91425" rIns="91425" bIns="91425" anchor="ctr" anchorCtr="0">
            <a:noAutofit/>
          </a:bodyPr>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lvl="0" indent="0" algn="l" rtl="0">
              <a:spcBef>
                <a:spcPts val="0"/>
              </a:spcBef>
              <a:spcAft>
                <a:spcPts val="0"/>
              </a:spcAft>
              <a:buNone/>
            </a:pPr>
            <a:endParaRPr/>
          </a:p>
        </p:txBody>
      </p:sp>
      <p:sp>
        <p:nvSpPr>
          <p:cNvPr id="73" name="Google Shape;2447;p39"/>
          <p:cNvSpPr/>
          <p:nvPr/>
        </p:nvSpPr>
        <p:spPr>
          <a:xfrm rot="10800000" flipH="1">
            <a:off x="4415443" y="4639976"/>
            <a:ext cx="3893670" cy="453993"/>
          </a:xfrm>
          <a:custGeom>
            <a:avLst/>
            <a:gdLst/>
            <a:ahLst/>
            <a:cxnLst/>
            <a:rect l="l" t="t" r="r" b="b"/>
            <a:pathLst>
              <a:path w="19621" h="4483" extrusionOk="0">
                <a:moveTo>
                  <a:pt x="1" y="0"/>
                </a:moveTo>
                <a:lnTo>
                  <a:pt x="1" y="4482"/>
                </a:lnTo>
                <a:lnTo>
                  <a:pt x="18157" y="4482"/>
                </a:lnTo>
                <a:cubicBezTo>
                  <a:pt x="18980" y="4482"/>
                  <a:pt x="19620" y="3842"/>
                  <a:pt x="19620" y="3019"/>
                </a:cubicBezTo>
                <a:lnTo>
                  <a:pt x="19620" y="1510"/>
                </a:lnTo>
                <a:cubicBezTo>
                  <a:pt x="19620" y="686"/>
                  <a:pt x="18980" y="0"/>
                  <a:pt x="18157" y="0"/>
                </a:cubicBezTo>
                <a:close/>
              </a:path>
            </a:pathLst>
          </a:custGeom>
          <a:solidFill>
            <a:schemeClr val="accent1">
              <a:lumMod val="60000"/>
              <a:lumOff val="40000"/>
            </a:schemeClr>
          </a:solidFill>
          <a:ln>
            <a:noFill/>
          </a:ln>
        </p:spPr>
        <p:txBody>
          <a:bodyPr spcFirstLastPara="1" wrap="square" lIns="91425" tIns="91425" rIns="91425" bIns="91425" anchor="ctr" anchorCtr="0">
            <a:noAutofit/>
          </a:bodyPr>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lvl="0" indent="0" algn="l" rtl="0">
              <a:spcBef>
                <a:spcPts val="0"/>
              </a:spcBef>
              <a:spcAft>
                <a:spcPts val="0"/>
              </a:spcAft>
              <a:buNone/>
            </a:pPr>
            <a:endParaRPr/>
          </a:p>
        </p:txBody>
      </p:sp>
      <p:sp>
        <p:nvSpPr>
          <p:cNvPr id="74" name="Прямоугольник 73"/>
          <p:cNvSpPr/>
          <p:nvPr/>
        </p:nvSpPr>
        <p:spPr>
          <a:xfrm>
            <a:off x="4452839" y="4711958"/>
            <a:ext cx="3703258" cy="307777"/>
          </a:xfrm>
          <a:prstGeom prst="rect">
            <a:avLst/>
          </a:prstGeom>
        </p:spPr>
        <p:txBody>
          <a:bodyPr wrap="none">
            <a:spAutoFit/>
          </a:bodyPr>
          <a:lstStyle/>
          <a:p>
            <a:r>
              <a:rPr lang="kk-KZ" b="1" dirty="0"/>
              <a:t>Школа-лицей №2 имени Абая г.Балхаш</a:t>
            </a:r>
            <a:endParaRPr lang="ru-RU" dirty="0">
              <a:latin typeface="Century Gothic" pitchFamily="34" charset="0"/>
            </a:endParaRPr>
          </a:p>
        </p:txBody>
      </p:sp>
      <p:sp>
        <p:nvSpPr>
          <p:cNvPr id="75" name="Google Shape;2451;p39"/>
          <p:cNvSpPr/>
          <p:nvPr/>
        </p:nvSpPr>
        <p:spPr>
          <a:xfrm rot="10800000" flipH="1">
            <a:off x="4188833" y="5319240"/>
            <a:ext cx="295575" cy="291443"/>
          </a:xfrm>
          <a:custGeom>
            <a:avLst/>
            <a:gdLst/>
            <a:ahLst/>
            <a:cxnLst/>
            <a:rect l="l" t="t" r="r" b="b"/>
            <a:pathLst>
              <a:path w="4528" h="4666" extrusionOk="0">
                <a:moveTo>
                  <a:pt x="0" y="1"/>
                </a:moveTo>
                <a:lnTo>
                  <a:pt x="0" y="92"/>
                </a:lnTo>
                <a:lnTo>
                  <a:pt x="0" y="4574"/>
                </a:lnTo>
                <a:lnTo>
                  <a:pt x="0" y="4666"/>
                </a:lnTo>
                <a:lnTo>
                  <a:pt x="4528" y="4666"/>
                </a:lnTo>
                <a:lnTo>
                  <a:pt x="4528" y="4574"/>
                </a:lnTo>
                <a:lnTo>
                  <a:pt x="4528" y="92"/>
                </a:lnTo>
                <a:lnTo>
                  <a:pt x="4528" y="1"/>
                </a:lnTo>
                <a:close/>
              </a:path>
            </a:pathLst>
          </a:custGeom>
          <a:solidFill>
            <a:schemeClr val="tx2">
              <a:lumMod val="75000"/>
            </a:schemeClr>
          </a:solidFill>
          <a:ln>
            <a:noFill/>
          </a:ln>
        </p:spPr>
        <p:txBody>
          <a:bodyPr spcFirstLastPara="1" wrap="square" lIns="91425" tIns="91425" rIns="91425" bIns="91425" anchor="ctr" anchorCtr="0">
            <a:noAutofit/>
          </a:bodyPr>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lvl="0" indent="0" algn="l" rtl="0">
              <a:spcBef>
                <a:spcPts val="0"/>
              </a:spcBef>
              <a:spcAft>
                <a:spcPts val="0"/>
              </a:spcAft>
              <a:buNone/>
            </a:pPr>
            <a:endParaRPr/>
          </a:p>
        </p:txBody>
      </p:sp>
      <p:sp>
        <p:nvSpPr>
          <p:cNvPr id="76" name="Google Shape;2447;p39"/>
          <p:cNvSpPr/>
          <p:nvPr/>
        </p:nvSpPr>
        <p:spPr>
          <a:xfrm rot="10800000" flipH="1">
            <a:off x="4417417" y="5230573"/>
            <a:ext cx="3893670" cy="453993"/>
          </a:xfrm>
          <a:custGeom>
            <a:avLst/>
            <a:gdLst/>
            <a:ahLst/>
            <a:cxnLst/>
            <a:rect l="l" t="t" r="r" b="b"/>
            <a:pathLst>
              <a:path w="19621" h="4483" extrusionOk="0">
                <a:moveTo>
                  <a:pt x="1" y="0"/>
                </a:moveTo>
                <a:lnTo>
                  <a:pt x="1" y="4482"/>
                </a:lnTo>
                <a:lnTo>
                  <a:pt x="18157" y="4482"/>
                </a:lnTo>
                <a:cubicBezTo>
                  <a:pt x="18980" y="4482"/>
                  <a:pt x="19620" y="3842"/>
                  <a:pt x="19620" y="3019"/>
                </a:cubicBezTo>
                <a:lnTo>
                  <a:pt x="19620" y="1510"/>
                </a:lnTo>
                <a:cubicBezTo>
                  <a:pt x="19620" y="686"/>
                  <a:pt x="18980" y="0"/>
                  <a:pt x="18157" y="0"/>
                </a:cubicBezTo>
                <a:close/>
              </a:path>
            </a:pathLst>
          </a:custGeom>
          <a:solidFill>
            <a:schemeClr val="accent1">
              <a:lumMod val="60000"/>
              <a:lumOff val="40000"/>
            </a:schemeClr>
          </a:solidFill>
          <a:ln>
            <a:noFill/>
          </a:ln>
        </p:spPr>
        <p:txBody>
          <a:bodyPr spcFirstLastPara="1" wrap="square" lIns="91425" tIns="91425" rIns="91425" bIns="91425" anchor="ctr" anchorCtr="0">
            <a:noAutofit/>
          </a:bodyPr>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lvl="0" indent="0" algn="l" rtl="0">
              <a:spcBef>
                <a:spcPts val="0"/>
              </a:spcBef>
              <a:spcAft>
                <a:spcPts val="0"/>
              </a:spcAft>
              <a:buNone/>
            </a:pPr>
            <a:endParaRPr/>
          </a:p>
        </p:txBody>
      </p:sp>
      <p:sp>
        <p:nvSpPr>
          <p:cNvPr id="77" name="Прямоугольник 76"/>
          <p:cNvSpPr/>
          <p:nvPr/>
        </p:nvSpPr>
        <p:spPr>
          <a:xfrm>
            <a:off x="4454813" y="5302555"/>
            <a:ext cx="3861955" cy="307777"/>
          </a:xfrm>
          <a:prstGeom prst="rect">
            <a:avLst/>
          </a:prstGeom>
        </p:spPr>
        <p:txBody>
          <a:bodyPr wrap="none">
            <a:spAutoFit/>
          </a:bodyPr>
          <a:lstStyle/>
          <a:p>
            <a:r>
              <a:rPr lang="kk-KZ" b="1" dirty="0">
                <a:latin typeface="Arial" pitchFamily="34" charset="0"/>
                <a:cs typeface="Arial" pitchFamily="34" charset="0"/>
              </a:rPr>
              <a:t>Школа-лицей №4 имени Абая г.Сатпаев</a:t>
            </a:r>
            <a:endParaRPr lang="ru-RU" dirty="0">
              <a:latin typeface="Arial" pitchFamily="34" charset="0"/>
              <a:cs typeface="Arial" pitchFamily="34" charset="0"/>
            </a:endParaRPr>
          </a:p>
        </p:txBody>
      </p:sp>
      <p:sp>
        <p:nvSpPr>
          <p:cNvPr id="62" name="Google Shape;2451;p39"/>
          <p:cNvSpPr/>
          <p:nvPr/>
        </p:nvSpPr>
        <p:spPr>
          <a:xfrm rot="10800000" flipH="1">
            <a:off x="4215590" y="5940000"/>
            <a:ext cx="295575" cy="291443"/>
          </a:xfrm>
          <a:custGeom>
            <a:avLst/>
            <a:gdLst/>
            <a:ahLst/>
            <a:cxnLst/>
            <a:rect l="l" t="t" r="r" b="b"/>
            <a:pathLst>
              <a:path w="4528" h="4666" extrusionOk="0">
                <a:moveTo>
                  <a:pt x="0" y="1"/>
                </a:moveTo>
                <a:lnTo>
                  <a:pt x="0" y="92"/>
                </a:lnTo>
                <a:lnTo>
                  <a:pt x="0" y="4574"/>
                </a:lnTo>
                <a:lnTo>
                  <a:pt x="0" y="4666"/>
                </a:lnTo>
                <a:lnTo>
                  <a:pt x="4528" y="4666"/>
                </a:lnTo>
                <a:lnTo>
                  <a:pt x="4528" y="4574"/>
                </a:lnTo>
                <a:lnTo>
                  <a:pt x="4528" y="92"/>
                </a:lnTo>
                <a:lnTo>
                  <a:pt x="4528" y="1"/>
                </a:lnTo>
                <a:close/>
              </a:path>
            </a:pathLst>
          </a:custGeom>
          <a:solidFill>
            <a:schemeClr val="tx2">
              <a:lumMod val="75000"/>
            </a:schemeClr>
          </a:solidFill>
          <a:ln>
            <a:noFill/>
          </a:ln>
        </p:spPr>
        <p:txBody>
          <a:bodyPr spcFirstLastPara="1" wrap="square" lIns="91425" tIns="91425" rIns="91425" bIns="91425" anchor="ctr" anchorCtr="0">
            <a:noAutofit/>
          </a:bodyPr>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lvl="0" indent="0" algn="l" rtl="0">
              <a:spcBef>
                <a:spcPts val="0"/>
              </a:spcBef>
              <a:spcAft>
                <a:spcPts val="0"/>
              </a:spcAft>
              <a:buNone/>
            </a:pPr>
            <a:endParaRPr/>
          </a:p>
        </p:txBody>
      </p:sp>
      <p:sp>
        <p:nvSpPr>
          <p:cNvPr id="63" name="Google Shape;2447;p39"/>
          <p:cNvSpPr/>
          <p:nvPr/>
        </p:nvSpPr>
        <p:spPr>
          <a:xfrm rot="10800000" flipH="1">
            <a:off x="4425704" y="5812706"/>
            <a:ext cx="3803044" cy="524385"/>
          </a:xfrm>
          <a:custGeom>
            <a:avLst/>
            <a:gdLst/>
            <a:ahLst/>
            <a:cxnLst/>
            <a:rect l="l" t="t" r="r" b="b"/>
            <a:pathLst>
              <a:path w="19621" h="4483" extrusionOk="0">
                <a:moveTo>
                  <a:pt x="1" y="0"/>
                </a:moveTo>
                <a:lnTo>
                  <a:pt x="1" y="4482"/>
                </a:lnTo>
                <a:lnTo>
                  <a:pt x="18157" y="4482"/>
                </a:lnTo>
                <a:cubicBezTo>
                  <a:pt x="18980" y="4482"/>
                  <a:pt x="19620" y="3842"/>
                  <a:pt x="19620" y="3019"/>
                </a:cubicBezTo>
                <a:lnTo>
                  <a:pt x="19620" y="1510"/>
                </a:lnTo>
                <a:cubicBezTo>
                  <a:pt x="19620" y="686"/>
                  <a:pt x="18980" y="0"/>
                  <a:pt x="18157" y="0"/>
                </a:cubicBezTo>
                <a:close/>
              </a:path>
            </a:pathLst>
          </a:custGeom>
          <a:solidFill>
            <a:schemeClr val="accent1">
              <a:lumMod val="60000"/>
              <a:lumOff val="40000"/>
            </a:schemeClr>
          </a:solidFill>
          <a:ln>
            <a:noFill/>
          </a:ln>
        </p:spPr>
        <p:txBody>
          <a:bodyPr spcFirstLastPara="1" wrap="square" lIns="91425" tIns="91425" rIns="91425" bIns="91425" anchor="ctr" anchorCtr="0">
            <a:noAutofit/>
          </a:bodyPr>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ru-RU" sz="1400" dirty="0">
              <a:latin typeface="Arial" pitchFamily="34" charset="0"/>
              <a:cs typeface="Arial" pitchFamily="34" charset="0"/>
            </a:endParaRPr>
          </a:p>
        </p:txBody>
      </p:sp>
      <p:sp>
        <p:nvSpPr>
          <p:cNvPr id="5" name="Прямоугольник 4"/>
          <p:cNvSpPr/>
          <p:nvPr/>
        </p:nvSpPr>
        <p:spPr>
          <a:xfrm>
            <a:off x="4536894" y="5813872"/>
            <a:ext cx="3298568" cy="523220"/>
          </a:xfrm>
          <a:prstGeom prst="rect">
            <a:avLst/>
          </a:prstGeom>
        </p:spPr>
        <p:txBody>
          <a:bodyPr wrap="square">
            <a:spAutoFit/>
          </a:bodyPr>
          <a:lstStyle/>
          <a:p>
            <a:r>
              <a:rPr lang="kk-KZ" b="1" dirty="0">
                <a:latin typeface="Arial" pitchFamily="34" charset="0"/>
                <a:cs typeface="Arial" pitchFamily="34" charset="0"/>
              </a:rPr>
              <a:t>Школа-гимназия имени А.Букейханова г.Шахтнинск</a:t>
            </a:r>
            <a:endParaRPr lang="ru-RU" dirty="0">
              <a:latin typeface="Arial" pitchFamily="34" charset="0"/>
              <a:cs typeface="Arial" pitchFamily="34" charset="0"/>
            </a:endParaRPr>
          </a:p>
        </p:txBody>
      </p:sp>
    </p:spTree>
    <p:extLst>
      <p:ext uri="{BB962C8B-B14F-4D97-AF65-F5344CB8AC3E}">
        <p14:creationId xmlns:p14="http://schemas.microsoft.com/office/powerpoint/2010/main" val="21274147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ru-RU" smtClean="0"/>
              <a:t>5</a:t>
            </a:fld>
            <a:endParaRPr lang="ru-RU"/>
          </a:p>
        </p:txBody>
      </p:sp>
      <p:pic>
        <p:nvPicPr>
          <p:cNvPr id="1026" name="Picture 2" descr="D:\слайд223333.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648" y="50432"/>
            <a:ext cx="12192000" cy="713843"/>
          </a:xfrm>
          <a:prstGeom prst="rect">
            <a:avLst/>
          </a:prstGeom>
          <a:noFill/>
          <a:extLst>
            <a:ext uri="{909E8E84-426E-40DD-AFC4-6F175D3DCCD1}">
              <a14:hiddenFill xmlns:a14="http://schemas.microsoft.com/office/drawing/2010/main">
                <a:solidFill>
                  <a:srgbClr val="FFFFFF"/>
                </a:solidFill>
              </a14:hiddenFill>
            </a:ext>
          </a:extLst>
        </p:spPr>
      </p:pic>
      <p:sp>
        <p:nvSpPr>
          <p:cNvPr id="51" name="Прямоугольник 50"/>
          <p:cNvSpPr/>
          <p:nvPr/>
        </p:nvSpPr>
        <p:spPr>
          <a:xfrm>
            <a:off x="827085" y="1039101"/>
            <a:ext cx="10781732" cy="1015663"/>
          </a:xfrm>
          <a:prstGeom prst="rect">
            <a:avLst/>
          </a:prstGeom>
        </p:spPr>
        <p:txBody>
          <a:bodyPr wrap="square">
            <a:spAutoFit/>
          </a:bodyPr>
          <a:lstStyle/>
          <a:p>
            <a:pPr algn="ctr"/>
            <a:r>
              <a:rPr lang="ru-RU" sz="2000" b="1" dirty="0">
                <a:solidFill>
                  <a:srgbClr val="002776"/>
                </a:solidFill>
                <a:latin typeface="Century Gothic" pitchFamily="34" charset="0"/>
              </a:rPr>
              <a:t>Для участия в</a:t>
            </a:r>
            <a:r>
              <a:rPr lang="kk-KZ" sz="2000" b="1" dirty="0">
                <a:solidFill>
                  <a:srgbClr val="002776"/>
                </a:solidFill>
                <a:latin typeface="Century Gothic" pitchFamily="34" charset="0"/>
              </a:rPr>
              <a:t>о</a:t>
            </a:r>
            <a:r>
              <a:rPr lang="ru-RU" sz="2000" b="1" dirty="0">
                <a:solidFill>
                  <a:srgbClr val="002776"/>
                </a:solidFill>
                <a:latin typeface="Century Gothic" pitchFamily="34" charset="0"/>
              </a:rPr>
              <a:t> ІI этапе Конкурса </a:t>
            </a:r>
            <a:r>
              <a:rPr lang="kk-KZ" sz="2000" b="1" dirty="0">
                <a:solidFill>
                  <a:srgbClr val="002776"/>
                </a:solidFill>
                <a:latin typeface="Century Gothic" pitchFamily="34" charset="0"/>
              </a:rPr>
              <a:t>(областном) </a:t>
            </a:r>
            <a:r>
              <a:rPr lang="ru-RU" sz="2000" b="1" dirty="0">
                <a:solidFill>
                  <a:srgbClr val="002776"/>
                </a:solidFill>
                <a:latin typeface="Century Gothic" pitchFamily="34" charset="0"/>
              </a:rPr>
              <a:t>в </a:t>
            </a:r>
            <a:r>
              <a:rPr lang="ru-RU" sz="2000" b="1" dirty="0" err="1">
                <a:solidFill>
                  <a:srgbClr val="002776"/>
                </a:solidFill>
                <a:latin typeface="Century Gothic" pitchFamily="34" charset="0"/>
              </a:rPr>
              <a:t>Управлени</a:t>
            </a:r>
            <a:r>
              <a:rPr lang="kk-KZ" sz="2000" b="1" dirty="0">
                <a:solidFill>
                  <a:srgbClr val="002776"/>
                </a:solidFill>
                <a:latin typeface="Century Gothic" pitchFamily="34" charset="0"/>
              </a:rPr>
              <a:t>е образования </a:t>
            </a:r>
            <a:r>
              <a:rPr lang="ru-RU" sz="2000" b="1" dirty="0">
                <a:solidFill>
                  <a:srgbClr val="002776"/>
                </a:solidFill>
                <a:latin typeface="Century Gothic" pitchFamily="34" charset="0"/>
              </a:rPr>
              <a:t>области представляются следующие документы и материалы в электронном формате:</a:t>
            </a:r>
          </a:p>
        </p:txBody>
      </p:sp>
      <p:sp>
        <p:nvSpPr>
          <p:cNvPr id="55" name="Прямоугольник 54"/>
          <p:cNvSpPr/>
          <p:nvPr/>
        </p:nvSpPr>
        <p:spPr>
          <a:xfrm>
            <a:off x="310228" y="2082490"/>
            <a:ext cx="11598840" cy="4401205"/>
          </a:xfrm>
          <a:prstGeom prst="rect">
            <a:avLst/>
          </a:prstGeom>
          <a:solidFill>
            <a:schemeClr val="bg1">
              <a:lumMod val="85000"/>
            </a:schemeClr>
          </a:solidFill>
          <a:ln w="38100">
            <a:noFill/>
            <a:prstDash val="dash"/>
          </a:ln>
        </p:spPr>
        <p:txBody>
          <a:bodyPr wrap="square">
            <a:spAutoFit/>
          </a:bodyPr>
          <a:lstStyle/>
          <a:p>
            <a:r>
              <a:rPr lang="ru-RU" sz="2000" dirty="0">
                <a:latin typeface="Century Gothic" pitchFamily="34" charset="0"/>
              </a:rPr>
              <a:t>      1) заявка по форме на участие в Конкурсе согласно Приложению 1 к Правилам</a:t>
            </a:r>
            <a:r>
              <a:rPr lang="kk-KZ" sz="2000" dirty="0">
                <a:latin typeface="Century Gothic" pitchFamily="34" charset="0"/>
              </a:rPr>
              <a:t> присвоения звания «Лучший педагог»</a:t>
            </a:r>
            <a:r>
              <a:rPr lang="ru-RU" sz="2000" dirty="0">
                <a:latin typeface="Century Gothic" pitchFamily="34" charset="0"/>
              </a:rPr>
              <a:t>;</a:t>
            </a:r>
          </a:p>
          <a:p>
            <a:r>
              <a:rPr lang="ru-RU" sz="2000" dirty="0">
                <a:latin typeface="Century Gothic" pitchFamily="34" charset="0"/>
              </a:rPr>
              <a:t>      2) представление на педагога, заверенное руководителем Отдела образования; </a:t>
            </a:r>
          </a:p>
          <a:p>
            <a:r>
              <a:rPr lang="ru-RU" sz="2000" dirty="0">
                <a:latin typeface="Century Gothic" pitchFamily="34" charset="0"/>
              </a:rPr>
              <a:t>      3) личный листок по учету кадров, заверенный по месту работы;</a:t>
            </a:r>
          </a:p>
          <a:p>
            <a:r>
              <a:rPr lang="ru-RU" sz="2000" dirty="0">
                <a:latin typeface="Century Gothic" pitchFamily="34" charset="0"/>
              </a:rPr>
              <a:t>      4) копия документа, удостоверяющего личность;</a:t>
            </a:r>
          </a:p>
          <a:p>
            <a:r>
              <a:rPr lang="ru-RU" sz="2000" dirty="0">
                <a:latin typeface="Century Gothic" pitchFamily="34" charset="0"/>
              </a:rPr>
              <a:t>      5) выписка из протокола заседания Комиссии Отдела образования и представление на казахском или русском языке;</a:t>
            </a:r>
          </a:p>
          <a:p>
            <a:r>
              <a:rPr lang="ru-RU" sz="2000" dirty="0">
                <a:latin typeface="Century Gothic" pitchFamily="34" charset="0"/>
              </a:rPr>
              <a:t>      6) записанные учебные занятия на электронных носителях; </a:t>
            </a:r>
          </a:p>
          <a:p>
            <a:r>
              <a:rPr lang="ru-RU" sz="2000" dirty="0">
                <a:latin typeface="Century Gothic" pitchFamily="34" charset="0"/>
              </a:rPr>
              <a:t>      7) Портфолио на языке преподавания (структура портфолио педагога изложена в приложении 2 Правил</a:t>
            </a:r>
            <a:r>
              <a:rPr lang="kk-KZ" sz="2000" dirty="0">
                <a:latin typeface="Century Gothic" pitchFamily="34" charset="0"/>
              </a:rPr>
              <a:t> присвоения звания «Лучший педагог»</a:t>
            </a:r>
            <a:r>
              <a:rPr lang="ru-RU" sz="2000" dirty="0">
                <a:latin typeface="Century Gothic" pitchFamily="34" charset="0"/>
              </a:rPr>
              <a:t>);</a:t>
            </a:r>
          </a:p>
          <a:p>
            <a:r>
              <a:rPr lang="ru-RU" sz="2000" dirty="0">
                <a:latin typeface="Century Gothic" pitchFamily="34" charset="0"/>
              </a:rPr>
              <a:t>      8) эссе; тема эссе ежегодно определяется Министерством образования и науки Республики Казахстан;</a:t>
            </a:r>
          </a:p>
          <a:p>
            <a:r>
              <a:rPr lang="ru-RU" sz="2000" dirty="0">
                <a:latin typeface="Century Gothic" pitchFamily="34" charset="0"/>
              </a:rPr>
              <a:t>      9) видеоролик согласно техническим условиям, изложенным в приложении Правил</a:t>
            </a:r>
            <a:r>
              <a:rPr lang="kk-KZ" sz="2000" dirty="0">
                <a:latin typeface="Century Gothic" pitchFamily="34" charset="0"/>
              </a:rPr>
              <a:t> присвоения звания «Лучший педагог»</a:t>
            </a:r>
            <a:r>
              <a:rPr lang="ru-RU" sz="2000" dirty="0">
                <a:latin typeface="Century Gothic" pitchFamily="34" charset="0"/>
              </a:rPr>
              <a:t>. </a:t>
            </a:r>
          </a:p>
        </p:txBody>
      </p:sp>
    </p:spTree>
    <p:extLst>
      <p:ext uri="{BB962C8B-B14F-4D97-AF65-F5344CB8AC3E}">
        <p14:creationId xmlns:p14="http://schemas.microsoft.com/office/powerpoint/2010/main" val="6809964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ru-RU" smtClean="0"/>
              <a:t>6</a:t>
            </a:fld>
            <a:endParaRPr lang="ru-RU"/>
          </a:p>
        </p:txBody>
      </p:sp>
      <p:sp>
        <p:nvSpPr>
          <p:cNvPr id="12" name="TextBox 11">
            <a:extLst>
              <a:ext uri="{FF2B5EF4-FFF2-40B4-BE49-F238E27FC236}">
                <a16:creationId xmlns:a16="http://schemas.microsoft.com/office/drawing/2014/main" xmlns="" id="{6438E0AB-5119-4429-97E3-E08BF619DF32}"/>
              </a:ext>
            </a:extLst>
          </p:cNvPr>
          <p:cNvSpPr txBox="1"/>
          <p:nvPr/>
        </p:nvSpPr>
        <p:spPr>
          <a:xfrm>
            <a:off x="0" y="6439510"/>
            <a:ext cx="12192000" cy="418489"/>
          </a:xfrm>
          <a:prstGeom prst="rect">
            <a:avLst/>
          </a:prstGeom>
          <a:solidFill>
            <a:schemeClr val="bg1">
              <a:lumMod val="85000"/>
            </a:schemeClr>
          </a:solidFill>
          <a:ln w="28575">
            <a:noFill/>
            <a:prstDash val="lgDash"/>
          </a:ln>
        </p:spPr>
        <p:txBody>
          <a:bodyPr wrap="square" anchor="ctr">
            <a:noAutofit/>
          </a:bodyPr>
          <a:lstStyle>
            <a:defPPr marR="0" lvl="0" algn="l" rtl="0">
              <a:lnSpc>
                <a:spcPct val="100000"/>
              </a:lnSpc>
              <a:spcBef>
                <a:spcPts val="0"/>
              </a:spcBef>
              <a:spcAft>
                <a:spcPts val="0"/>
              </a:spcAft>
            </a:defPPr>
            <a:lvl1pPr algn="ctr">
              <a:lnSpc>
                <a:spcPct val="107000"/>
              </a:lnSpc>
              <a:defRPr sz="2000">
                <a:latin typeface="Oswald" pitchFamily="2" charset="-52"/>
                <a:cs typeface="Calibri" panose="020F0502020204030204" pitchFamily="34" charset="0"/>
              </a:defRPr>
            </a:lvl1pPr>
          </a:lstStyle>
          <a:p>
            <a:pPr algn="l"/>
            <a:endParaRPr lang="ru-RU" sz="1600" dirty="0">
              <a:latin typeface="Oswald" charset="-52"/>
            </a:endParaRPr>
          </a:p>
        </p:txBody>
      </p:sp>
      <p:pic>
        <p:nvPicPr>
          <p:cNvPr id="1026" name="Picture 2" descr="D:\слайд223333.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648" y="50432"/>
            <a:ext cx="12192000" cy="713843"/>
          </a:xfrm>
          <a:prstGeom prst="rect">
            <a:avLst/>
          </a:prstGeom>
          <a:noFill/>
          <a:extLst>
            <a:ext uri="{909E8E84-426E-40DD-AFC4-6F175D3DCCD1}">
              <a14:hiddenFill xmlns:a14="http://schemas.microsoft.com/office/drawing/2010/main">
                <a:solidFill>
                  <a:srgbClr val="FFFFFF"/>
                </a:solidFill>
              </a14:hiddenFill>
            </a:ext>
          </a:extLst>
        </p:spPr>
      </p:pic>
      <p:sp>
        <p:nvSpPr>
          <p:cNvPr id="3" name="Прямоугольник 2"/>
          <p:cNvSpPr/>
          <p:nvPr/>
        </p:nvSpPr>
        <p:spPr>
          <a:xfrm>
            <a:off x="386687" y="2469193"/>
            <a:ext cx="11445922" cy="3970318"/>
          </a:xfrm>
          <a:prstGeom prst="rect">
            <a:avLst/>
          </a:prstGeom>
        </p:spPr>
        <p:txBody>
          <a:bodyPr wrap="square">
            <a:spAutoFit/>
          </a:bodyPr>
          <a:lstStyle/>
          <a:p>
            <a:r>
              <a:rPr lang="kk-KZ" b="1" dirty="0">
                <a:solidFill>
                  <a:schemeClr val="tx2"/>
                </a:solidFill>
                <a:latin typeface="Century Gothic" pitchFamily="34" charset="0"/>
              </a:rPr>
              <a:t>Отсутствует представление на педагога, заверенное руководителем отдела </a:t>
            </a:r>
            <a:r>
              <a:rPr lang="kk-KZ" b="1" dirty="0" smtClean="0">
                <a:solidFill>
                  <a:schemeClr val="tx2"/>
                </a:solidFill>
                <a:latin typeface="Century Gothic" pitchFamily="34" charset="0"/>
              </a:rPr>
              <a:t>образования:</a:t>
            </a:r>
          </a:p>
          <a:p>
            <a:r>
              <a:rPr lang="kk-KZ" dirty="0">
                <a:latin typeface="Century Gothic" pitchFamily="34" charset="0"/>
              </a:rPr>
              <a:t>Жанааркинский, Абайский, </a:t>
            </a:r>
            <a:r>
              <a:rPr lang="kk-KZ" dirty="0" smtClean="0">
                <a:latin typeface="Century Gothic" pitchFamily="34" charset="0"/>
              </a:rPr>
              <a:t>Бухаржырауский, Улытауский, Каркаралинский </a:t>
            </a:r>
            <a:r>
              <a:rPr lang="kk-KZ" dirty="0">
                <a:latin typeface="Century Gothic" pitchFamily="34" charset="0"/>
              </a:rPr>
              <a:t>районы, г.Жезказган</a:t>
            </a:r>
            <a:endParaRPr lang="kk-KZ" b="1" dirty="0" smtClean="0">
              <a:solidFill>
                <a:schemeClr val="tx2"/>
              </a:solidFill>
              <a:latin typeface="Century Gothic" pitchFamily="34" charset="0"/>
            </a:endParaRPr>
          </a:p>
          <a:p>
            <a:r>
              <a:rPr lang="kk-KZ" b="1" dirty="0" smtClean="0">
                <a:solidFill>
                  <a:schemeClr val="tx2"/>
                </a:solidFill>
                <a:latin typeface="Century Gothic" pitchFamily="34" charset="0"/>
              </a:rPr>
              <a:t>Отсутствует </a:t>
            </a:r>
            <a:r>
              <a:rPr lang="kk-KZ" b="1" dirty="0">
                <a:solidFill>
                  <a:schemeClr val="tx2"/>
                </a:solidFill>
                <a:latin typeface="Century Gothic" pitchFamily="34" charset="0"/>
              </a:rPr>
              <a:t>личный листок по учету кадров </a:t>
            </a:r>
            <a:r>
              <a:rPr lang="kk-KZ" b="1" dirty="0">
                <a:latin typeface="Century Gothic" pitchFamily="34" charset="0"/>
              </a:rPr>
              <a:t>- </a:t>
            </a:r>
            <a:r>
              <a:rPr lang="kk-KZ" dirty="0">
                <a:latin typeface="Century Gothic" pitchFamily="34" charset="0"/>
              </a:rPr>
              <a:t>у педагогов г.Караганды (3 педагога), Жезказган (1), Жанааркинского района (2). </a:t>
            </a:r>
            <a:endParaRPr lang="kk-KZ" dirty="0" smtClean="0">
              <a:latin typeface="Century Gothic" pitchFamily="34" charset="0"/>
            </a:endParaRPr>
          </a:p>
          <a:p>
            <a:r>
              <a:rPr lang="kk-KZ" b="1" dirty="0">
                <a:solidFill>
                  <a:schemeClr val="tx2"/>
                </a:solidFill>
                <a:latin typeface="Century Gothic" pitchFamily="34" charset="0"/>
              </a:rPr>
              <a:t>Личный листок по учету кадров не заверен по месту работы</a:t>
            </a:r>
            <a:r>
              <a:rPr lang="kk-KZ" b="1" dirty="0" smtClean="0">
                <a:solidFill>
                  <a:schemeClr val="tx2"/>
                </a:solidFill>
                <a:latin typeface="Century Gothic" pitchFamily="34" charset="0"/>
              </a:rPr>
              <a:t>:</a:t>
            </a:r>
          </a:p>
          <a:p>
            <a:r>
              <a:rPr lang="kk-KZ" dirty="0" smtClean="0">
                <a:latin typeface="Century Gothic" pitchFamily="34" charset="0"/>
              </a:rPr>
              <a:t>Бухаржырауский, Улытауский  районы</a:t>
            </a:r>
          </a:p>
          <a:p>
            <a:r>
              <a:rPr lang="kk-KZ" b="1" dirty="0">
                <a:solidFill>
                  <a:schemeClr val="tx2"/>
                </a:solidFill>
                <a:latin typeface="Century Gothic" pitchFamily="34" charset="0"/>
              </a:rPr>
              <a:t>Отсутствует копия документа, удостоверящего личность</a:t>
            </a:r>
            <a:r>
              <a:rPr lang="kk-KZ" b="1" dirty="0" smtClean="0">
                <a:solidFill>
                  <a:schemeClr val="tx2"/>
                </a:solidFill>
                <a:latin typeface="Century Gothic" pitchFamily="34" charset="0"/>
              </a:rPr>
              <a:t>:</a:t>
            </a:r>
          </a:p>
          <a:p>
            <a:r>
              <a:rPr lang="kk-KZ" dirty="0">
                <a:latin typeface="Century Gothic" pitchFamily="34" charset="0"/>
              </a:rPr>
              <a:t>Караганда, Жанааркинский район</a:t>
            </a:r>
            <a:endParaRPr lang="kk-KZ" b="1" dirty="0" smtClean="0">
              <a:solidFill>
                <a:schemeClr val="tx2"/>
              </a:solidFill>
              <a:latin typeface="Century Gothic" pitchFamily="34" charset="0"/>
            </a:endParaRPr>
          </a:p>
          <a:p>
            <a:r>
              <a:rPr lang="kk-KZ" b="1" dirty="0">
                <a:solidFill>
                  <a:schemeClr val="tx2"/>
                </a:solidFill>
                <a:latin typeface="Century Gothic" pitchFamily="34" charset="0"/>
              </a:rPr>
              <a:t>Отсутствует выписка из протокола заседания комиссии отдела образования:</a:t>
            </a:r>
            <a:endParaRPr lang="ru-RU" b="1" dirty="0">
              <a:solidFill>
                <a:schemeClr val="tx2"/>
              </a:solidFill>
              <a:latin typeface="Century Gothic" pitchFamily="34" charset="0"/>
            </a:endParaRPr>
          </a:p>
          <a:p>
            <a:r>
              <a:rPr lang="kk-KZ" dirty="0">
                <a:latin typeface="Century Gothic" pitchFamily="34" charset="0"/>
              </a:rPr>
              <a:t>Караганда, Жезказган, Жанааркинский, Абайский, </a:t>
            </a:r>
            <a:r>
              <a:rPr lang="kk-KZ" dirty="0" smtClean="0">
                <a:latin typeface="Century Gothic" pitchFamily="34" charset="0"/>
              </a:rPr>
              <a:t>Бухаржырауский, Нуринский, Улытауский, Каркаралинский   </a:t>
            </a:r>
            <a:r>
              <a:rPr lang="kk-KZ" dirty="0">
                <a:latin typeface="Century Gothic" pitchFamily="34" charset="0"/>
              </a:rPr>
              <a:t>районы</a:t>
            </a:r>
            <a:endParaRPr lang="ru-RU" dirty="0">
              <a:latin typeface="Century Gothic" pitchFamily="34" charset="0"/>
            </a:endParaRPr>
          </a:p>
          <a:p>
            <a:r>
              <a:rPr lang="kk-KZ" b="1" dirty="0">
                <a:solidFill>
                  <a:schemeClr val="tx2"/>
                </a:solidFill>
                <a:latin typeface="Century Gothic" pitchFamily="34" charset="0"/>
              </a:rPr>
              <a:t>Отсутствуют записанные учебные занятия на электронных носителях у педагогов следующих регионов</a:t>
            </a:r>
            <a:r>
              <a:rPr lang="kk-KZ" b="1" dirty="0">
                <a:latin typeface="Century Gothic" pitchFamily="34" charset="0"/>
              </a:rPr>
              <a:t>:</a:t>
            </a:r>
            <a:r>
              <a:rPr lang="kk-KZ" dirty="0">
                <a:latin typeface="Century Gothic" pitchFamily="34" charset="0"/>
              </a:rPr>
              <a:t> </a:t>
            </a:r>
            <a:r>
              <a:rPr lang="kk-KZ" dirty="0" smtClean="0">
                <a:latin typeface="Century Gothic" pitchFamily="34" charset="0"/>
              </a:rPr>
              <a:t>Жанааркинский, Нуринский, Улытауский  районы, </a:t>
            </a:r>
            <a:r>
              <a:rPr lang="kk-KZ" dirty="0">
                <a:latin typeface="Century Gothic" pitchFamily="34" charset="0"/>
              </a:rPr>
              <a:t>Жезказган, СШИ имени Н.Нурмакова, Саранский высший гуманитарно-технический колледж имени А.Кунанбаева, колледж КЭУ.</a:t>
            </a:r>
            <a:endParaRPr lang="ru-RU" dirty="0">
              <a:latin typeface="Century Gothic" pitchFamily="34" charset="0"/>
            </a:endParaRPr>
          </a:p>
          <a:p>
            <a:r>
              <a:rPr lang="kk-KZ" b="1" dirty="0">
                <a:solidFill>
                  <a:schemeClr val="tx2"/>
                </a:solidFill>
                <a:latin typeface="Century Gothic" pitchFamily="34" charset="0"/>
              </a:rPr>
              <a:t>Темы эссе не соответствуют темам, определенным министерством образования и науки РК у педагогов следующих регионов: </a:t>
            </a:r>
            <a:r>
              <a:rPr lang="kk-KZ" dirty="0">
                <a:latin typeface="Century Gothic" pitchFamily="34" charset="0"/>
              </a:rPr>
              <a:t>г.Балхаш, Жанааркинский район, колледж КЭУ.</a:t>
            </a:r>
            <a:endParaRPr lang="ru-RU" dirty="0">
              <a:latin typeface="Century Gothic" pitchFamily="34" charset="0"/>
            </a:endParaRPr>
          </a:p>
          <a:p>
            <a:r>
              <a:rPr lang="kk-KZ" b="1" dirty="0">
                <a:solidFill>
                  <a:schemeClr val="tx2"/>
                </a:solidFill>
                <a:latin typeface="Century Gothic" pitchFamily="34" charset="0"/>
              </a:rPr>
              <a:t>Отсутствует эссе</a:t>
            </a:r>
            <a:r>
              <a:rPr lang="kk-KZ" b="1" dirty="0">
                <a:latin typeface="Century Gothic" pitchFamily="34" charset="0"/>
              </a:rPr>
              <a:t>: </a:t>
            </a:r>
            <a:r>
              <a:rPr lang="kk-KZ" dirty="0">
                <a:latin typeface="Century Gothic" pitchFamily="34" charset="0"/>
              </a:rPr>
              <a:t>г.Приозерск, </a:t>
            </a:r>
            <a:r>
              <a:rPr lang="kk-KZ" dirty="0" smtClean="0">
                <a:latin typeface="Century Gothic" pitchFamily="34" charset="0"/>
              </a:rPr>
              <a:t>г.Жезказган, Улытауский, Каркаралинский районы</a:t>
            </a:r>
            <a:endParaRPr lang="ru-RU" dirty="0">
              <a:latin typeface="Century Gothic" pitchFamily="34" charset="0"/>
            </a:endParaRPr>
          </a:p>
          <a:p>
            <a:r>
              <a:rPr lang="kk-KZ" b="1" dirty="0">
                <a:solidFill>
                  <a:schemeClr val="tx2"/>
                </a:solidFill>
                <a:latin typeface="Century Gothic" pitchFamily="34" charset="0"/>
              </a:rPr>
              <a:t>Отсутствует видеоролик:</a:t>
            </a:r>
            <a:r>
              <a:rPr lang="kk-KZ" dirty="0">
                <a:solidFill>
                  <a:schemeClr val="tx2"/>
                </a:solidFill>
                <a:latin typeface="Century Gothic" pitchFamily="34" charset="0"/>
              </a:rPr>
              <a:t> </a:t>
            </a:r>
            <a:r>
              <a:rPr lang="kk-KZ" dirty="0">
                <a:latin typeface="Century Gothic" pitchFamily="34" charset="0"/>
              </a:rPr>
              <a:t>г.Балхаш, Жанааркинский, </a:t>
            </a:r>
            <a:r>
              <a:rPr lang="kk-KZ" dirty="0" smtClean="0">
                <a:latin typeface="Century Gothic" pitchFamily="34" charset="0"/>
              </a:rPr>
              <a:t>Бухаржырауский, Нуринский, Улытауский  </a:t>
            </a:r>
            <a:r>
              <a:rPr lang="kk-KZ" dirty="0">
                <a:latin typeface="Century Gothic" pitchFamily="34" charset="0"/>
              </a:rPr>
              <a:t>районы, г.Жезказган, СШИ имени Н.Нурмакова, Карсакпайский агротехнический колледж, колледж КЭУ, колледж иностранных языков.</a:t>
            </a:r>
            <a:endParaRPr lang="ru-RU" dirty="0">
              <a:latin typeface="Century Gothic" pitchFamily="34" charset="0"/>
            </a:endParaRPr>
          </a:p>
        </p:txBody>
      </p:sp>
      <p:sp>
        <p:nvSpPr>
          <p:cNvPr id="8" name="Прямоугольник 7"/>
          <p:cNvSpPr/>
          <p:nvPr/>
        </p:nvSpPr>
        <p:spPr>
          <a:xfrm>
            <a:off x="113730" y="792681"/>
            <a:ext cx="11991836" cy="369332"/>
          </a:xfrm>
          <a:prstGeom prst="rect">
            <a:avLst/>
          </a:prstGeom>
        </p:spPr>
        <p:txBody>
          <a:bodyPr wrap="square">
            <a:spAutoFit/>
          </a:bodyPr>
          <a:lstStyle/>
          <a:p>
            <a:r>
              <a:rPr lang="kk-KZ" sz="1800" b="1" dirty="0">
                <a:solidFill>
                  <a:schemeClr val="tx2"/>
                </a:solidFill>
                <a:latin typeface="Century Gothic" pitchFamily="34" charset="0"/>
              </a:rPr>
              <a:t>Направили на областной этап конкурсантов, у которых нет в наличии необходимых </a:t>
            </a:r>
            <a:r>
              <a:rPr lang="kk-KZ" sz="1800" b="1" dirty="0" smtClean="0">
                <a:solidFill>
                  <a:schemeClr val="tx2"/>
                </a:solidFill>
                <a:latin typeface="Century Gothic" pitchFamily="34" charset="0"/>
              </a:rPr>
              <a:t>документов: </a:t>
            </a:r>
            <a:endParaRPr lang="ru-RU" sz="1800" b="1" dirty="0">
              <a:solidFill>
                <a:schemeClr val="tx2"/>
              </a:solidFill>
              <a:latin typeface="Century Gothic" pitchFamily="34" charset="0"/>
            </a:endParaRPr>
          </a:p>
        </p:txBody>
      </p:sp>
      <p:sp>
        <p:nvSpPr>
          <p:cNvPr id="22" name="Прямоугольник 21"/>
          <p:cNvSpPr/>
          <p:nvPr/>
        </p:nvSpPr>
        <p:spPr>
          <a:xfrm>
            <a:off x="1392072" y="1376036"/>
            <a:ext cx="9321421" cy="9197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 name="Прямоугольник 8"/>
          <p:cNvSpPr/>
          <p:nvPr/>
        </p:nvSpPr>
        <p:spPr>
          <a:xfrm>
            <a:off x="1505803" y="1464747"/>
            <a:ext cx="9207690" cy="830997"/>
          </a:xfrm>
          <a:prstGeom prst="rect">
            <a:avLst/>
          </a:prstGeom>
        </p:spPr>
        <p:txBody>
          <a:bodyPr wrap="square">
            <a:spAutoFit/>
          </a:bodyPr>
          <a:lstStyle/>
          <a:p>
            <a:r>
              <a:rPr lang="kk-KZ" sz="1600" b="1" i="1" dirty="0">
                <a:solidFill>
                  <a:schemeClr val="bg1"/>
                </a:solidFill>
                <a:latin typeface="Century Gothic" pitchFamily="34" charset="0"/>
              </a:rPr>
              <a:t>Жанааркинский, Абайский, Бухаржырауский </a:t>
            </a:r>
            <a:r>
              <a:rPr lang="kk-KZ" sz="1600" b="1" i="1" dirty="0" smtClean="0">
                <a:solidFill>
                  <a:schemeClr val="bg1"/>
                </a:solidFill>
                <a:latin typeface="Century Gothic" pitchFamily="34" charset="0"/>
              </a:rPr>
              <a:t>, Нуринский, Улытауский, Каркаралинский   районы</a:t>
            </a:r>
            <a:r>
              <a:rPr lang="kk-KZ" sz="1600" b="1" i="1" dirty="0">
                <a:solidFill>
                  <a:schemeClr val="bg1"/>
                </a:solidFill>
                <a:latin typeface="Century Gothic" pitchFamily="34" charset="0"/>
              </a:rPr>
              <a:t>, города Караганда, Жезказган, Балхаш, </a:t>
            </a:r>
            <a:r>
              <a:rPr lang="kk-KZ" sz="1600" b="1" i="1" dirty="0" smtClean="0">
                <a:solidFill>
                  <a:schemeClr val="bg1"/>
                </a:solidFill>
                <a:latin typeface="Century Gothic" pitchFamily="34" charset="0"/>
              </a:rPr>
              <a:t>Приозерск, СШИ им.Нурмакова</a:t>
            </a:r>
            <a:endParaRPr lang="ru-RU" sz="1600" b="1" dirty="0">
              <a:solidFill>
                <a:schemeClr val="bg1"/>
              </a:solidFill>
              <a:latin typeface="Century Gothic" pitchFamily="34" charset="0"/>
            </a:endParaRPr>
          </a:p>
        </p:txBody>
      </p:sp>
    </p:spTree>
    <p:extLst>
      <p:ext uri="{BB962C8B-B14F-4D97-AF65-F5344CB8AC3E}">
        <p14:creationId xmlns:p14="http://schemas.microsoft.com/office/powerpoint/2010/main" val="349259623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ru-RU" smtClean="0"/>
              <a:t>7</a:t>
            </a:fld>
            <a:endParaRPr lang="ru-RU"/>
          </a:p>
        </p:txBody>
      </p:sp>
      <p:sp>
        <p:nvSpPr>
          <p:cNvPr id="12" name="TextBox 11">
            <a:extLst>
              <a:ext uri="{FF2B5EF4-FFF2-40B4-BE49-F238E27FC236}">
                <a16:creationId xmlns:a16="http://schemas.microsoft.com/office/drawing/2014/main" xmlns="" id="{6438E0AB-5119-4429-97E3-E08BF619DF32}"/>
              </a:ext>
            </a:extLst>
          </p:cNvPr>
          <p:cNvSpPr txBox="1"/>
          <p:nvPr/>
        </p:nvSpPr>
        <p:spPr>
          <a:xfrm>
            <a:off x="0" y="6196084"/>
            <a:ext cx="12192000" cy="661916"/>
          </a:xfrm>
          <a:prstGeom prst="rect">
            <a:avLst/>
          </a:prstGeom>
          <a:solidFill>
            <a:schemeClr val="bg1">
              <a:lumMod val="85000"/>
            </a:schemeClr>
          </a:solidFill>
          <a:ln w="28575">
            <a:noFill/>
            <a:prstDash val="lgDash"/>
          </a:ln>
        </p:spPr>
        <p:txBody>
          <a:bodyPr wrap="square" anchor="ctr">
            <a:noAutofit/>
          </a:bodyPr>
          <a:lstStyle>
            <a:defPPr marR="0" lvl="0" algn="l" rtl="0">
              <a:lnSpc>
                <a:spcPct val="100000"/>
              </a:lnSpc>
              <a:spcBef>
                <a:spcPts val="0"/>
              </a:spcBef>
              <a:spcAft>
                <a:spcPts val="0"/>
              </a:spcAft>
            </a:defPPr>
            <a:lvl1pPr algn="ctr">
              <a:lnSpc>
                <a:spcPct val="107000"/>
              </a:lnSpc>
              <a:defRPr sz="2000">
                <a:latin typeface="Oswald" pitchFamily="2" charset="-52"/>
                <a:cs typeface="Calibri" panose="020F0502020204030204" pitchFamily="34" charset="0"/>
              </a:defRPr>
            </a:lvl1pPr>
          </a:lstStyle>
          <a:p>
            <a:pPr algn="l"/>
            <a:endParaRPr lang="ru-RU" sz="1600" dirty="0">
              <a:latin typeface="Oswald" charset="-52"/>
            </a:endParaRPr>
          </a:p>
        </p:txBody>
      </p:sp>
      <p:pic>
        <p:nvPicPr>
          <p:cNvPr id="1026" name="Picture 2" descr="D:\слайд223333.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648" y="50432"/>
            <a:ext cx="12192000" cy="713843"/>
          </a:xfrm>
          <a:prstGeom prst="rect">
            <a:avLst/>
          </a:prstGeom>
          <a:noFill/>
          <a:extLst>
            <a:ext uri="{909E8E84-426E-40DD-AFC4-6F175D3DCCD1}">
              <a14:hiddenFill xmlns:a14="http://schemas.microsoft.com/office/drawing/2010/main">
                <a:solidFill>
                  <a:srgbClr val="FFFFFF"/>
                </a:solidFill>
              </a14:hiddenFill>
            </a:ext>
          </a:extLst>
        </p:spPr>
      </p:pic>
      <p:sp>
        <p:nvSpPr>
          <p:cNvPr id="4" name="Прямоугольник 3"/>
          <p:cNvSpPr/>
          <p:nvPr/>
        </p:nvSpPr>
        <p:spPr>
          <a:xfrm>
            <a:off x="413982" y="797061"/>
            <a:ext cx="6096000" cy="1169551"/>
          </a:xfrm>
          <a:prstGeom prst="rect">
            <a:avLst/>
          </a:prstGeom>
        </p:spPr>
        <p:txBody>
          <a:bodyPr>
            <a:spAutoFit/>
          </a:bodyPr>
          <a:lstStyle/>
          <a:p>
            <a:r>
              <a:rPr lang="kk-KZ" b="1" dirty="0">
                <a:solidFill>
                  <a:srgbClr val="254375"/>
                </a:solidFill>
                <a:latin typeface="Century Gothic" pitchFamily="34" charset="0"/>
              </a:rPr>
              <a:t>Портфолио должно состоять из 4-х разделов: </a:t>
            </a:r>
            <a:endParaRPr lang="ru-RU" b="1" dirty="0">
              <a:solidFill>
                <a:srgbClr val="254375"/>
              </a:solidFill>
              <a:latin typeface="Century Gothic" pitchFamily="34" charset="0"/>
            </a:endParaRPr>
          </a:p>
          <a:p>
            <a:r>
              <a:rPr lang="kk-KZ" dirty="0">
                <a:latin typeface="Century Gothic" pitchFamily="34" charset="0"/>
              </a:rPr>
              <a:t>1.Общие сведения о педагоге</a:t>
            </a:r>
            <a:endParaRPr lang="ru-RU" dirty="0">
              <a:latin typeface="Century Gothic" pitchFamily="34" charset="0"/>
            </a:endParaRPr>
          </a:p>
          <a:p>
            <a:r>
              <a:rPr lang="kk-KZ" dirty="0">
                <a:latin typeface="Century Gothic" pitchFamily="34" charset="0"/>
              </a:rPr>
              <a:t>2. Мониторинг педагогической деятельности</a:t>
            </a:r>
            <a:endParaRPr lang="ru-RU" dirty="0">
              <a:latin typeface="Century Gothic" pitchFamily="34" charset="0"/>
            </a:endParaRPr>
          </a:p>
          <a:p>
            <a:r>
              <a:rPr lang="kk-KZ" dirty="0">
                <a:latin typeface="Century Gothic" pitchFamily="34" charset="0"/>
              </a:rPr>
              <a:t>3. Научно-методическая деятельность</a:t>
            </a:r>
            <a:endParaRPr lang="ru-RU" dirty="0">
              <a:latin typeface="Century Gothic" pitchFamily="34" charset="0"/>
            </a:endParaRPr>
          </a:p>
          <a:p>
            <a:r>
              <a:rPr lang="kk-KZ" dirty="0">
                <a:latin typeface="Century Gothic" pitchFamily="34" charset="0"/>
              </a:rPr>
              <a:t>4. Внеурочная деятельность</a:t>
            </a:r>
            <a:endParaRPr lang="ru-RU" dirty="0">
              <a:latin typeface="Century Gothic" pitchFamily="34" charset="0"/>
            </a:endParaRPr>
          </a:p>
        </p:txBody>
      </p:sp>
      <p:graphicFrame>
        <p:nvGraphicFramePr>
          <p:cNvPr id="5" name="Таблица 4"/>
          <p:cNvGraphicFramePr>
            <a:graphicFrameLocks noGrp="1"/>
          </p:cNvGraphicFramePr>
          <p:nvPr>
            <p:extLst>
              <p:ext uri="{D42A27DB-BD31-4B8C-83A1-F6EECF244321}">
                <p14:modId xmlns:p14="http://schemas.microsoft.com/office/powerpoint/2010/main" val="1424585839"/>
              </p:ext>
            </p:extLst>
          </p:nvPr>
        </p:nvGraphicFramePr>
        <p:xfrm>
          <a:off x="869518" y="2062148"/>
          <a:ext cx="10790219" cy="4665875"/>
        </p:xfrm>
        <a:graphic>
          <a:graphicData uri="http://schemas.openxmlformats.org/drawingml/2006/table">
            <a:tbl>
              <a:tblPr firstRow="1" firstCol="1" bandRow="1">
                <a:tableStyleId>{3C2FFA5D-87B4-456A-9821-1D502468CF0F}</a:tableStyleId>
              </a:tblPr>
              <a:tblGrid>
                <a:gridCol w="2407665"/>
                <a:gridCol w="8382554"/>
              </a:tblGrid>
              <a:tr h="126485">
                <a:tc>
                  <a:txBody>
                    <a:bodyPr/>
                    <a:lstStyle/>
                    <a:p>
                      <a:pPr algn="l">
                        <a:lnSpc>
                          <a:spcPct val="115000"/>
                        </a:lnSpc>
                        <a:spcAft>
                          <a:spcPts val="0"/>
                        </a:spcAft>
                      </a:pPr>
                      <a:r>
                        <a:rPr lang="kk-KZ" sz="1100" dirty="0">
                          <a:effectLst/>
                          <a:latin typeface="Century Gothic" pitchFamily="34" charset="0"/>
                        </a:rPr>
                        <a:t>Раздел</a:t>
                      </a:r>
                      <a:endParaRPr lang="ru-RU" sz="1100" dirty="0">
                        <a:effectLst/>
                        <a:latin typeface="Century Gothic" pitchFamily="34" charset="0"/>
                        <a:ea typeface="Calibri"/>
                        <a:cs typeface="Times New Roman"/>
                      </a:endParaRPr>
                    </a:p>
                  </a:txBody>
                  <a:tcPr marL="41245" marR="41245" marT="0" marB="0"/>
                </a:tc>
                <a:tc>
                  <a:txBody>
                    <a:bodyPr/>
                    <a:lstStyle/>
                    <a:p>
                      <a:pPr algn="l">
                        <a:lnSpc>
                          <a:spcPct val="115000"/>
                        </a:lnSpc>
                        <a:spcAft>
                          <a:spcPts val="0"/>
                        </a:spcAft>
                      </a:pPr>
                      <a:r>
                        <a:rPr lang="kk-KZ" sz="1100">
                          <a:effectLst/>
                          <a:latin typeface="Century Gothic" pitchFamily="34" charset="0"/>
                        </a:rPr>
                        <a:t>Что должно входить в раздел</a:t>
                      </a:r>
                      <a:endParaRPr lang="ru-RU" sz="1100">
                        <a:effectLst/>
                        <a:latin typeface="Century Gothic" pitchFamily="34" charset="0"/>
                        <a:ea typeface="Calibri"/>
                        <a:cs typeface="Times New Roman"/>
                      </a:endParaRPr>
                    </a:p>
                  </a:txBody>
                  <a:tcPr marL="41245" marR="41245" marT="0" marB="0"/>
                </a:tc>
              </a:tr>
              <a:tr h="961924">
                <a:tc>
                  <a:txBody>
                    <a:bodyPr/>
                    <a:lstStyle/>
                    <a:p>
                      <a:pPr algn="l">
                        <a:spcAft>
                          <a:spcPts val="0"/>
                        </a:spcAft>
                      </a:pPr>
                      <a:r>
                        <a:rPr lang="ru-RU" sz="1100" dirty="0">
                          <a:effectLst/>
                          <a:latin typeface="Century Gothic" pitchFamily="34" charset="0"/>
                        </a:rPr>
                        <a:t>   1. Общие сведения о педагоге.</a:t>
                      </a:r>
                      <a:endParaRPr lang="ru-RU" sz="1100" dirty="0">
                        <a:effectLst/>
                        <a:latin typeface="Century Gothic" pitchFamily="34" charset="0"/>
                        <a:ea typeface="Calibri"/>
                        <a:cs typeface="Times New Roman"/>
                      </a:endParaRPr>
                    </a:p>
                  </a:txBody>
                  <a:tcPr marL="41245" marR="41245" marT="0" marB="0"/>
                </a:tc>
                <a:tc>
                  <a:txBody>
                    <a:bodyPr/>
                    <a:lstStyle/>
                    <a:p>
                      <a:pPr algn="l">
                        <a:spcAft>
                          <a:spcPts val="0"/>
                        </a:spcAft>
                      </a:pPr>
                      <a:r>
                        <a:rPr lang="ru-RU" sz="1100" dirty="0" smtClean="0">
                          <a:effectLst/>
                          <a:latin typeface="Century Gothic" pitchFamily="34" charset="0"/>
                        </a:rPr>
                        <a:t>Фамилия</a:t>
                      </a:r>
                      <a:r>
                        <a:rPr lang="ru-RU" sz="1100" dirty="0">
                          <a:effectLst/>
                          <a:latin typeface="Century Gothic" pitchFamily="34" charset="0"/>
                        </a:rPr>
                        <a:t>, имя, отчество (при наличии) с обязательным вложением фотографии в размере 3х4.</a:t>
                      </a:r>
                    </a:p>
                    <a:p>
                      <a:pPr algn="l">
                        <a:spcAft>
                          <a:spcPts val="0"/>
                        </a:spcAft>
                      </a:pPr>
                      <a:r>
                        <a:rPr lang="ru-RU" sz="1100" dirty="0" smtClean="0">
                          <a:effectLst/>
                          <a:latin typeface="Century Gothic" pitchFamily="34" charset="0"/>
                        </a:rPr>
                        <a:t>Стаж </a:t>
                      </a:r>
                      <a:r>
                        <a:rPr lang="ru-RU" sz="1100" dirty="0">
                          <a:effectLst/>
                          <a:latin typeface="Century Gothic" pitchFamily="34" charset="0"/>
                        </a:rPr>
                        <a:t>(трудовой и педагогический). </a:t>
                      </a:r>
                    </a:p>
                    <a:p>
                      <a:pPr algn="l">
                        <a:spcAft>
                          <a:spcPts val="0"/>
                        </a:spcAft>
                      </a:pPr>
                      <a:r>
                        <a:rPr lang="ru-RU" sz="1100" dirty="0" smtClean="0">
                          <a:effectLst/>
                          <a:latin typeface="Century Gothic" pitchFamily="34" charset="0"/>
                        </a:rPr>
                        <a:t>Образование</a:t>
                      </a:r>
                      <a:r>
                        <a:rPr lang="ru-RU" sz="1100" dirty="0">
                          <a:effectLst/>
                          <a:latin typeface="Century Gothic" pitchFamily="34" charset="0"/>
                        </a:rPr>
                        <a:t>.</a:t>
                      </a:r>
                    </a:p>
                    <a:p>
                      <a:pPr algn="l">
                        <a:spcAft>
                          <a:spcPts val="0"/>
                        </a:spcAft>
                      </a:pPr>
                      <a:r>
                        <a:rPr lang="ru-RU" sz="1100" dirty="0" smtClean="0">
                          <a:effectLst/>
                          <a:latin typeface="Century Gothic" pitchFamily="34" charset="0"/>
                        </a:rPr>
                        <a:t>Повышение </a:t>
                      </a:r>
                      <a:r>
                        <a:rPr lang="ru-RU" sz="1100" dirty="0">
                          <a:effectLst/>
                          <a:latin typeface="Century Gothic" pitchFamily="34" charset="0"/>
                        </a:rPr>
                        <a:t>квалификации.</a:t>
                      </a:r>
                    </a:p>
                    <a:p>
                      <a:pPr algn="l">
                        <a:spcAft>
                          <a:spcPts val="0"/>
                        </a:spcAft>
                      </a:pPr>
                      <a:r>
                        <a:rPr lang="ru-RU" sz="1100" dirty="0" smtClean="0">
                          <a:effectLst/>
                          <a:latin typeface="Century Gothic" pitchFamily="34" charset="0"/>
                        </a:rPr>
                        <a:t>Награды </a:t>
                      </a:r>
                      <a:r>
                        <a:rPr lang="ru-RU" sz="1100" dirty="0">
                          <a:effectLst/>
                          <a:latin typeface="Century Gothic" pitchFamily="34" charset="0"/>
                        </a:rPr>
                        <a:t>(грамоты, похвальные листы, благодарственные письма, отзывы и рекомендации), сертификаты курсов повышения квалификации, в том числе дистанционных (сканы документов, подтверждающих образование, прохождение курсов, сканы почетных грамот, сертификатов). </a:t>
                      </a:r>
                      <a:endParaRPr lang="ru-RU" sz="1100" dirty="0">
                        <a:effectLst/>
                        <a:latin typeface="Century Gothic" pitchFamily="34" charset="0"/>
                        <a:ea typeface="Calibri"/>
                        <a:cs typeface="Times New Roman"/>
                      </a:endParaRPr>
                    </a:p>
                  </a:txBody>
                  <a:tcPr marL="41245" marR="41245" marT="0" marB="0"/>
                </a:tc>
              </a:tr>
              <a:tr h="879896">
                <a:tc>
                  <a:txBody>
                    <a:bodyPr/>
                    <a:lstStyle/>
                    <a:p>
                      <a:pPr algn="l">
                        <a:spcAft>
                          <a:spcPts val="0"/>
                        </a:spcAft>
                      </a:pPr>
                      <a:r>
                        <a:rPr lang="ru-RU" sz="1100" dirty="0">
                          <a:effectLst/>
                          <a:latin typeface="Century Gothic" pitchFamily="34" charset="0"/>
                        </a:rPr>
                        <a:t>2. Мониторинг педагогической деятельности</a:t>
                      </a:r>
                    </a:p>
                    <a:p>
                      <a:pPr algn="l">
                        <a:spcAft>
                          <a:spcPts val="0"/>
                        </a:spcAft>
                      </a:pPr>
                      <a:r>
                        <a:rPr lang="kk-KZ" sz="1100" dirty="0">
                          <a:effectLst/>
                          <a:latin typeface="Century Gothic" pitchFamily="34" charset="0"/>
                        </a:rPr>
                        <a:t> </a:t>
                      </a:r>
                      <a:endParaRPr lang="ru-RU" sz="1100" dirty="0">
                        <a:effectLst/>
                        <a:latin typeface="Century Gothic" pitchFamily="34" charset="0"/>
                        <a:ea typeface="Calibri"/>
                        <a:cs typeface="Times New Roman"/>
                      </a:endParaRPr>
                    </a:p>
                  </a:txBody>
                  <a:tcPr marL="41245" marR="41245" marT="0" marB="0"/>
                </a:tc>
                <a:tc>
                  <a:txBody>
                    <a:bodyPr/>
                    <a:lstStyle/>
                    <a:p>
                      <a:pPr algn="l">
                        <a:spcAft>
                          <a:spcPts val="0"/>
                        </a:spcAft>
                      </a:pPr>
                      <a:r>
                        <a:rPr lang="ru-RU" sz="1100" dirty="0">
                          <a:effectLst/>
                          <a:latin typeface="Century Gothic" pitchFamily="34" charset="0"/>
                        </a:rPr>
                        <a:t> </a:t>
                      </a:r>
                      <a:r>
                        <a:rPr lang="ru-RU" sz="1100" dirty="0" smtClean="0">
                          <a:effectLst/>
                          <a:latin typeface="Century Gothic" pitchFamily="34" charset="0"/>
                        </a:rPr>
                        <a:t>мониторинг </a:t>
                      </a:r>
                      <a:r>
                        <a:rPr lang="ru-RU" sz="1100" dirty="0">
                          <a:effectLst/>
                          <a:latin typeface="Century Gothic" pitchFamily="34" charset="0"/>
                        </a:rPr>
                        <a:t>и динамика развития качества знаний за последние пять лет;</a:t>
                      </a:r>
                    </a:p>
                    <a:p>
                      <a:pPr algn="l">
                        <a:spcAft>
                          <a:spcPts val="0"/>
                        </a:spcAft>
                      </a:pPr>
                      <a:r>
                        <a:rPr lang="ru-RU" sz="1100" dirty="0">
                          <a:effectLst/>
                          <a:latin typeface="Century Gothic" pitchFamily="34" charset="0"/>
                        </a:rPr>
                        <a:t> </a:t>
                      </a:r>
                      <a:r>
                        <a:rPr lang="ru-RU" sz="1100" dirty="0" smtClean="0">
                          <a:effectLst/>
                          <a:latin typeface="Century Gothic" pitchFamily="34" charset="0"/>
                        </a:rPr>
                        <a:t>сведения </a:t>
                      </a:r>
                      <a:r>
                        <a:rPr lang="ru-RU" sz="1100" dirty="0">
                          <a:effectLst/>
                          <a:latin typeface="Century Gothic" pitchFamily="34" charset="0"/>
                        </a:rPr>
                        <a:t>об итогах внешней оценки по предмету;</a:t>
                      </a:r>
                    </a:p>
                    <a:p>
                      <a:pPr algn="l">
                        <a:spcAft>
                          <a:spcPts val="0"/>
                        </a:spcAft>
                      </a:pPr>
                      <a:r>
                        <a:rPr lang="ru-RU" sz="1100" dirty="0">
                          <a:effectLst/>
                          <a:latin typeface="Century Gothic" pitchFamily="34" charset="0"/>
                        </a:rPr>
                        <a:t> </a:t>
                      </a:r>
                      <a:r>
                        <a:rPr lang="ru-RU" sz="1100" dirty="0" smtClean="0">
                          <a:effectLst/>
                          <a:latin typeface="Century Gothic" pitchFamily="34" charset="0"/>
                        </a:rPr>
                        <a:t>сведения </a:t>
                      </a:r>
                      <a:r>
                        <a:rPr lang="ru-RU" sz="1100" dirty="0">
                          <a:effectLst/>
                          <a:latin typeface="Century Gothic" pitchFamily="34" charset="0"/>
                        </a:rPr>
                        <a:t>о собственном участии на олимпиадах, профессиональных конкурсах;</a:t>
                      </a:r>
                    </a:p>
                    <a:p>
                      <a:pPr algn="l">
                        <a:spcAft>
                          <a:spcPts val="0"/>
                        </a:spcAft>
                      </a:pPr>
                      <a:r>
                        <a:rPr lang="ru-RU" sz="1100" dirty="0">
                          <a:effectLst/>
                          <a:latin typeface="Century Gothic" pitchFamily="34" charset="0"/>
                        </a:rPr>
                        <a:t> </a:t>
                      </a:r>
                      <a:r>
                        <a:rPr lang="ru-RU" sz="1100" dirty="0" smtClean="0">
                          <a:effectLst/>
                          <a:latin typeface="Century Gothic" pitchFamily="34" charset="0"/>
                        </a:rPr>
                        <a:t>достижения </a:t>
                      </a:r>
                      <a:r>
                        <a:rPr lang="ru-RU" sz="1100" dirty="0">
                          <a:effectLst/>
                          <a:latin typeface="Century Gothic" pitchFamily="34" charset="0"/>
                        </a:rPr>
                        <a:t>учащихся, победителей олимпиад, соревнований (конкурсов) по предмету, участие в научно-практических конференциях.</a:t>
                      </a:r>
                      <a:endParaRPr lang="ru-RU" sz="1100" dirty="0">
                        <a:effectLst/>
                        <a:latin typeface="Century Gothic" pitchFamily="34" charset="0"/>
                        <a:ea typeface="Calibri"/>
                        <a:cs typeface="Times New Roman"/>
                      </a:endParaRPr>
                    </a:p>
                  </a:txBody>
                  <a:tcPr marL="41245" marR="41245" marT="0" marB="0"/>
                </a:tc>
              </a:tr>
              <a:tr h="1869778">
                <a:tc>
                  <a:txBody>
                    <a:bodyPr/>
                    <a:lstStyle/>
                    <a:p>
                      <a:pPr algn="l">
                        <a:spcAft>
                          <a:spcPts val="0"/>
                        </a:spcAft>
                      </a:pPr>
                      <a:r>
                        <a:rPr lang="ru-RU" sz="1100">
                          <a:effectLst/>
                          <a:latin typeface="Century Gothic" pitchFamily="34" charset="0"/>
                        </a:rPr>
                        <a:t> 3. Научно-методическая деятельность</a:t>
                      </a:r>
                      <a:endParaRPr lang="ru-RU" sz="1100">
                        <a:effectLst/>
                        <a:latin typeface="Century Gothic" pitchFamily="34" charset="0"/>
                        <a:ea typeface="Calibri"/>
                        <a:cs typeface="Times New Roman"/>
                      </a:endParaRPr>
                    </a:p>
                  </a:txBody>
                  <a:tcPr marL="41245" marR="41245" marT="0" marB="0"/>
                </a:tc>
                <a:tc>
                  <a:txBody>
                    <a:bodyPr/>
                    <a:lstStyle/>
                    <a:p>
                      <a:pPr algn="l">
                        <a:spcAft>
                          <a:spcPts val="0"/>
                        </a:spcAft>
                      </a:pPr>
                      <a:r>
                        <a:rPr lang="ru-RU" sz="1100" dirty="0" smtClean="0">
                          <a:effectLst/>
                          <a:latin typeface="Century Gothic" pitchFamily="34" charset="0"/>
                        </a:rPr>
                        <a:t>Вся </a:t>
                      </a:r>
                      <a:r>
                        <a:rPr lang="ru-RU" sz="1100" dirty="0">
                          <a:effectLst/>
                          <a:latin typeface="Century Gothic" pitchFamily="34" charset="0"/>
                        </a:rPr>
                        <a:t>информация по педагогическому направлению, по которому работает педагог:</a:t>
                      </a:r>
                    </a:p>
                    <a:p>
                      <a:pPr algn="l">
                        <a:spcAft>
                          <a:spcPts val="0"/>
                        </a:spcAft>
                      </a:pPr>
                      <a:r>
                        <a:rPr lang="ru-RU" sz="1100" dirty="0" smtClean="0">
                          <a:effectLst/>
                          <a:latin typeface="Century Gothic" pitchFamily="34" charset="0"/>
                        </a:rPr>
                        <a:t>описание </a:t>
                      </a:r>
                      <a:r>
                        <a:rPr lang="ru-RU" sz="1100" dirty="0">
                          <a:effectLst/>
                          <a:latin typeface="Century Gothic" pitchFamily="34" charset="0"/>
                        </a:rPr>
                        <a:t>используемых технологий, приемов и методов обучения;</a:t>
                      </a:r>
                    </a:p>
                    <a:p>
                      <a:pPr algn="l">
                        <a:spcAft>
                          <a:spcPts val="0"/>
                        </a:spcAft>
                      </a:pPr>
                      <a:r>
                        <a:rPr lang="ru-RU" sz="1100" dirty="0" smtClean="0">
                          <a:effectLst/>
                          <a:latin typeface="Century Gothic" pitchFamily="34" charset="0"/>
                        </a:rPr>
                        <a:t>материалы </a:t>
                      </a:r>
                      <a:r>
                        <a:rPr lang="ru-RU" sz="1100" dirty="0">
                          <a:effectLst/>
                          <a:latin typeface="Century Gothic" pitchFamily="34" charset="0"/>
                        </a:rPr>
                        <a:t>по семинарам, конкурсам, "круглым столам", фестивалям, в которых участвовал педагог;</a:t>
                      </a:r>
                    </a:p>
                    <a:p>
                      <a:pPr algn="l">
                        <a:spcAft>
                          <a:spcPts val="0"/>
                        </a:spcAft>
                      </a:pPr>
                      <a:r>
                        <a:rPr lang="ru-RU" sz="1100" dirty="0" smtClean="0">
                          <a:effectLst/>
                          <a:latin typeface="Century Gothic" pitchFamily="34" charset="0"/>
                        </a:rPr>
                        <a:t>исследовательская </a:t>
                      </a:r>
                      <a:r>
                        <a:rPr lang="ru-RU" sz="1100" dirty="0">
                          <a:effectLst/>
                          <a:latin typeface="Century Gothic" pitchFamily="34" charset="0"/>
                        </a:rPr>
                        <a:t>деятельность;</a:t>
                      </a:r>
                    </a:p>
                    <a:p>
                      <a:pPr algn="l">
                        <a:spcAft>
                          <a:spcPts val="0"/>
                        </a:spcAft>
                      </a:pPr>
                      <a:r>
                        <a:rPr lang="ru-RU" sz="1100" dirty="0" smtClean="0">
                          <a:effectLst/>
                          <a:latin typeface="Century Gothic" pitchFamily="34" charset="0"/>
                        </a:rPr>
                        <a:t>разработки </a:t>
                      </a:r>
                      <a:r>
                        <a:rPr lang="ru-RU" sz="1100" dirty="0">
                          <a:effectLst/>
                          <a:latin typeface="Century Gothic" pitchFamily="34" charset="0"/>
                        </a:rPr>
                        <a:t>авторских программ, учебно-методических комплексов, методических материалов, выписки протоколов к ним (при наличии);</a:t>
                      </a:r>
                    </a:p>
                    <a:p>
                      <a:pPr algn="l">
                        <a:spcAft>
                          <a:spcPts val="0"/>
                        </a:spcAft>
                      </a:pPr>
                      <a:r>
                        <a:rPr lang="ru-RU" sz="1100" dirty="0" smtClean="0">
                          <a:effectLst/>
                          <a:latin typeface="Century Gothic" pitchFamily="34" charset="0"/>
                        </a:rPr>
                        <a:t>материалы </a:t>
                      </a:r>
                      <a:r>
                        <a:rPr lang="ru-RU" sz="1100" dirty="0">
                          <a:effectLst/>
                          <a:latin typeface="Century Gothic" pitchFamily="34" charset="0"/>
                        </a:rPr>
                        <a:t>по реализации образовательных и социальных проектов (при наличии);</a:t>
                      </a:r>
                    </a:p>
                    <a:p>
                      <a:pPr algn="l">
                        <a:spcAft>
                          <a:spcPts val="0"/>
                        </a:spcAft>
                      </a:pPr>
                      <a:r>
                        <a:rPr lang="ru-RU" sz="1100" dirty="0" smtClean="0">
                          <a:effectLst/>
                          <a:latin typeface="Century Gothic" pitchFamily="34" charset="0"/>
                        </a:rPr>
                        <a:t>сведения </a:t>
                      </a:r>
                      <a:r>
                        <a:rPr lang="ru-RU" sz="1100" dirty="0">
                          <a:effectLst/>
                          <a:latin typeface="Century Gothic" pitchFamily="34" charset="0"/>
                        </a:rPr>
                        <a:t>о творческих отчетах, семинарах, открытых уроках, тренингах, выступлениях на научно-практических конференциях; </a:t>
                      </a:r>
                    </a:p>
                    <a:p>
                      <a:pPr algn="l">
                        <a:spcAft>
                          <a:spcPts val="0"/>
                        </a:spcAft>
                      </a:pPr>
                      <a:r>
                        <a:rPr lang="ru-RU" sz="1100" dirty="0" smtClean="0">
                          <a:effectLst/>
                          <a:latin typeface="Century Gothic" pitchFamily="34" charset="0"/>
                        </a:rPr>
                        <a:t>публикации </a:t>
                      </a:r>
                      <a:r>
                        <a:rPr lang="ru-RU" sz="1100" dirty="0">
                          <a:effectLst/>
                          <a:latin typeface="Century Gothic" pitchFamily="34" charset="0"/>
                        </a:rPr>
                        <a:t>в средствах массовых информациях;</a:t>
                      </a:r>
                    </a:p>
                    <a:p>
                      <a:pPr algn="l">
                        <a:spcAft>
                          <a:spcPts val="0"/>
                        </a:spcAft>
                      </a:pPr>
                      <a:r>
                        <a:rPr lang="ru-RU" sz="1100" dirty="0" smtClean="0">
                          <a:effectLst/>
                          <a:latin typeface="Century Gothic" pitchFamily="34" charset="0"/>
                        </a:rPr>
                        <a:t>работа </a:t>
                      </a:r>
                      <a:r>
                        <a:rPr lang="ru-RU" sz="1100" dirty="0">
                          <a:effectLst/>
                          <a:latin typeface="Century Gothic" pitchFamily="34" charset="0"/>
                        </a:rPr>
                        <a:t>по обмену опытом.</a:t>
                      </a:r>
                      <a:endParaRPr lang="ru-RU" sz="1100" dirty="0">
                        <a:effectLst/>
                        <a:latin typeface="Century Gothic" pitchFamily="34" charset="0"/>
                        <a:ea typeface="Calibri"/>
                        <a:cs typeface="Times New Roman"/>
                      </a:endParaRPr>
                    </a:p>
                  </a:txBody>
                  <a:tcPr marL="41245" marR="41245" marT="0" marB="0"/>
                </a:tc>
              </a:tr>
              <a:tr h="549935">
                <a:tc>
                  <a:txBody>
                    <a:bodyPr/>
                    <a:lstStyle/>
                    <a:p>
                      <a:pPr algn="l">
                        <a:spcAft>
                          <a:spcPts val="0"/>
                        </a:spcAft>
                      </a:pPr>
                      <a:r>
                        <a:rPr lang="ru-RU" sz="1100" dirty="0">
                          <a:effectLst/>
                          <a:latin typeface="Century Gothic" pitchFamily="34" charset="0"/>
                        </a:rPr>
                        <a:t>4. Внеурочная деятельность</a:t>
                      </a:r>
                    </a:p>
                    <a:p>
                      <a:pPr algn="l">
                        <a:spcAft>
                          <a:spcPts val="0"/>
                        </a:spcAft>
                      </a:pPr>
                      <a:r>
                        <a:rPr lang="kk-KZ" sz="1100" dirty="0">
                          <a:effectLst/>
                          <a:latin typeface="Century Gothic" pitchFamily="34" charset="0"/>
                        </a:rPr>
                        <a:t> </a:t>
                      </a:r>
                      <a:endParaRPr lang="ru-RU" sz="1100" dirty="0">
                        <a:effectLst/>
                        <a:latin typeface="Century Gothic" pitchFamily="34" charset="0"/>
                        <a:ea typeface="Calibri"/>
                        <a:cs typeface="Times New Roman"/>
                      </a:endParaRPr>
                    </a:p>
                  </a:txBody>
                  <a:tcPr marL="41245" marR="41245" marT="0" marB="0"/>
                </a:tc>
                <a:tc>
                  <a:txBody>
                    <a:bodyPr/>
                    <a:lstStyle/>
                    <a:p>
                      <a:pPr algn="l">
                        <a:spcAft>
                          <a:spcPts val="0"/>
                        </a:spcAft>
                      </a:pPr>
                      <a:r>
                        <a:rPr lang="ru-RU" sz="1100" dirty="0">
                          <a:effectLst/>
                          <a:latin typeface="Century Gothic" pitchFamily="34" charset="0"/>
                        </a:rPr>
                        <a:t>творческие работы учащихся;</a:t>
                      </a:r>
                    </a:p>
                    <a:p>
                      <a:pPr algn="l">
                        <a:spcAft>
                          <a:spcPts val="0"/>
                        </a:spcAft>
                      </a:pPr>
                      <a:r>
                        <a:rPr lang="ru-RU" sz="1100" dirty="0" smtClean="0">
                          <a:effectLst/>
                          <a:latin typeface="Century Gothic" pitchFamily="34" charset="0"/>
                        </a:rPr>
                        <a:t>отзывы </a:t>
                      </a:r>
                      <a:r>
                        <a:rPr lang="ru-RU" sz="1100" dirty="0">
                          <a:effectLst/>
                          <a:latin typeface="Century Gothic" pitchFamily="34" charset="0"/>
                        </a:rPr>
                        <a:t>учащихся, коллег, педагогов, социальных партнеров, родителей, общественности; </a:t>
                      </a:r>
                    </a:p>
                    <a:p>
                      <a:pPr algn="l">
                        <a:spcAft>
                          <a:spcPts val="0"/>
                        </a:spcAft>
                      </a:pPr>
                      <a:r>
                        <a:rPr lang="ru-RU" sz="1100" dirty="0" smtClean="0">
                          <a:effectLst/>
                          <a:latin typeface="Century Gothic" pitchFamily="34" charset="0"/>
                        </a:rPr>
                        <a:t>волонтерская </a:t>
                      </a:r>
                      <a:r>
                        <a:rPr lang="ru-RU" sz="1100" dirty="0">
                          <a:effectLst/>
                          <a:latin typeface="Century Gothic" pitchFamily="34" charset="0"/>
                        </a:rPr>
                        <a:t>деятельность, участие в благотворительных мероприятиях.</a:t>
                      </a:r>
                      <a:endParaRPr lang="ru-RU" sz="1100" dirty="0">
                        <a:effectLst/>
                        <a:latin typeface="Century Gothic" pitchFamily="34" charset="0"/>
                        <a:ea typeface="Calibri"/>
                        <a:cs typeface="Times New Roman"/>
                      </a:endParaRPr>
                    </a:p>
                  </a:txBody>
                  <a:tcPr marL="41245" marR="41245" marT="0" marB="0"/>
                </a:tc>
              </a:tr>
            </a:tbl>
          </a:graphicData>
        </a:graphic>
      </p:graphicFrame>
    </p:spTree>
    <p:extLst>
      <p:ext uri="{BB962C8B-B14F-4D97-AF65-F5344CB8AC3E}">
        <p14:creationId xmlns:p14="http://schemas.microsoft.com/office/powerpoint/2010/main" val="248114774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1747" y="1071103"/>
            <a:ext cx="10972800" cy="1143000"/>
          </a:xfrm>
        </p:spPr>
        <p:txBody>
          <a:bodyPr>
            <a:noAutofit/>
          </a:bodyPr>
          <a:lstStyle/>
          <a:p>
            <a:r>
              <a:rPr lang="kk-KZ" sz="2000" dirty="0">
                <a:solidFill>
                  <a:srgbClr val="002776"/>
                </a:solidFill>
                <a:latin typeface="Century Gothic" pitchFamily="34" charset="0"/>
              </a:rPr>
              <a:t>Конкурсная комиссия при оценивании опирается на  критерии, по которым проверяет соответствие материалов </a:t>
            </a:r>
            <a:r>
              <a:rPr lang="kk-KZ" sz="2000" dirty="0" smtClean="0">
                <a:solidFill>
                  <a:srgbClr val="002776"/>
                </a:solidFill>
                <a:latin typeface="Century Gothic" pitchFamily="34" charset="0"/>
              </a:rPr>
              <a:t>(приложение </a:t>
            </a:r>
            <a:r>
              <a:rPr lang="kk-KZ" sz="2000" dirty="0">
                <a:solidFill>
                  <a:srgbClr val="002776"/>
                </a:solidFill>
                <a:latin typeface="Century Gothic" pitchFamily="34" charset="0"/>
              </a:rPr>
              <a:t>№4 </a:t>
            </a:r>
            <a:r>
              <a:rPr lang="ru-RU" sz="2000" dirty="0">
                <a:solidFill>
                  <a:srgbClr val="002776"/>
                </a:solidFill>
                <a:latin typeface="Century Gothic" pitchFamily="34" charset="0"/>
              </a:rPr>
              <a:t>Правил</a:t>
            </a:r>
            <a:r>
              <a:rPr lang="kk-KZ" sz="2000" dirty="0">
                <a:solidFill>
                  <a:srgbClr val="002776"/>
                </a:solidFill>
                <a:latin typeface="Century Gothic" pitchFamily="34" charset="0"/>
              </a:rPr>
              <a:t> присвоения звания «Лучший педагог»:</a:t>
            </a:r>
            <a:r>
              <a:rPr lang="ru-RU" sz="2000" dirty="0">
                <a:solidFill>
                  <a:srgbClr val="002776"/>
                </a:solidFill>
                <a:latin typeface="Century Gothic" pitchFamily="34" charset="0"/>
              </a:rPr>
              <a:t/>
            </a:r>
            <a:br>
              <a:rPr lang="ru-RU" sz="2000" dirty="0">
                <a:solidFill>
                  <a:srgbClr val="002776"/>
                </a:solidFill>
                <a:latin typeface="Century Gothic" pitchFamily="34" charset="0"/>
              </a:rPr>
            </a:br>
            <a:endParaRPr lang="ru-RU" sz="2000" dirty="0">
              <a:solidFill>
                <a:srgbClr val="002776"/>
              </a:solidFill>
              <a:latin typeface="Century Gothic" pitchFamily="34" charset="0"/>
            </a:endParaRPr>
          </a:p>
        </p:txBody>
      </p:sp>
      <p:sp>
        <p:nvSpPr>
          <p:cNvPr id="4" name="Прямоугольник 3"/>
          <p:cNvSpPr/>
          <p:nvPr/>
        </p:nvSpPr>
        <p:spPr>
          <a:xfrm>
            <a:off x="528099" y="2681202"/>
            <a:ext cx="9034192" cy="1323439"/>
          </a:xfrm>
          <a:prstGeom prst="rect">
            <a:avLst/>
          </a:prstGeom>
        </p:spPr>
        <p:txBody>
          <a:bodyPr wrap="square">
            <a:spAutoFit/>
          </a:bodyPr>
          <a:lstStyle/>
          <a:p>
            <a:r>
              <a:rPr lang="kk-KZ" sz="1600" i="1" dirty="0">
                <a:latin typeface="Century Gothic" pitchFamily="34" charset="0"/>
              </a:rPr>
              <a:t>1. </a:t>
            </a:r>
            <a:r>
              <a:rPr lang="ru-RU" sz="1600" i="1" dirty="0">
                <a:latin typeface="Century Gothic" pitchFamily="34" charset="0"/>
              </a:rPr>
              <a:t>Профессиональная компетентность педагога (за последние пять лет) – 10 баллов</a:t>
            </a:r>
            <a:r>
              <a:rPr lang="kk-KZ" sz="1600" i="1" dirty="0">
                <a:latin typeface="Century Gothic" pitchFamily="34" charset="0"/>
              </a:rPr>
              <a:t>.</a:t>
            </a:r>
            <a:endParaRPr lang="ru-RU" sz="1600" dirty="0">
              <a:latin typeface="Century Gothic" pitchFamily="34" charset="0"/>
            </a:endParaRPr>
          </a:p>
          <a:p>
            <a:r>
              <a:rPr lang="ru-RU" sz="1600" i="1" dirty="0">
                <a:latin typeface="Century Gothic" pitchFamily="34" charset="0"/>
              </a:rPr>
              <a:t>2. Вклад педагога в развитие образования (за последние пять лет) – 10 баллов</a:t>
            </a:r>
            <a:r>
              <a:rPr lang="kk-KZ" sz="1600" i="1" dirty="0">
                <a:latin typeface="Century Gothic" pitchFamily="34" charset="0"/>
              </a:rPr>
              <a:t>.</a:t>
            </a:r>
            <a:endParaRPr lang="ru-RU" sz="1600" dirty="0">
              <a:latin typeface="Century Gothic" pitchFamily="34" charset="0"/>
            </a:endParaRPr>
          </a:p>
          <a:p>
            <a:r>
              <a:rPr lang="ru-RU" sz="1600" i="1" dirty="0">
                <a:latin typeface="Century Gothic" pitchFamily="34" charset="0"/>
              </a:rPr>
              <a:t>3. Результативность деятельности педагога (за последние пять лет) – 10 баллов</a:t>
            </a:r>
            <a:r>
              <a:rPr lang="kk-KZ" sz="1600" i="1" dirty="0">
                <a:latin typeface="Century Gothic" pitchFamily="34" charset="0"/>
              </a:rPr>
              <a:t>.</a:t>
            </a:r>
            <a:endParaRPr lang="ru-RU" sz="1600" dirty="0">
              <a:latin typeface="Century Gothic" pitchFamily="34" charset="0"/>
            </a:endParaRPr>
          </a:p>
          <a:p>
            <a:r>
              <a:rPr lang="ru-RU" sz="1600" i="1" dirty="0">
                <a:latin typeface="Century Gothic" pitchFamily="34" charset="0"/>
              </a:rPr>
              <a:t>4. Оценка профессионального мастерства и личности педагога – 10 баллов</a:t>
            </a:r>
            <a:r>
              <a:rPr lang="kk-KZ" sz="1600" i="1" dirty="0">
                <a:latin typeface="Century Gothic" pitchFamily="34" charset="0"/>
              </a:rPr>
              <a:t>.</a:t>
            </a:r>
            <a:endParaRPr lang="ru-RU" sz="1600" dirty="0">
              <a:latin typeface="Century Gothic" pitchFamily="34" charset="0"/>
            </a:endParaRPr>
          </a:p>
          <a:p>
            <a:r>
              <a:rPr lang="kk-KZ" sz="1600" dirty="0">
                <a:latin typeface="Century Gothic" pitchFamily="34" charset="0"/>
              </a:rPr>
              <a:t> </a:t>
            </a:r>
            <a:endParaRPr lang="ru-RU" sz="1600" dirty="0">
              <a:latin typeface="Century Gothic" pitchFamily="34" charset="0"/>
            </a:endParaRPr>
          </a:p>
        </p:txBody>
      </p:sp>
      <p:sp>
        <p:nvSpPr>
          <p:cNvPr id="5" name="Прямоугольник 4"/>
          <p:cNvSpPr/>
          <p:nvPr/>
        </p:nvSpPr>
        <p:spPr>
          <a:xfrm>
            <a:off x="1710518" y="4686770"/>
            <a:ext cx="8568599" cy="646331"/>
          </a:xfrm>
          <a:prstGeom prst="rect">
            <a:avLst/>
          </a:prstGeom>
          <a:ln w="38100">
            <a:solidFill>
              <a:srgbClr val="002776"/>
            </a:solidFill>
            <a:prstDash val="sysDash"/>
          </a:ln>
        </p:spPr>
        <p:txBody>
          <a:bodyPr wrap="square">
            <a:spAutoFit/>
          </a:bodyPr>
          <a:lstStyle/>
          <a:p>
            <a:pPr algn="ctr"/>
            <a:r>
              <a:rPr lang="kk-KZ" sz="1800" dirty="0">
                <a:latin typeface="Century Gothic" pitchFamily="34" charset="0"/>
              </a:rPr>
              <a:t>За каждый критерий  участник конкурса может получить максимально</a:t>
            </a:r>
            <a:r>
              <a:rPr lang="kk-KZ" sz="1800" b="1" dirty="0">
                <a:solidFill>
                  <a:srgbClr val="002776"/>
                </a:solidFill>
                <a:latin typeface="Century Gothic" pitchFamily="34" charset="0"/>
              </a:rPr>
              <a:t> 10 </a:t>
            </a:r>
            <a:r>
              <a:rPr lang="kk-KZ" sz="1800" dirty="0">
                <a:latin typeface="Century Gothic" pitchFamily="34" charset="0"/>
              </a:rPr>
              <a:t>баллов, следовательно за все</a:t>
            </a:r>
            <a:r>
              <a:rPr lang="kk-KZ" sz="1800" b="1" dirty="0">
                <a:solidFill>
                  <a:srgbClr val="002776"/>
                </a:solidFill>
                <a:latin typeface="Century Gothic" pitchFamily="34" charset="0"/>
              </a:rPr>
              <a:t> 4 </a:t>
            </a:r>
            <a:r>
              <a:rPr lang="kk-KZ" sz="1800" dirty="0">
                <a:latin typeface="Century Gothic" pitchFamily="34" charset="0"/>
              </a:rPr>
              <a:t>критерия можно получить</a:t>
            </a:r>
            <a:r>
              <a:rPr lang="kk-KZ" sz="1800" b="1" dirty="0">
                <a:solidFill>
                  <a:srgbClr val="002776"/>
                </a:solidFill>
                <a:latin typeface="Century Gothic" pitchFamily="34" charset="0"/>
              </a:rPr>
              <a:t> 40 </a:t>
            </a:r>
            <a:r>
              <a:rPr lang="kk-KZ" sz="1800" dirty="0">
                <a:latin typeface="Century Gothic" pitchFamily="34" charset="0"/>
              </a:rPr>
              <a:t>баллов </a:t>
            </a:r>
            <a:endParaRPr lang="ru-RU" sz="1800" dirty="0">
              <a:latin typeface="Century Gothic" pitchFamily="34" charset="0"/>
            </a:endParaRPr>
          </a:p>
        </p:txBody>
      </p:sp>
      <p:pic>
        <p:nvPicPr>
          <p:cNvPr id="6" name="Picture 2" descr="D:\слайд223333.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648" y="50432"/>
            <a:ext cx="12192000" cy="713843"/>
          </a:xfrm>
          <a:prstGeom prst="rect">
            <a:avLst/>
          </a:prstGeom>
          <a:noFill/>
          <a:extLst>
            <a:ext uri="{909E8E84-426E-40DD-AFC4-6F175D3DCCD1}">
              <a14:hiddenFill xmlns:a14="http://schemas.microsoft.com/office/drawing/2010/main">
                <a:solidFill>
                  <a:srgbClr val="FFFFFF"/>
                </a:solidFill>
              </a14:hiddenFill>
            </a:ext>
          </a:extLst>
        </p:spPr>
      </p:pic>
      <p:cxnSp>
        <p:nvCxnSpPr>
          <p:cNvPr id="7" name="Прямая соединительная линия 6">
            <a:extLst>
              <a:ext uri="{FF2B5EF4-FFF2-40B4-BE49-F238E27FC236}">
                <a16:creationId xmlns:a16="http://schemas.microsoft.com/office/drawing/2014/main" xmlns="" id="{198129FA-17E8-4134-AEE9-19981B6C32EF}"/>
              </a:ext>
            </a:extLst>
          </p:cNvPr>
          <p:cNvCxnSpPr>
            <a:cxnSpLocks/>
          </p:cNvCxnSpPr>
          <p:nvPr/>
        </p:nvCxnSpPr>
        <p:spPr>
          <a:xfrm>
            <a:off x="389960" y="2681202"/>
            <a:ext cx="0" cy="1028959"/>
          </a:xfrm>
          <a:prstGeom prst="line">
            <a:avLst/>
          </a:prstGeom>
          <a:ln w="57150">
            <a:solidFill>
              <a:srgbClr val="002776"/>
            </a:solidFill>
          </a:ln>
        </p:spPr>
        <p:style>
          <a:lnRef idx="1">
            <a:schemeClr val="accent1"/>
          </a:lnRef>
          <a:fillRef idx="0">
            <a:schemeClr val="accent1"/>
          </a:fillRef>
          <a:effectRef idx="0">
            <a:schemeClr val="accent1"/>
          </a:effectRef>
          <a:fontRef idx="minor">
            <a:schemeClr val="tx1"/>
          </a:fontRef>
        </p:style>
      </p:cxnSp>
      <p:pic>
        <p:nvPicPr>
          <p:cNvPr id="1026" name="Picture 2" descr="C:\Users\Gulmira 203\Desktop\3079272.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420407" y="1836683"/>
            <a:ext cx="2438400" cy="2438400"/>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xmlns="" id="{6438E0AB-5119-4429-97E3-E08BF619DF32}"/>
              </a:ext>
            </a:extLst>
          </p:cNvPr>
          <p:cNvSpPr txBox="1"/>
          <p:nvPr/>
        </p:nvSpPr>
        <p:spPr>
          <a:xfrm>
            <a:off x="0" y="6196084"/>
            <a:ext cx="12192000" cy="661916"/>
          </a:xfrm>
          <a:prstGeom prst="rect">
            <a:avLst/>
          </a:prstGeom>
          <a:solidFill>
            <a:schemeClr val="bg1">
              <a:lumMod val="85000"/>
            </a:schemeClr>
          </a:solidFill>
          <a:ln w="28575">
            <a:noFill/>
            <a:prstDash val="lgDash"/>
          </a:ln>
        </p:spPr>
        <p:txBody>
          <a:bodyPr wrap="square" anchor="ctr">
            <a:noAutofit/>
          </a:bodyPr>
          <a:lstStyle>
            <a:defPPr marR="0" lvl="0" algn="l" rtl="0">
              <a:lnSpc>
                <a:spcPct val="100000"/>
              </a:lnSpc>
              <a:spcBef>
                <a:spcPts val="0"/>
              </a:spcBef>
              <a:spcAft>
                <a:spcPts val="0"/>
              </a:spcAft>
            </a:defPPr>
            <a:lvl1pPr algn="ctr">
              <a:lnSpc>
                <a:spcPct val="107000"/>
              </a:lnSpc>
              <a:defRPr sz="2000">
                <a:latin typeface="Oswald" pitchFamily="2" charset="-52"/>
                <a:cs typeface="Calibri" panose="020F0502020204030204" pitchFamily="34" charset="0"/>
              </a:defRPr>
            </a:lvl1pPr>
          </a:lstStyle>
          <a:p>
            <a:pPr algn="l"/>
            <a:endParaRPr lang="ru-RU" sz="1600" dirty="0">
              <a:latin typeface="Oswald" charset="-52"/>
            </a:endParaRPr>
          </a:p>
        </p:txBody>
      </p:sp>
    </p:spTree>
    <p:extLst>
      <p:ext uri="{BB962C8B-B14F-4D97-AF65-F5344CB8AC3E}">
        <p14:creationId xmlns:p14="http://schemas.microsoft.com/office/powerpoint/2010/main" val="411822810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ru-RU" smtClean="0"/>
              <a:t>9</a:t>
            </a:fld>
            <a:endParaRPr lang="ru-RU"/>
          </a:p>
        </p:txBody>
      </p:sp>
      <p:graphicFrame>
        <p:nvGraphicFramePr>
          <p:cNvPr id="3" name="Таблица 2"/>
          <p:cNvGraphicFramePr>
            <a:graphicFrameLocks noGrp="1"/>
          </p:cNvGraphicFramePr>
          <p:nvPr>
            <p:extLst>
              <p:ext uri="{D42A27DB-BD31-4B8C-83A1-F6EECF244321}">
                <p14:modId xmlns:p14="http://schemas.microsoft.com/office/powerpoint/2010/main" val="3979613326"/>
              </p:ext>
            </p:extLst>
          </p:nvPr>
        </p:nvGraphicFramePr>
        <p:xfrm>
          <a:off x="688928" y="939422"/>
          <a:ext cx="10531521" cy="5678424"/>
        </p:xfrm>
        <a:graphic>
          <a:graphicData uri="http://schemas.openxmlformats.org/drawingml/2006/table">
            <a:tbl>
              <a:tblPr firstRow="1" firstCol="1" bandRow="1">
                <a:tableStyleId>{3C2FFA5D-87B4-456A-9821-1D502468CF0F}</a:tableStyleId>
              </a:tblPr>
              <a:tblGrid>
                <a:gridCol w="587592"/>
                <a:gridCol w="3119513"/>
                <a:gridCol w="6824416"/>
              </a:tblGrid>
              <a:tr h="162952">
                <a:tc>
                  <a:txBody>
                    <a:bodyPr/>
                    <a:lstStyle/>
                    <a:p>
                      <a:pPr algn="just">
                        <a:lnSpc>
                          <a:spcPct val="115000"/>
                        </a:lnSpc>
                        <a:spcAft>
                          <a:spcPts val="0"/>
                        </a:spcAft>
                      </a:pPr>
                      <a:r>
                        <a:rPr lang="kk-KZ" sz="1200" dirty="0">
                          <a:effectLst/>
                          <a:latin typeface="Century Gothic" pitchFamily="34" charset="0"/>
                        </a:rPr>
                        <a:t>№</a:t>
                      </a:r>
                      <a:endParaRPr lang="ru-RU" sz="1200" dirty="0">
                        <a:effectLst/>
                        <a:latin typeface="Century Gothic" pitchFamily="34" charset="0"/>
                        <a:ea typeface="Calibri"/>
                        <a:cs typeface="Times New Roman"/>
                      </a:endParaRPr>
                    </a:p>
                  </a:txBody>
                  <a:tcPr marL="52089" marR="52089" marT="0" marB="0"/>
                </a:tc>
                <a:tc>
                  <a:txBody>
                    <a:bodyPr/>
                    <a:lstStyle/>
                    <a:p>
                      <a:pPr algn="just">
                        <a:lnSpc>
                          <a:spcPct val="115000"/>
                        </a:lnSpc>
                        <a:spcAft>
                          <a:spcPts val="0"/>
                        </a:spcAft>
                      </a:pPr>
                      <a:r>
                        <a:rPr lang="kk-KZ" sz="1200">
                          <a:effectLst/>
                          <a:latin typeface="Century Gothic" pitchFamily="34" charset="0"/>
                        </a:rPr>
                        <a:t>Критерии</a:t>
                      </a:r>
                      <a:endParaRPr lang="ru-RU" sz="1200">
                        <a:effectLst/>
                        <a:latin typeface="Century Gothic" pitchFamily="34" charset="0"/>
                        <a:ea typeface="Calibri"/>
                        <a:cs typeface="Times New Roman"/>
                      </a:endParaRPr>
                    </a:p>
                  </a:txBody>
                  <a:tcPr marL="52089" marR="52089" marT="0" marB="0"/>
                </a:tc>
                <a:tc>
                  <a:txBody>
                    <a:bodyPr/>
                    <a:lstStyle/>
                    <a:p>
                      <a:pPr algn="just">
                        <a:lnSpc>
                          <a:spcPct val="115000"/>
                        </a:lnSpc>
                        <a:spcAft>
                          <a:spcPts val="0"/>
                        </a:spcAft>
                      </a:pPr>
                      <a:r>
                        <a:rPr lang="kk-KZ" sz="1200">
                          <a:effectLst/>
                          <a:latin typeface="Century Gothic" pitchFamily="34" charset="0"/>
                        </a:rPr>
                        <a:t>За что присваивается максимальные 10 баллов</a:t>
                      </a:r>
                      <a:endParaRPr lang="ru-RU" sz="1200">
                        <a:effectLst/>
                        <a:latin typeface="Century Gothic" pitchFamily="34" charset="0"/>
                        <a:ea typeface="Calibri"/>
                        <a:cs typeface="Times New Roman"/>
                      </a:endParaRPr>
                    </a:p>
                  </a:txBody>
                  <a:tcPr marL="52089" marR="52089" marT="0" marB="0"/>
                </a:tc>
              </a:tr>
              <a:tr h="705937">
                <a:tc>
                  <a:txBody>
                    <a:bodyPr/>
                    <a:lstStyle/>
                    <a:p>
                      <a:pPr algn="just">
                        <a:lnSpc>
                          <a:spcPct val="115000"/>
                        </a:lnSpc>
                        <a:spcAft>
                          <a:spcPts val="0"/>
                        </a:spcAft>
                      </a:pPr>
                      <a:r>
                        <a:rPr lang="kk-KZ" sz="1200">
                          <a:effectLst/>
                          <a:latin typeface="Century Gothic" pitchFamily="34" charset="0"/>
                        </a:rPr>
                        <a:t>1.</a:t>
                      </a:r>
                      <a:endParaRPr lang="ru-RU" sz="1200">
                        <a:effectLst/>
                        <a:latin typeface="Century Gothic" pitchFamily="34" charset="0"/>
                        <a:ea typeface="Calibri"/>
                        <a:cs typeface="Times New Roman"/>
                      </a:endParaRPr>
                    </a:p>
                  </a:txBody>
                  <a:tcPr marL="52089" marR="52089" marT="0" marB="0"/>
                </a:tc>
                <a:tc>
                  <a:txBody>
                    <a:bodyPr/>
                    <a:lstStyle/>
                    <a:p>
                      <a:pPr algn="just">
                        <a:lnSpc>
                          <a:spcPct val="115000"/>
                        </a:lnSpc>
                        <a:spcAft>
                          <a:spcPts val="0"/>
                        </a:spcAft>
                      </a:pPr>
                      <a:r>
                        <a:rPr lang="ru-RU" sz="1200" dirty="0">
                          <a:effectLst/>
                          <a:latin typeface="Century Gothic" pitchFamily="34" charset="0"/>
                        </a:rPr>
                        <a:t>Профессиональная компетентность педагога (за последние пять лет) – 10 баллов</a:t>
                      </a:r>
                      <a:r>
                        <a:rPr lang="kk-KZ" sz="1200" dirty="0">
                          <a:effectLst/>
                          <a:latin typeface="Century Gothic" pitchFamily="34" charset="0"/>
                        </a:rPr>
                        <a:t>.</a:t>
                      </a:r>
                      <a:endParaRPr lang="ru-RU" sz="1200" dirty="0">
                        <a:effectLst/>
                        <a:latin typeface="Century Gothic" pitchFamily="34" charset="0"/>
                        <a:ea typeface="Calibri"/>
                        <a:cs typeface="Times New Roman"/>
                      </a:endParaRPr>
                    </a:p>
                  </a:txBody>
                  <a:tcPr marL="52089" marR="52089" marT="0" marB="0"/>
                </a:tc>
                <a:tc>
                  <a:txBody>
                    <a:bodyPr/>
                    <a:lstStyle/>
                    <a:p>
                      <a:pPr algn="just">
                        <a:lnSpc>
                          <a:spcPct val="115000"/>
                        </a:lnSpc>
                        <a:spcAft>
                          <a:spcPts val="0"/>
                        </a:spcAft>
                      </a:pPr>
                      <a:r>
                        <a:rPr lang="ru-RU" sz="1200" dirty="0">
                          <a:effectLst/>
                          <a:latin typeface="Century Gothic" pitchFamily="34" charset="0"/>
                        </a:rPr>
                        <a:t>10 баллов – трансляция опыта по использованию эффективных и инновационных методов обучения, проведению исследования практики преподавания, обучения и воспитания на международном уровне; динамика качества образования (за последние пять лет)</a:t>
                      </a:r>
                      <a:endParaRPr lang="ru-RU" sz="1200" dirty="0">
                        <a:effectLst/>
                        <a:latin typeface="Century Gothic" pitchFamily="34" charset="0"/>
                        <a:ea typeface="Calibri"/>
                        <a:cs typeface="Times New Roman"/>
                      </a:endParaRPr>
                    </a:p>
                  </a:txBody>
                  <a:tcPr marL="52089" marR="52089" marT="0" marB="0"/>
                </a:tc>
              </a:tr>
              <a:tr h="632364">
                <a:tc>
                  <a:txBody>
                    <a:bodyPr/>
                    <a:lstStyle/>
                    <a:p>
                      <a:pPr algn="just">
                        <a:lnSpc>
                          <a:spcPct val="115000"/>
                        </a:lnSpc>
                        <a:spcAft>
                          <a:spcPts val="0"/>
                        </a:spcAft>
                      </a:pPr>
                      <a:r>
                        <a:rPr lang="kk-KZ" sz="1200">
                          <a:effectLst/>
                          <a:latin typeface="Century Gothic" pitchFamily="34" charset="0"/>
                        </a:rPr>
                        <a:t>2.</a:t>
                      </a:r>
                      <a:endParaRPr lang="ru-RU" sz="1200">
                        <a:effectLst/>
                        <a:latin typeface="Century Gothic" pitchFamily="34" charset="0"/>
                        <a:ea typeface="Calibri"/>
                        <a:cs typeface="Times New Roman"/>
                      </a:endParaRPr>
                    </a:p>
                  </a:txBody>
                  <a:tcPr marL="52089" marR="52089" marT="0" marB="0"/>
                </a:tc>
                <a:tc>
                  <a:txBody>
                    <a:bodyPr/>
                    <a:lstStyle/>
                    <a:p>
                      <a:pPr algn="just">
                        <a:lnSpc>
                          <a:spcPct val="115000"/>
                        </a:lnSpc>
                        <a:spcAft>
                          <a:spcPts val="0"/>
                        </a:spcAft>
                      </a:pPr>
                      <a:r>
                        <a:rPr lang="ru-RU" sz="1200" dirty="0">
                          <a:effectLst/>
                          <a:latin typeface="Century Gothic" pitchFamily="34" charset="0"/>
                        </a:rPr>
                        <a:t>Вклад педагога в развитие образования (за последние пять лет) – 10 баллов</a:t>
                      </a:r>
                      <a:r>
                        <a:rPr lang="kk-KZ" sz="1200" dirty="0">
                          <a:effectLst/>
                          <a:latin typeface="Century Gothic" pitchFamily="34" charset="0"/>
                        </a:rPr>
                        <a:t>.</a:t>
                      </a:r>
                      <a:endParaRPr lang="ru-RU" sz="1200" dirty="0">
                        <a:effectLst/>
                        <a:latin typeface="Century Gothic" pitchFamily="34" charset="0"/>
                      </a:endParaRPr>
                    </a:p>
                    <a:p>
                      <a:pPr algn="just">
                        <a:lnSpc>
                          <a:spcPct val="115000"/>
                        </a:lnSpc>
                        <a:spcAft>
                          <a:spcPts val="0"/>
                        </a:spcAft>
                      </a:pPr>
                      <a:r>
                        <a:rPr lang="kk-KZ" sz="1200" dirty="0">
                          <a:effectLst/>
                          <a:latin typeface="Century Gothic" pitchFamily="34" charset="0"/>
                        </a:rPr>
                        <a:t> </a:t>
                      </a:r>
                      <a:endParaRPr lang="ru-RU" sz="1200" dirty="0">
                        <a:effectLst/>
                        <a:latin typeface="Century Gothic" pitchFamily="34" charset="0"/>
                        <a:ea typeface="Calibri"/>
                        <a:cs typeface="Times New Roman"/>
                      </a:endParaRPr>
                    </a:p>
                  </a:txBody>
                  <a:tcPr marL="52089" marR="52089" marT="0" marB="0"/>
                </a:tc>
                <a:tc>
                  <a:txBody>
                    <a:bodyPr/>
                    <a:lstStyle/>
                    <a:p>
                      <a:pPr algn="just">
                        <a:lnSpc>
                          <a:spcPct val="115000"/>
                        </a:lnSpc>
                        <a:spcAft>
                          <a:spcPts val="0"/>
                        </a:spcAft>
                      </a:pPr>
                      <a:r>
                        <a:rPr lang="ru-RU" sz="1200" dirty="0">
                          <a:effectLst/>
                          <a:latin typeface="Century Gothic" pitchFamily="34" charset="0"/>
                        </a:rPr>
                        <a:t>10 баллов - реализация образовательных или социальных проектов;</a:t>
                      </a:r>
                      <a:br>
                        <a:rPr lang="ru-RU" sz="1200" dirty="0">
                          <a:effectLst/>
                          <a:latin typeface="Century Gothic" pitchFamily="34" charset="0"/>
                        </a:rPr>
                      </a:br>
                      <a:r>
                        <a:rPr lang="ru-RU" sz="1200" dirty="0">
                          <a:effectLst/>
                          <a:latin typeface="Century Gothic" pitchFamily="34" charset="0"/>
                        </a:rPr>
                        <a:t>разработка и внедрение авторских программ, учебно-методических комплексов, методических материалов, утвержденных Республиканским учебно-методическим советом, на республиканском или международном уровне; наставничество и обучение педагогов (семинары, тренинги, мастер-классы) на республиканском или международном уровне (за последние пять лет);</a:t>
                      </a:r>
                      <a:endParaRPr lang="ru-RU" sz="1200" dirty="0">
                        <a:effectLst/>
                        <a:latin typeface="Century Gothic" pitchFamily="34" charset="0"/>
                        <a:ea typeface="Calibri"/>
                        <a:cs typeface="Times New Roman"/>
                      </a:endParaRPr>
                    </a:p>
                  </a:txBody>
                  <a:tcPr marL="52089" marR="52089" marT="0" marB="0"/>
                </a:tc>
              </a:tr>
              <a:tr h="573206">
                <a:tc>
                  <a:txBody>
                    <a:bodyPr/>
                    <a:lstStyle/>
                    <a:p>
                      <a:pPr algn="just">
                        <a:lnSpc>
                          <a:spcPct val="115000"/>
                        </a:lnSpc>
                        <a:spcAft>
                          <a:spcPts val="0"/>
                        </a:spcAft>
                      </a:pPr>
                      <a:r>
                        <a:rPr lang="kk-KZ" sz="1200">
                          <a:effectLst/>
                          <a:latin typeface="Century Gothic" pitchFamily="34" charset="0"/>
                        </a:rPr>
                        <a:t>3.</a:t>
                      </a:r>
                      <a:endParaRPr lang="ru-RU" sz="1200">
                        <a:effectLst/>
                        <a:latin typeface="Century Gothic" pitchFamily="34" charset="0"/>
                        <a:ea typeface="Calibri"/>
                        <a:cs typeface="Times New Roman"/>
                      </a:endParaRPr>
                    </a:p>
                  </a:txBody>
                  <a:tcPr marL="52089" marR="52089" marT="0" marB="0"/>
                </a:tc>
                <a:tc>
                  <a:txBody>
                    <a:bodyPr/>
                    <a:lstStyle/>
                    <a:p>
                      <a:pPr algn="just">
                        <a:lnSpc>
                          <a:spcPct val="115000"/>
                        </a:lnSpc>
                        <a:spcAft>
                          <a:spcPts val="0"/>
                        </a:spcAft>
                      </a:pPr>
                      <a:r>
                        <a:rPr lang="ru-RU" sz="1200">
                          <a:effectLst/>
                          <a:latin typeface="Century Gothic" pitchFamily="34" charset="0"/>
                        </a:rPr>
                        <a:t>Результативность деятельности педагога (за последние пять лет) – 10 баллов</a:t>
                      </a:r>
                      <a:r>
                        <a:rPr lang="kk-KZ" sz="1200">
                          <a:effectLst/>
                          <a:latin typeface="Century Gothic" pitchFamily="34" charset="0"/>
                        </a:rPr>
                        <a:t>.</a:t>
                      </a:r>
                      <a:endParaRPr lang="ru-RU" sz="1200">
                        <a:effectLst/>
                        <a:latin typeface="Century Gothic" pitchFamily="34" charset="0"/>
                      </a:endParaRPr>
                    </a:p>
                    <a:p>
                      <a:pPr algn="just">
                        <a:lnSpc>
                          <a:spcPct val="115000"/>
                        </a:lnSpc>
                        <a:spcAft>
                          <a:spcPts val="0"/>
                        </a:spcAft>
                      </a:pPr>
                      <a:r>
                        <a:rPr lang="kk-KZ" sz="1200">
                          <a:effectLst/>
                          <a:latin typeface="Century Gothic" pitchFamily="34" charset="0"/>
                        </a:rPr>
                        <a:t> </a:t>
                      </a:r>
                      <a:endParaRPr lang="ru-RU" sz="1200">
                        <a:effectLst/>
                        <a:latin typeface="Century Gothic" pitchFamily="34" charset="0"/>
                        <a:ea typeface="Calibri"/>
                        <a:cs typeface="Times New Roman"/>
                      </a:endParaRPr>
                    </a:p>
                  </a:txBody>
                  <a:tcPr marL="52089" marR="52089" marT="0" marB="0"/>
                </a:tc>
                <a:tc>
                  <a:txBody>
                    <a:bodyPr/>
                    <a:lstStyle/>
                    <a:p>
                      <a:pPr algn="just">
                        <a:lnSpc>
                          <a:spcPct val="115000"/>
                        </a:lnSpc>
                        <a:spcAft>
                          <a:spcPts val="0"/>
                        </a:spcAft>
                      </a:pPr>
                      <a:r>
                        <a:rPr lang="ru-RU" sz="1200">
                          <a:effectLst/>
                          <a:latin typeface="Century Gothic" pitchFamily="34" charset="0"/>
                        </a:rPr>
                        <a:t>10 баллов - мониторинг качества знаний учащихся и воспитанников; достижения учащихся и воспитанников в олимпиадах, конкурсах, соревнованиях на международном уровне; выступления на научно-практических конференциях международного уровня, участие в профессиональных конкурсах и проектах международного уровня (за последние пять лет);</a:t>
                      </a:r>
                      <a:endParaRPr lang="ru-RU" sz="1200">
                        <a:effectLst/>
                        <a:latin typeface="Century Gothic" pitchFamily="34" charset="0"/>
                        <a:ea typeface="Calibri"/>
                        <a:cs typeface="Times New Roman"/>
                      </a:endParaRPr>
                    </a:p>
                  </a:txBody>
                  <a:tcPr marL="52089" marR="52089" marT="0" marB="0"/>
                </a:tc>
              </a:tr>
              <a:tr h="2279235">
                <a:tc>
                  <a:txBody>
                    <a:bodyPr/>
                    <a:lstStyle/>
                    <a:p>
                      <a:pPr algn="just">
                        <a:lnSpc>
                          <a:spcPct val="115000"/>
                        </a:lnSpc>
                        <a:spcAft>
                          <a:spcPts val="0"/>
                        </a:spcAft>
                      </a:pPr>
                      <a:r>
                        <a:rPr lang="kk-KZ" sz="1200">
                          <a:effectLst/>
                          <a:latin typeface="Century Gothic" pitchFamily="34" charset="0"/>
                        </a:rPr>
                        <a:t>4.</a:t>
                      </a:r>
                      <a:endParaRPr lang="ru-RU" sz="1200">
                        <a:effectLst/>
                        <a:latin typeface="Century Gothic" pitchFamily="34" charset="0"/>
                        <a:ea typeface="Calibri"/>
                        <a:cs typeface="Times New Roman"/>
                      </a:endParaRPr>
                    </a:p>
                  </a:txBody>
                  <a:tcPr marL="52089" marR="52089" marT="0" marB="0"/>
                </a:tc>
                <a:tc>
                  <a:txBody>
                    <a:bodyPr/>
                    <a:lstStyle/>
                    <a:p>
                      <a:pPr algn="just">
                        <a:lnSpc>
                          <a:spcPct val="115000"/>
                        </a:lnSpc>
                        <a:spcAft>
                          <a:spcPts val="0"/>
                        </a:spcAft>
                      </a:pPr>
                      <a:r>
                        <a:rPr lang="ru-RU" sz="1200" dirty="0">
                          <a:effectLst/>
                          <a:latin typeface="Century Gothic" pitchFamily="34" charset="0"/>
                        </a:rPr>
                        <a:t>Оценка профессионального мастерства и личности педагога – 10 баллов</a:t>
                      </a:r>
                      <a:r>
                        <a:rPr lang="kk-KZ" sz="1200" dirty="0">
                          <a:effectLst/>
                          <a:latin typeface="Century Gothic" pitchFamily="34" charset="0"/>
                        </a:rPr>
                        <a:t>.</a:t>
                      </a:r>
                      <a:endParaRPr lang="ru-RU" sz="1200" dirty="0">
                        <a:effectLst/>
                        <a:latin typeface="Century Gothic" pitchFamily="34" charset="0"/>
                        <a:ea typeface="Calibri"/>
                        <a:cs typeface="Times New Roman"/>
                      </a:endParaRPr>
                    </a:p>
                  </a:txBody>
                  <a:tcPr marL="52089" marR="52089" marT="0" marB="0"/>
                </a:tc>
                <a:tc>
                  <a:txBody>
                    <a:bodyPr/>
                    <a:lstStyle/>
                    <a:p>
                      <a:pPr algn="just">
                        <a:lnSpc>
                          <a:spcPct val="115000"/>
                        </a:lnSpc>
                        <a:spcAft>
                          <a:spcPts val="0"/>
                        </a:spcAft>
                      </a:pPr>
                      <a:r>
                        <a:rPr lang="ru-RU" sz="1200" dirty="0">
                          <a:effectLst/>
                          <a:latin typeface="Century Gothic" pitchFamily="34" charset="0"/>
                        </a:rPr>
                        <a:t>10 баллов - признание педагогов правительством, национальными педагогическими организациями, директорами организаций образования, коллегами, представителями других сообществ, учащимися (отзывы администрации, коллег, учащихся, родителей, социальных партнеров, представителей научной, педагогической, творческой общественности, благодарственные письма, грамоты, дипломы международного уровня); влияние на сообщество (признание в средствах массовой информации, членство в благотворительных организациях); развитие ценностного образования учащихся и воспитанников, которое дает им возможность жить, работать и общаться с людьми разных национальностей, культур и религий (сотрудничество с организациями образования других стран, содействие реализации программ по обмену учащимися)</a:t>
                      </a:r>
                      <a:endParaRPr lang="ru-RU" sz="1200" dirty="0">
                        <a:effectLst/>
                        <a:latin typeface="Century Gothic" pitchFamily="34" charset="0"/>
                        <a:ea typeface="Calibri"/>
                        <a:cs typeface="Times New Roman"/>
                      </a:endParaRPr>
                    </a:p>
                  </a:txBody>
                  <a:tcPr marL="52089" marR="52089" marT="0" marB="0"/>
                </a:tc>
              </a:tr>
            </a:tbl>
          </a:graphicData>
        </a:graphic>
      </p:graphicFrame>
      <p:pic>
        <p:nvPicPr>
          <p:cNvPr id="4" name="Picture 2" descr="D:\слайд223333.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648" y="50432"/>
            <a:ext cx="12192000" cy="7138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2826858"/>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0F6FC6"/>
      </a:accent1>
      <a:accent2>
        <a:srgbClr val="009DD9"/>
      </a:accent2>
      <a:accent3>
        <a:srgbClr val="FFC000"/>
      </a:accent3>
      <a:accent4>
        <a:srgbClr val="8F6C00"/>
      </a:accent4>
      <a:accent5>
        <a:srgbClr val="7CCA62"/>
      </a:accent5>
      <a:accent6>
        <a:srgbClr val="A5C249"/>
      </a:accent6>
      <a:hlink>
        <a:srgbClr val="0000FF"/>
      </a:hlink>
      <a:folHlink>
        <a:srgbClr val="FF00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2766</TotalTime>
  <Words>1757</Words>
  <Application>Microsoft Office PowerPoint</Application>
  <PresentationFormat>Произвольный</PresentationFormat>
  <Paragraphs>221</Paragraphs>
  <Slides>12</Slides>
  <Notes>0</Notes>
  <HiddenSlides>0</HiddenSlides>
  <MMClips>0</MMClips>
  <ScaleCrop>false</ScaleCrop>
  <HeadingPairs>
    <vt:vector size="6" baseType="variant">
      <vt:variant>
        <vt:lpstr>Использованные шрифты</vt:lpstr>
      </vt:variant>
      <vt:variant>
        <vt:i4>9</vt:i4>
      </vt:variant>
      <vt:variant>
        <vt:lpstr>Тема</vt:lpstr>
      </vt:variant>
      <vt:variant>
        <vt:i4>1</vt:i4>
      </vt:variant>
      <vt:variant>
        <vt:lpstr>Заголовки слайдов</vt:lpstr>
      </vt:variant>
      <vt:variant>
        <vt:i4>12</vt:i4>
      </vt:variant>
    </vt:vector>
  </HeadingPairs>
  <TitlesOfParts>
    <vt:vector size="22" baseType="lpstr">
      <vt:lpstr>Arial</vt:lpstr>
      <vt:lpstr>Oswald</vt:lpstr>
      <vt:lpstr>Tahoma Bold</vt:lpstr>
      <vt:lpstr>Tahoma</vt:lpstr>
      <vt:lpstr>Calibri</vt:lpstr>
      <vt:lpstr>Century Gothic</vt:lpstr>
      <vt:lpstr>Impact</vt:lpstr>
      <vt:lpstr>Times New Roman</vt:lpstr>
      <vt:lpstr>Quattrocento Sans</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Конкурсная комиссия при оценивании опирается на  критерии, по которым проверяет соответствие материалов (приложение №4 Правил присвоения звания «Лучший педагог»: </vt:lpstr>
      <vt:lpstr>Презентация PowerPoint</vt:lpstr>
      <vt:lpstr>Презентация PowerPoint</vt:lpstr>
      <vt:lpstr>Алгоритм проведения районного (городского) этапа конкурса  «Үздік педагог»</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 ХОДЕ ПОДГОТОВКИ К НОВОМУ  2020-2021 УЧЕБНОМУ ГОДУ</dc:title>
  <dc:creator>ADMIN</dc:creator>
  <cp:lastModifiedBy>Ainura</cp:lastModifiedBy>
  <cp:revision>515</cp:revision>
  <cp:lastPrinted>2020-09-02T01:50:45Z</cp:lastPrinted>
  <dcterms:modified xsi:type="dcterms:W3CDTF">2021-06-09T02:26:25Z</dcterms:modified>
</cp:coreProperties>
</file>