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3" r:id="rId1"/>
  </p:sldMasterIdLst>
  <p:notesMasterIdLst>
    <p:notesMasterId r:id="rId28"/>
  </p:notesMasterIdLst>
  <p:sldIdLst>
    <p:sldId id="258" r:id="rId2"/>
    <p:sldId id="286" r:id="rId3"/>
    <p:sldId id="259" r:id="rId4"/>
    <p:sldId id="260" r:id="rId5"/>
    <p:sldId id="289" r:id="rId6"/>
    <p:sldId id="262" r:id="rId7"/>
    <p:sldId id="264" r:id="rId8"/>
    <p:sldId id="265" r:id="rId9"/>
    <p:sldId id="266" r:id="rId10"/>
    <p:sldId id="267" r:id="rId11"/>
    <p:sldId id="268" r:id="rId12"/>
    <p:sldId id="269" r:id="rId13"/>
    <p:sldId id="270" r:id="rId14"/>
    <p:sldId id="271" r:id="rId15"/>
    <p:sldId id="273" r:id="rId16"/>
    <p:sldId id="275" r:id="rId17"/>
    <p:sldId id="291" r:id="rId18"/>
    <p:sldId id="292" r:id="rId19"/>
    <p:sldId id="293" r:id="rId20"/>
    <p:sldId id="294" r:id="rId21"/>
    <p:sldId id="295" r:id="rId22"/>
    <p:sldId id="296" r:id="rId23"/>
    <p:sldId id="297" r:id="rId24"/>
    <p:sldId id="298" r:id="rId25"/>
    <p:sldId id="300" r:id="rId26"/>
    <p:sldId id="301" r:id="rId2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146C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1452"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302714-0441-4DE1-8079-30709DE4EB91}" type="datetimeFigureOut">
              <a:rPr lang="ru-RU" smtClean="0"/>
              <a:t>24.06.2021</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239F96-2A58-4E16-A54F-EF41D7514283}" type="slidenum">
              <a:rPr lang="ru-RU" smtClean="0"/>
              <a:t>‹#›</a:t>
            </a:fld>
            <a:endParaRPr lang="ru-RU"/>
          </a:p>
        </p:txBody>
      </p:sp>
    </p:spTree>
    <p:extLst>
      <p:ext uri="{BB962C8B-B14F-4D97-AF65-F5344CB8AC3E}">
        <p14:creationId xmlns:p14="http://schemas.microsoft.com/office/powerpoint/2010/main" val="1164408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7239F96-2A58-4E16-A54F-EF41D7514283}" type="slidenum">
              <a:rPr lang="ru-RU" smtClean="0"/>
              <a:t>2</a:t>
            </a:fld>
            <a:endParaRPr lang="ru-RU"/>
          </a:p>
        </p:txBody>
      </p:sp>
    </p:spTree>
    <p:extLst>
      <p:ext uri="{BB962C8B-B14F-4D97-AF65-F5344CB8AC3E}">
        <p14:creationId xmlns:p14="http://schemas.microsoft.com/office/powerpoint/2010/main" val="52866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7239F96-2A58-4E16-A54F-EF41D7514283}" type="slidenum">
              <a:rPr lang="ru-RU" smtClean="0"/>
              <a:t>3</a:t>
            </a:fld>
            <a:endParaRPr lang="ru-RU"/>
          </a:p>
        </p:txBody>
      </p:sp>
    </p:spTree>
    <p:extLst>
      <p:ext uri="{BB962C8B-B14F-4D97-AF65-F5344CB8AC3E}">
        <p14:creationId xmlns:p14="http://schemas.microsoft.com/office/powerpoint/2010/main" val="39124702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grpSp>
        <p:nvGrpSpPr>
          <p:cNvPr id="16" name="Group 15"/>
          <p:cNvGrpSpPr/>
          <p:nvPr/>
        </p:nvGrpSpPr>
        <p:grpSpPr>
          <a:xfrm>
            <a:off x="0" y="-8467"/>
            <a:ext cx="9144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2404534"/>
            <a:ext cx="5825202"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30300" y="4050834"/>
            <a:ext cx="5825202"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E8C13417-B246-4CC9-B899-05599E5099EC}" type="datetimeFigureOut">
              <a:rPr lang="ru-RU" smtClean="0"/>
              <a:t>24.06.2021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7DFE7CA-85C2-434A-A29D-F10841738F90}" type="slidenum">
              <a:rPr lang="ru-RU" smtClean="0"/>
              <a:t>‹#›</a:t>
            </a:fld>
            <a:endParaRPr lang="ru-RU"/>
          </a:p>
        </p:txBody>
      </p:sp>
    </p:spTree>
    <p:extLst>
      <p:ext uri="{BB962C8B-B14F-4D97-AF65-F5344CB8AC3E}">
        <p14:creationId xmlns:p14="http://schemas.microsoft.com/office/powerpoint/2010/main" val="141509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8C13417-B246-4CC9-B899-05599E5099EC}" type="datetimeFigureOut">
              <a:rPr lang="ru-RU" smtClean="0"/>
              <a:t>24.06.2021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7DFE7CA-85C2-434A-A29D-F10841738F90}" type="slidenum">
              <a:rPr lang="ru-RU" smtClean="0"/>
              <a:t>‹#›</a:t>
            </a:fld>
            <a:endParaRPr lang="ru-RU"/>
          </a:p>
        </p:txBody>
      </p:sp>
    </p:spTree>
    <p:extLst>
      <p:ext uri="{BB962C8B-B14F-4D97-AF65-F5344CB8AC3E}">
        <p14:creationId xmlns:p14="http://schemas.microsoft.com/office/powerpoint/2010/main" val="976134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508001" y="2700868"/>
            <a:ext cx="6447501"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508001" y="4527448"/>
            <a:ext cx="6447501"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8C13417-B246-4CC9-B899-05599E5099EC}" type="datetimeFigureOut">
              <a:rPr lang="ru-RU" smtClean="0"/>
              <a:t>24.06.2021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7DFE7CA-85C2-434A-A29D-F10841738F90}" type="slidenum">
              <a:rPr lang="ru-RU" smtClean="0"/>
              <a:t>‹#›</a:t>
            </a:fld>
            <a:endParaRPr lang="ru-RU"/>
          </a:p>
        </p:txBody>
      </p:sp>
    </p:spTree>
    <p:extLst>
      <p:ext uri="{BB962C8B-B14F-4D97-AF65-F5344CB8AC3E}">
        <p14:creationId xmlns:p14="http://schemas.microsoft.com/office/powerpoint/2010/main" val="20396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508001" y="2160589"/>
            <a:ext cx="3138026"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3817477" y="2160590"/>
            <a:ext cx="3138026"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E8C13417-B246-4CC9-B899-05599E5099EC}" type="datetimeFigureOut">
              <a:rPr lang="ru-RU" smtClean="0"/>
              <a:t>24.06.2021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7DFE7CA-85C2-434A-A29D-F10841738F90}" type="slidenum">
              <a:rPr lang="ru-RU" smtClean="0"/>
              <a:t>‹#›</a:t>
            </a:fld>
            <a:endParaRPr lang="ru-RU"/>
          </a:p>
        </p:txBody>
      </p:sp>
    </p:spTree>
    <p:extLst>
      <p:ext uri="{BB962C8B-B14F-4D97-AF65-F5344CB8AC3E}">
        <p14:creationId xmlns:p14="http://schemas.microsoft.com/office/powerpoint/2010/main" val="2030786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506809" y="2160983"/>
            <a:ext cx="3139217"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506809" y="2737246"/>
            <a:ext cx="31392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3816287" y="2160983"/>
            <a:ext cx="3139214"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3816288" y="2737246"/>
            <a:ext cx="313921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E8C13417-B246-4CC9-B899-05599E5099EC}" type="datetimeFigureOut">
              <a:rPr lang="ru-RU" smtClean="0"/>
              <a:t>24.06.2021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87DFE7CA-85C2-434A-A29D-F10841738F90}" type="slidenum">
              <a:rPr lang="ru-RU" smtClean="0"/>
              <a:t>‹#›</a:t>
            </a:fld>
            <a:endParaRPr lang="ru-RU"/>
          </a:p>
        </p:txBody>
      </p:sp>
    </p:spTree>
    <p:extLst>
      <p:ext uri="{BB962C8B-B14F-4D97-AF65-F5344CB8AC3E}">
        <p14:creationId xmlns:p14="http://schemas.microsoft.com/office/powerpoint/2010/main" val="407138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508001" y="609600"/>
            <a:ext cx="6447501"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E8C13417-B246-4CC9-B899-05599E5099EC}" type="datetimeFigureOut">
              <a:rPr lang="ru-RU" smtClean="0"/>
              <a:t>24.06.2021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87DFE7CA-85C2-434A-A29D-F10841738F90}" type="slidenum">
              <a:rPr lang="ru-RU" smtClean="0"/>
              <a:t>‹#›</a:t>
            </a:fld>
            <a:endParaRPr lang="ru-RU"/>
          </a:p>
        </p:txBody>
      </p:sp>
    </p:spTree>
    <p:extLst>
      <p:ext uri="{BB962C8B-B14F-4D97-AF65-F5344CB8AC3E}">
        <p14:creationId xmlns:p14="http://schemas.microsoft.com/office/powerpoint/2010/main" val="1223447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13417-B246-4CC9-B899-05599E5099EC}" type="datetimeFigureOut">
              <a:rPr lang="ru-RU" smtClean="0"/>
              <a:t>24.06.2021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87DFE7CA-85C2-434A-A29D-F10841738F90}" type="slidenum">
              <a:rPr lang="ru-RU" smtClean="0"/>
              <a:t>‹#›</a:t>
            </a:fld>
            <a:endParaRPr lang="ru-RU"/>
          </a:p>
        </p:txBody>
      </p:sp>
    </p:spTree>
    <p:extLst>
      <p:ext uri="{BB962C8B-B14F-4D97-AF65-F5344CB8AC3E}">
        <p14:creationId xmlns:p14="http://schemas.microsoft.com/office/powerpoint/2010/main" val="1226953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08001" y="1498604"/>
            <a:ext cx="2890896"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3570346" y="514925"/>
            <a:ext cx="3385156"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08001" y="2777069"/>
            <a:ext cx="2890896"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E8C13417-B246-4CC9-B899-05599E5099EC}" type="datetimeFigureOut">
              <a:rPr lang="ru-RU" smtClean="0"/>
              <a:t>24.06.2021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7DFE7CA-85C2-434A-A29D-F10841738F90}" type="slidenum">
              <a:rPr lang="ru-RU" smtClean="0"/>
              <a:t>‹#›</a:t>
            </a:fld>
            <a:endParaRPr lang="ru-RU"/>
          </a:p>
        </p:txBody>
      </p:sp>
    </p:spTree>
    <p:extLst>
      <p:ext uri="{BB962C8B-B14F-4D97-AF65-F5344CB8AC3E}">
        <p14:creationId xmlns:p14="http://schemas.microsoft.com/office/powerpoint/2010/main" val="1047235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08001" y="4800600"/>
            <a:ext cx="64475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508001" y="609600"/>
            <a:ext cx="6447501"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508001" y="5367338"/>
            <a:ext cx="6447500"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7DFE7CA-85C2-434A-A29D-F10841738F90}" type="slidenum">
              <a:rPr lang="ru-RU" smtClean="0"/>
              <a:t>‹#›</a:t>
            </a:fld>
            <a:endParaRPr lang="ru-RU"/>
          </a:p>
        </p:txBody>
      </p:sp>
      <p:sp>
        <p:nvSpPr>
          <p:cNvPr id="5" name="Date Placeholder 4"/>
          <p:cNvSpPr>
            <a:spLocks noGrp="1"/>
          </p:cNvSpPr>
          <p:nvPr>
            <p:ph type="dt" sz="half" idx="10"/>
          </p:nvPr>
        </p:nvSpPr>
        <p:spPr/>
        <p:txBody>
          <a:bodyPr/>
          <a:lstStyle/>
          <a:p>
            <a:fld id="{E8C13417-B246-4CC9-B899-05599E5099EC}" type="datetimeFigureOut">
              <a:rPr lang="ru-RU" smtClean="0"/>
              <a:t>24.06.2021</a:t>
            </a:fld>
            <a:endParaRPr lang="ru-RU"/>
          </a:p>
        </p:txBody>
      </p:sp>
    </p:spTree>
    <p:extLst>
      <p:ext uri="{BB962C8B-B14F-4D97-AF65-F5344CB8AC3E}">
        <p14:creationId xmlns:p14="http://schemas.microsoft.com/office/powerpoint/2010/main" val="1723479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508001" y="609600"/>
            <a:ext cx="6447501"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508001" y="4470400"/>
            <a:ext cx="6447501"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8C13417-B246-4CC9-B899-05599E5099EC}" type="datetimeFigureOut">
              <a:rPr lang="ru-RU" smtClean="0"/>
              <a:t>24.06.2021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7DFE7CA-85C2-434A-A29D-F10841738F90}" type="slidenum">
              <a:rPr lang="ru-RU" smtClean="0"/>
              <a:t>‹#›</a:t>
            </a:fld>
            <a:endParaRPr lang="ru-RU"/>
          </a:p>
        </p:txBody>
      </p:sp>
    </p:spTree>
    <p:extLst>
      <p:ext uri="{BB962C8B-B14F-4D97-AF65-F5344CB8AC3E}">
        <p14:creationId xmlns:p14="http://schemas.microsoft.com/office/powerpoint/2010/main" val="72995232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98500" y="609600"/>
            <a:ext cx="6070601"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024604" y="3632200"/>
            <a:ext cx="5418393"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508001" y="4470400"/>
            <a:ext cx="6447501"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8C13417-B246-4CC9-B899-05599E5099EC}" type="datetimeFigureOut">
              <a:rPr lang="ru-RU" smtClean="0"/>
              <a:t>24.06.2021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7DFE7CA-85C2-434A-A29D-F10841738F90}" type="slidenum">
              <a:rPr lang="ru-RU" smtClean="0"/>
              <a:t>‹#›</a:t>
            </a:fld>
            <a:endParaRPr lang="ru-RU"/>
          </a:p>
        </p:txBody>
      </p:sp>
      <p:sp>
        <p:nvSpPr>
          <p:cNvPr id="24" name="TextBox 23"/>
          <p:cNvSpPr txBox="1"/>
          <p:nvPr/>
        </p:nvSpPr>
        <p:spPr>
          <a:xfrm>
            <a:off x="406403" y="790378"/>
            <a:ext cx="4572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669758" y="2886556"/>
            <a:ext cx="4572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9630339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508001" y="1931988"/>
            <a:ext cx="6447501"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508001" y="4527448"/>
            <a:ext cx="6447501"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8C13417-B246-4CC9-B899-05599E5099EC}" type="datetimeFigureOut">
              <a:rPr lang="ru-RU" smtClean="0"/>
              <a:t>24.06.2021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7DFE7CA-85C2-434A-A29D-F10841738F90}" type="slidenum">
              <a:rPr lang="ru-RU" smtClean="0"/>
              <a:t>‹#›</a:t>
            </a:fld>
            <a:endParaRPr lang="ru-RU"/>
          </a:p>
        </p:txBody>
      </p:sp>
    </p:spTree>
    <p:extLst>
      <p:ext uri="{BB962C8B-B14F-4D97-AF65-F5344CB8AC3E}">
        <p14:creationId xmlns:p14="http://schemas.microsoft.com/office/powerpoint/2010/main" val="8457044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98500" y="609600"/>
            <a:ext cx="6070601"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507999" y="4013200"/>
            <a:ext cx="6447502"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508001" y="4527448"/>
            <a:ext cx="6447501"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8C13417-B246-4CC9-B899-05599E5099EC}" type="datetimeFigureOut">
              <a:rPr lang="ru-RU" smtClean="0"/>
              <a:t>24.06.2021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7DFE7CA-85C2-434A-A29D-F10841738F90}" type="slidenum">
              <a:rPr lang="ru-RU" smtClean="0"/>
              <a:t>‹#›</a:t>
            </a:fld>
            <a:endParaRPr lang="ru-RU"/>
          </a:p>
        </p:txBody>
      </p:sp>
      <p:sp>
        <p:nvSpPr>
          <p:cNvPr id="24" name="TextBox 23"/>
          <p:cNvSpPr txBox="1"/>
          <p:nvPr/>
        </p:nvSpPr>
        <p:spPr>
          <a:xfrm>
            <a:off x="406403" y="790378"/>
            <a:ext cx="4572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669758" y="2886556"/>
            <a:ext cx="4572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541108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514350" y="609600"/>
            <a:ext cx="644115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507999" y="4013200"/>
            <a:ext cx="6447502"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508001" y="4527448"/>
            <a:ext cx="6447501"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8C13417-B246-4CC9-B899-05599E5099EC}" type="datetimeFigureOut">
              <a:rPr lang="ru-RU" smtClean="0"/>
              <a:t>24.06.2021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7DFE7CA-85C2-434A-A29D-F10841738F90}" type="slidenum">
              <a:rPr lang="ru-RU" smtClean="0"/>
              <a:t>‹#›</a:t>
            </a:fld>
            <a:endParaRPr lang="ru-RU"/>
          </a:p>
        </p:txBody>
      </p:sp>
    </p:spTree>
    <p:extLst>
      <p:ext uri="{BB962C8B-B14F-4D97-AF65-F5344CB8AC3E}">
        <p14:creationId xmlns:p14="http://schemas.microsoft.com/office/powerpoint/2010/main" val="25179763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8C13417-B246-4CC9-B899-05599E5099EC}" type="datetimeFigureOut">
              <a:rPr lang="ru-RU" smtClean="0"/>
              <a:t>24.06.2021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7DFE7CA-85C2-434A-A29D-F10841738F90}" type="slidenum">
              <a:rPr lang="ru-RU" smtClean="0"/>
              <a:t>‹#›</a:t>
            </a:fld>
            <a:endParaRPr lang="ru-RU"/>
          </a:p>
        </p:txBody>
      </p:sp>
    </p:spTree>
    <p:extLst>
      <p:ext uri="{BB962C8B-B14F-4D97-AF65-F5344CB8AC3E}">
        <p14:creationId xmlns:p14="http://schemas.microsoft.com/office/powerpoint/2010/main" val="18950139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5755" y="609600"/>
            <a:ext cx="978557"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508001" y="609600"/>
            <a:ext cx="5295113"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8C13417-B246-4CC9-B899-05599E5099EC}" type="datetimeFigureOut">
              <a:rPr lang="ru-RU" smtClean="0"/>
              <a:t>24.06.2021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7DFE7CA-85C2-434A-A29D-F10841738F90}" type="slidenum">
              <a:rPr lang="ru-RU" smtClean="0"/>
              <a:t>‹#›</a:t>
            </a:fld>
            <a:endParaRPr lang="ru-RU"/>
          </a:p>
        </p:txBody>
      </p:sp>
    </p:spTree>
    <p:extLst>
      <p:ext uri="{BB962C8B-B14F-4D97-AF65-F5344CB8AC3E}">
        <p14:creationId xmlns:p14="http://schemas.microsoft.com/office/powerpoint/2010/main" val="1858648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69000">
              <a:schemeClr val="accent1">
                <a:lumMod val="45000"/>
                <a:lumOff val="55000"/>
              </a:schemeClr>
            </a:gs>
            <a:gs pos="89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grpSp>
        <p:nvGrpSpPr>
          <p:cNvPr id="44" name="Group 43"/>
          <p:cNvGrpSpPr/>
          <p:nvPr/>
        </p:nvGrpSpPr>
        <p:grpSpPr>
          <a:xfrm>
            <a:off x="0" y="-8467"/>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403850" y="6041363"/>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8C13417-B246-4CC9-B899-05599E5099EC}" type="datetimeFigureOut">
              <a:rPr lang="ru-RU" smtClean="0"/>
              <a:t>24.06.2021</a:t>
            </a:fld>
            <a:endParaRPr lang="ru-RU"/>
          </a:p>
        </p:txBody>
      </p:sp>
      <p:sp>
        <p:nvSpPr>
          <p:cNvPr id="5" name="Footer Placeholder 4"/>
          <p:cNvSpPr>
            <a:spLocks noGrp="1"/>
          </p:cNvSpPr>
          <p:nvPr>
            <p:ph type="ftr" sz="quarter" idx="3"/>
          </p:nvPr>
        </p:nvSpPr>
        <p:spPr>
          <a:xfrm>
            <a:off x="508001" y="6041363"/>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42998" y="6041363"/>
            <a:ext cx="512504" cy="365125"/>
          </a:xfrm>
          <a:prstGeom prst="rect">
            <a:avLst/>
          </a:prstGeom>
        </p:spPr>
        <p:txBody>
          <a:bodyPr vert="horz" lIns="91440" tIns="45720" rIns="91440" bIns="45720" rtlCol="0" anchor="ctr"/>
          <a:lstStyle>
            <a:lvl1pPr algn="r">
              <a:defRPr sz="900">
                <a:solidFill>
                  <a:schemeClr val="accent1"/>
                </a:solidFill>
              </a:defRPr>
            </a:lvl1pPr>
          </a:lstStyle>
          <a:p>
            <a:fld id="{87DFE7CA-85C2-434A-A29D-F10841738F90}" type="slidenum">
              <a:rPr lang="ru-RU" smtClean="0"/>
              <a:t>‹#›</a:t>
            </a:fld>
            <a:endParaRPr lang="ru-RU"/>
          </a:p>
        </p:txBody>
      </p:sp>
    </p:spTree>
    <p:extLst>
      <p:ext uri="{BB962C8B-B14F-4D97-AF65-F5344CB8AC3E}">
        <p14:creationId xmlns:p14="http://schemas.microsoft.com/office/powerpoint/2010/main" val="316084824"/>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 id="2147483817" r:id="rId14"/>
    <p:sldLayoutId id="2147483818" r:id="rId15"/>
    <p:sldLayoutId id="214748381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10.xml"/><Relationship Id="rId4" Type="http://schemas.openxmlformats.org/officeDocument/2006/relationships/image" Target="../media/image37.jpg"/></Relationships>
</file>

<file path=ppt/slides/_rels/slide2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53961" y="265471"/>
            <a:ext cx="8450826" cy="5919019"/>
          </a:xfrm>
        </p:spPr>
        <p:txBody>
          <a:bodyPr/>
          <a:lstStyle/>
          <a:p>
            <a:pPr lvl="0" algn="ctr">
              <a:spcBef>
                <a:spcPts val="0"/>
              </a:spcBef>
            </a:pPr>
            <a:r>
              <a:rPr lang="ru-RU" sz="4400" b="1" i="1" dirty="0">
                <a:solidFill>
                  <a:srgbClr val="0070C0"/>
                </a:solidFill>
                <a:latin typeface="Times New Roman" panose="02020603050405020304" pitchFamily="18" charset="0"/>
                <a:cs typeface="Times New Roman" panose="02020603050405020304" pitchFamily="18" charset="0"/>
              </a:rPr>
              <a:t/>
            </a:r>
            <a:br>
              <a:rPr lang="ru-RU" sz="4400" b="1" i="1" dirty="0">
                <a:solidFill>
                  <a:srgbClr val="0070C0"/>
                </a:solidFill>
                <a:latin typeface="Times New Roman" panose="02020603050405020304" pitchFamily="18" charset="0"/>
                <a:cs typeface="Times New Roman" panose="02020603050405020304" pitchFamily="18" charset="0"/>
              </a:rPr>
            </a:br>
            <a:r>
              <a:rPr lang="ru-RU" sz="4400" b="1" i="1" dirty="0" smtClean="0">
                <a:solidFill>
                  <a:srgbClr val="0070C0"/>
                </a:solidFill>
                <a:latin typeface="Times New Roman" panose="02020603050405020304" pitchFamily="18" charset="0"/>
                <a:cs typeface="Times New Roman" panose="02020603050405020304" pitchFamily="18" charset="0"/>
              </a:rPr>
              <a:t/>
            </a:r>
            <a:br>
              <a:rPr lang="ru-RU" sz="4400" b="1" i="1" dirty="0" smtClean="0">
                <a:solidFill>
                  <a:srgbClr val="0070C0"/>
                </a:solidFill>
                <a:latin typeface="Times New Roman" panose="02020603050405020304" pitchFamily="18" charset="0"/>
                <a:cs typeface="Times New Roman" panose="02020603050405020304" pitchFamily="18" charset="0"/>
              </a:rPr>
            </a:br>
            <a:r>
              <a:rPr lang="ru-RU" sz="4400" b="1" i="1" dirty="0">
                <a:solidFill>
                  <a:srgbClr val="0070C0"/>
                </a:solidFill>
                <a:latin typeface="Times New Roman" panose="02020603050405020304" pitchFamily="18" charset="0"/>
                <a:cs typeface="Times New Roman" panose="02020603050405020304" pitchFamily="18" charset="0"/>
              </a:rPr>
              <a:t/>
            </a:r>
            <a:br>
              <a:rPr lang="ru-RU" sz="4400" b="1" i="1" dirty="0">
                <a:solidFill>
                  <a:srgbClr val="0070C0"/>
                </a:solidFill>
                <a:latin typeface="Times New Roman" panose="02020603050405020304" pitchFamily="18" charset="0"/>
                <a:cs typeface="Times New Roman" panose="02020603050405020304" pitchFamily="18" charset="0"/>
              </a:rPr>
            </a:br>
            <a:r>
              <a:rPr lang="ru-RU" sz="2400" b="1" i="1" dirty="0" err="1">
                <a:solidFill>
                  <a:srgbClr val="000099"/>
                </a:solidFill>
                <a:latin typeface="Times New Roman" panose="02020603050405020304" pitchFamily="18" charset="0"/>
                <a:ea typeface="+mn-ea"/>
                <a:cs typeface="Times New Roman" panose="02020603050405020304" pitchFamily="18" charset="0"/>
              </a:rPr>
              <a:t>Теміртау</a:t>
            </a:r>
            <a:r>
              <a:rPr lang="ru-RU" sz="2400" b="1" i="1" dirty="0">
                <a:solidFill>
                  <a:srgbClr val="000099"/>
                </a:solidFill>
                <a:latin typeface="Times New Roman" panose="02020603050405020304" pitchFamily="18" charset="0"/>
                <a:ea typeface="+mn-ea"/>
                <a:cs typeface="Times New Roman" panose="02020603050405020304" pitchFamily="18" charset="0"/>
              </a:rPr>
              <a:t> </a:t>
            </a:r>
            <a:r>
              <a:rPr lang="ru-RU" sz="2400" b="1" i="1" dirty="0" err="1">
                <a:solidFill>
                  <a:srgbClr val="000099"/>
                </a:solidFill>
                <a:latin typeface="Times New Roman" panose="02020603050405020304" pitchFamily="18" charset="0"/>
                <a:ea typeface="+mn-ea"/>
                <a:cs typeface="Times New Roman" panose="02020603050405020304" pitchFamily="18" charset="0"/>
              </a:rPr>
              <a:t>қаласы</a:t>
            </a:r>
            <a:r>
              <a:rPr lang="ru-RU" sz="2400" b="1" i="1" dirty="0">
                <a:solidFill>
                  <a:srgbClr val="000099"/>
                </a:solidFill>
                <a:latin typeface="Times New Roman" panose="02020603050405020304" pitchFamily="18" charset="0"/>
                <a:ea typeface="+mn-ea"/>
                <a:cs typeface="Times New Roman" panose="02020603050405020304" pitchFamily="18" charset="0"/>
              </a:rPr>
              <a:t> </a:t>
            </a:r>
            <a:r>
              <a:rPr lang="ru-RU" sz="2400" b="1" i="1" dirty="0" err="1">
                <a:solidFill>
                  <a:srgbClr val="000099"/>
                </a:solidFill>
                <a:latin typeface="Times New Roman" panose="02020603050405020304" pitchFamily="18" charset="0"/>
                <a:ea typeface="+mn-ea"/>
                <a:cs typeface="Times New Roman" panose="02020603050405020304" pitchFamily="18" charset="0"/>
              </a:rPr>
              <a:t>әкімдігі</a:t>
            </a:r>
            <a:r>
              <a:rPr lang="ru-RU" sz="2400" b="1" i="1" dirty="0">
                <a:solidFill>
                  <a:srgbClr val="000099"/>
                </a:solidFill>
                <a:latin typeface="Times New Roman" panose="02020603050405020304" pitchFamily="18" charset="0"/>
                <a:ea typeface="+mn-ea"/>
                <a:cs typeface="Times New Roman" panose="02020603050405020304" pitchFamily="18" charset="0"/>
              </a:rPr>
              <a:t> </a:t>
            </a:r>
            <a:r>
              <a:rPr lang="ru-RU" sz="2400" b="1" i="1" dirty="0" err="1">
                <a:solidFill>
                  <a:srgbClr val="000099"/>
                </a:solidFill>
                <a:latin typeface="Times New Roman" panose="02020603050405020304" pitchFamily="18" charset="0"/>
                <a:ea typeface="+mn-ea"/>
                <a:cs typeface="Times New Roman" panose="02020603050405020304" pitchFamily="18" charset="0"/>
              </a:rPr>
              <a:t>Теміртау</a:t>
            </a:r>
            <a:r>
              <a:rPr lang="ru-RU" sz="2400" b="1" i="1" dirty="0">
                <a:solidFill>
                  <a:srgbClr val="000099"/>
                </a:solidFill>
                <a:latin typeface="Times New Roman" panose="02020603050405020304" pitchFamily="18" charset="0"/>
                <a:ea typeface="+mn-ea"/>
                <a:cs typeface="Times New Roman" panose="02020603050405020304" pitchFamily="18" charset="0"/>
              </a:rPr>
              <a:t> </a:t>
            </a:r>
            <a:r>
              <a:rPr lang="ru-RU" sz="2400" b="1" i="1" dirty="0" err="1">
                <a:solidFill>
                  <a:srgbClr val="000099"/>
                </a:solidFill>
                <a:latin typeface="Times New Roman" panose="02020603050405020304" pitchFamily="18" charset="0"/>
                <a:ea typeface="+mn-ea"/>
                <a:cs typeface="Times New Roman" panose="02020603050405020304" pitchFamily="18" charset="0"/>
              </a:rPr>
              <a:t>қаласының</a:t>
            </a:r>
            <a:r>
              <a:rPr lang="ru-RU" sz="2400" b="1" i="1" dirty="0">
                <a:solidFill>
                  <a:srgbClr val="000099"/>
                </a:solidFill>
                <a:latin typeface="Times New Roman" panose="02020603050405020304" pitchFamily="18" charset="0"/>
                <a:ea typeface="+mn-ea"/>
                <a:cs typeface="Times New Roman" panose="02020603050405020304" pitchFamily="18" charset="0"/>
              </a:rPr>
              <a:t> </a:t>
            </a:r>
            <a:r>
              <a:rPr lang="ru-RU" sz="2400" b="1" i="1" dirty="0" err="1">
                <a:solidFill>
                  <a:srgbClr val="000099"/>
                </a:solidFill>
                <a:latin typeface="Times New Roman" panose="02020603050405020304" pitchFamily="18" charset="0"/>
                <a:ea typeface="+mn-ea"/>
                <a:cs typeface="Times New Roman" panose="02020603050405020304" pitchFamily="18" charset="0"/>
              </a:rPr>
              <a:t>білім</a:t>
            </a:r>
            <a:r>
              <a:rPr lang="ru-RU" sz="2400" b="1" i="1" dirty="0">
                <a:solidFill>
                  <a:srgbClr val="000099"/>
                </a:solidFill>
                <a:latin typeface="Times New Roman" panose="02020603050405020304" pitchFamily="18" charset="0"/>
                <a:ea typeface="+mn-ea"/>
                <a:cs typeface="Times New Roman" panose="02020603050405020304" pitchFamily="18" charset="0"/>
              </a:rPr>
              <a:t> беру </a:t>
            </a:r>
            <a:r>
              <a:rPr lang="ru-RU" sz="2400" b="1" i="1" dirty="0" err="1">
                <a:solidFill>
                  <a:srgbClr val="000099"/>
                </a:solidFill>
                <a:latin typeface="Times New Roman" panose="02020603050405020304" pitchFamily="18" charset="0"/>
                <a:ea typeface="+mn-ea"/>
                <a:cs typeface="Times New Roman" panose="02020603050405020304" pitchFamily="18" charset="0"/>
              </a:rPr>
              <a:t>бөлімінің</a:t>
            </a:r>
            <a:r>
              <a:rPr lang="ru-RU" sz="2400" b="1" i="1" dirty="0">
                <a:solidFill>
                  <a:srgbClr val="000099"/>
                </a:solidFill>
                <a:latin typeface="Times New Roman" panose="02020603050405020304" pitchFamily="18" charset="0"/>
                <a:ea typeface="+mn-ea"/>
                <a:cs typeface="Times New Roman" panose="02020603050405020304" pitchFamily="18" charset="0"/>
              </a:rPr>
              <a:t> </a:t>
            </a:r>
            <a:r>
              <a:rPr lang="kk-KZ" sz="2400" b="1" i="1" dirty="0" smtClean="0">
                <a:solidFill>
                  <a:srgbClr val="000099"/>
                </a:solidFill>
                <a:latin typeface="Times New Roman" panose="02020603050405020304" pitchFamily="18" charset="0"/>
                <a:ea typeface="+mn-ea"/>
                <a:cs typeface="Times New Roman" panose="02020603050405020304" pitchFamily="18" charset="0"/>
              </a:rPr>
              <a:t>«</a:t>
            </a:r>
            <a:r>
              <a:rPr lang="ru-RU" sz="2400" b="1" i="1" dirty="0" smtClean="0">
                <a:solidFill>
                  <a:srgbClr val="000099"/>
                </a:solidFill>
                <a:latin typeface="Times New Roman" panose="02020603050405020304" pitchFamily="18" charset="0"/>
                <a:ea typeface="+mn-ea"/>
                <a:cs typeface="Times New Roman" panose="02020603050405020304" pitchFamily="18" charset="0"/>
              </a:rPr>
              <a:t> </a:t>
            </a:r>
            <a:r>
              <a:rPr lang="ru-RU" sz="2400" b="1" i="1" dirty="0">
                <a:solidFill>
                  <a:srgbClr val="000099"/>
                </a:solidFill>
                <a:latin typeface="Times New Roman" panose="02020603050405020304" pitchFamily="18" charset="0"/>
                <a:ea typeface="+mn-ea"/>
                <a:cs typeface="Times New Roman" panose="02020603050405020304" pitchFamily="18" charset="0"/>
              </a:rPr>
              <a:t>№ 11 </a:t>
            </a:r>
            <a:r>
              <a:rPr lang="ru-RU" sz="2400" b="1" i="1" dirty="0" smtClean="0">
                <a:solidFill>
                  <a:srgbClr val="000099"/>
                </a:solidFill>
                <a:latin typeface="Times New Roman" panose="02020603050405020304" pitchFamily="18" charset="0"/>
                <a:ea typeface="+mn-ea"/>
                <a:cs typeface="Times New Roman" panose="02020603050405020304" pitchFamily="18" charset="0"/>
              </a:rPr>
              <a:t>«</a:t>
            </a:r>
            <a:r>
              <a:rPr lang="ru-RU" sz="2400" b="1" i="1" dirty="0" err="1" smtClean="0">
                <a:solidFill>
                  <a:srgbClr val="000099"/>
                </a:solidFill>
                <a:latin typeface="Times New Roman" panose="02020603050405020304" pitchFamily="18" charset="0"/>
                <a:ea typeface="+mn-ea"/>
                <a:cs typeface="Times New Roman" panose="02020603050405020304" pitchFamily="18" charset="0"/>
              </a:rPr>
              <a:t>Аққу</a:t>
            </a:r>
            <a:r>
              <a:rPr lang="ru-RU" sz="2400" b="1" i="1" dirty="0" smtClean="0">
                <a:solidFill>
                  <a:srgbClr val="000099"/>
                </a:solidFill>
                <a:latin typeface="Times New Roman" panose="02020603050405020304" pitchFamily="18" charset="0"/>
                <a:ea typeface="+mn-ea"/>
                <a:cs typeface="Times New Roman" panose="02020603050405020304" pitchFamily="18" charset="0"/>
              </a:rPr>
              <a:t>»  </a:t>
            </a:r>
            <a:r>
              <a:rPr lang="ru-RU" sz="2400" b="1" i="1" dirty="0" err="1" smtClean="0">
                <a:solidFill>
                  <a:srgbClr val="000099"/>
                </a:solidFill>
                <a:latin typeface="Times New Roman" panose="02020603050405020304" pitchFamily="18" charset="0"/>
                <a:ea typeface="+mn-ea"/>
                <a:cs typeface="Times New Roman" panose="02020603050405020304" pitchFamily="18" charset="0"/>
              </a:rPr>
              <a:t>балабақшасы</a:t>
            </a:r>
            <a:r>
              <a:rPr lang="ru-RU" sz="2400" b="1" i="1" dirty="0" smtClean="0">
                <a:solidFill>
                  <a:srgbClr val="000099"/>
                </a:solidFill>
                <a:latin typeface="Times New Roman" panose="02020603050405020304" pitchFamily="18" charset="0"/>
                <a:ea typeface="+mn-ea"/>
                <a:cs typeface="Times New Roman" panose="02020603050405020304" pitchFamily="18" charset="0"/>
              </a:rPr>
              <a:t>»  </a:t>
            </a:r>
            <a:r>
              <a:rPr lang="ru-RU" sz="2400" b="1" i="1" dirty="0">
                <a:solidFill>
                  <a:srgbClr val="000099"/>
                </a:solidFill>
                <a:latin typeface="Times New Roman" panose="02020603050405020304" pitchFamily="18" charset="0"/>
                <a:ea typeface="+mn-ea"/>
                <a:cs typeface="Times New Roman" panose="02020603050405020304" pitchFamily="18" charset="0"/>
              </a:rPr>
              <a:t>МКҚК</a:t>
            </a:r>
            <a:br>
              <a:rPr lang="ru-RU" sz="2400" b="1" i="1" dirty="0">
                <a:solidFill>
                  <a:srgbClr val="000099"/>
                </a:solidFill>
                <a:latin typeface="Times New Roman" panose="02020603050405020304" pitchFamily="18" charset="0"/>
                <a:ea typeface="+mn-ea"/>
                <a:cs typeface="Times New Roman" panose="02020603050405020304" pitchFamily="18" charset="0"/>
              </a:rPr>
            </a:br>
            <a:r>
              <a:rPr lang="ru-RU" sz="4400" b="1" i="1" dirty="0" smtClean="0">
                <a:solidFill>
                  <a:srgbClr val="000099"/>
                </a:solidFill>
                <a:latin typeface="Times New Roman" panose="02020603050405020304" pitchFamily="18" charset="0"/>
                <a:cs typeface="Times New Roman" panose="02020603050405020304" pitchFamily="18" charset="0"/>
              </a:rPr>
              <a:t> </a:t>
            </a:r>
            <a:r>
              <a:rPr lang="ru-RU" sz="4400" b="1" i="1" dirty="0" smtClean="0">
                <a:solidFill>
                  <a:srgbClr val="000099"/>
                </a:solidFill>
                <a:latin typeface="Times New Roman" panose="02020603050405020304" pitchFamily="18" charset="0"/>
                <a:ea typeface="Times New Roman" panose="02020603050405020304" pitchFamily="18" charset="0"/>
              </a:rPr>
              <a:t/>
            </a:r>
            <a:br>
              <a:rPr lang="ru-RU" sz="4400" b="1" i="1" dirty="0" smtClean="0">
                <a:solidFill>
                  <a:srgbClr val="000099"/>
                </a:solidFill>
                <a:latin typeface="Times New Roman" panose="02020603050405020304" pitchFamily="18" charset="0"/>
                <a:ea typeface="Times New Roman" panose="02020603050405020304" pitchFamily="18" charset="0"/>
              </a:rPr>
            </a:br>
            <a:r>
              <a:rPr lang="ru-RU" sz="4400" b="1" i="1" dirty="0" smtClean="0">
                <a:solidFill>
                  <a:srgbClr val="000099"/>
                </a:solidFill>
                <a:latin typeface="Times New Roman" panose="02020603050405020304" pitchFamily="18" charset="0"/>
                <a:ea typeface="Times New Roman" panose="02020603050405020304" pitchFamily="18" charset="0"/>
              </a:rPr>
              <a:t> «</a:t>
            </a:r>
            <a:r>
              <a:rPr lang="ru-RU" sz="4400" b="1" i="1" dirty="0" err="1" smtClean="0">
                <a:solidFill>
                  <a:srgbClr val="000099"/>
                </a:solidFill>
                <a:latin typeface="Times New Roman" panose="02020603050405020304" pitchFamily="18" charset="0"/>
                <a:ea typeface="Times New Roman" panose="02020603050405020304" pitchFamily="18" charset="0"/>
              </a:rPr>
              <a:t>Көру</a:t>
            </a:r>
            <a:r>
              <a:rPr lang="ru-RU" sz="4400" b="1" i="1" dirty="0" smtClean="0">
                <a:solidFill>
                  <a:srgbClr val="000099"/>
                </a:solidFill>
                <a:latin typeface="Times New Roman" panose="02020603050405020304" pitchFamily="18" charset="0"/>
                <a:ea typeface="Times New Roman" panose="02020603050405020304" pitchFamily="18" charset="0"/>
              </a:rPr>
              <a:t> </a:t>
            </a:r>
            <a:r>
              <a:rPr lang="ru-RU" sz="4400" b="1" i="1" dirty="0" err="1">
                <a:solidFill>
                  <a:srgbClr val="000099"/>
                </a:solidFill>
                <a:latin typeface="Times New Roman" panose="02020603050405020304" pitchFamily="18" charset="0"/>
                <a:ea typeface="Times New Roman" panose="02020603050405020304" pitchFamily="18" charset="0"/>
              </a:rPr>
              <a:t>қабілеті</a:t>
            </a:r>
            <a:r>
              <a:rPr lang="ru-RU" sz="4400" b="1" i="1" dirty="0">
                <a:solidFill>
                  <a:srgbClr val="000099"/>
                </a:solidFill>
                <a:latin typeface="Times New Roman" panose="02020603050405020304" pitchFamily="18" charset="0"/>
                <a:ea typeface="Times New Roman" panose="02020603050405020304" pitchFamily="18" charset="0"/>
              </a:rPr>
              <a:t> </a:t>
            </a:r>
            <a:r>
              <a:rPr lang="ru-RU" sz="4400" b="1" i="1" dirty="0" err="1">
                <a:solidFill>
                  <a:srgbClr val="000099"/>
                </a:solidFill>
                <a:latin typeface="Times New Roman" panose="02020603050405020304" pitchFamily="18" charset="0"/>
                <a:ea typeface="Times New Roman" panose="02020603050405020304" pitchFamily="18" charset="0"/>
              </a:rPr>
              <a:t>бұзылған</a:t>
            </a:r>
            <a:r>
              <a:rPr lang="ru-RU" sz="4400" b="1" i="1" dirty="0">
                <a:solidFill>
                  <a:srgbClr val="000099"/>
                </a:solidFill>
                <a:latin typeface="Times New Roman" panose="02020603050405020304" pitchFamily="18" charset="0"/>
                <a:ea typeface="Times New Roman" panose="02020603050405020304" pitchFamily="18" charset="0"/>
              </a:rPr>
              <a:t> </a:t>
            </a:r>
            <a:r>
              <a:rPr lang="ru-RU" sz="4400" b="1" i="1" dirty="0" err="1">
                <a:solidFill>
                  <a:srgbClr val="000099"/>
                </a:solidFill>
                <a:latin typeface="Times New Roman" panose="02020603050405020304" pitchFamily="18" charset="0"/>
                <a:ea typeface="Times New Roman" panose="02020603050405020304" pitchFamily="18" charset="0"/>
              </a:rPr>
              <a:t>балалармен</a:t>
            </a:r>
            <a:r>
              <a:rPr lang="ru-RU" sz="4400" b="1" i="1" dirty="0">
                <a:solidFill>
                  <a:srgbClr val="000099"/>
                </a:solidFill>
                <a:latin typeface="Times New Roman" panose="02020603050405020304" pitchFamily="18" charset="0"/>
                <a:ea typeface="Times New Roman" panose="02020603050405020304" pitchFamily="18" charset="0"/>
              </a:rPr>
              <a:t> </a:t>
            </a:r>
            <a:r>
              <a:rPr lang="ru-RU" sz="4400" b="1" i="1" dirty="0" err="1">
                <a:solidFill>
                  <a:srgbClr val="000099"/>
                </a:solidFill>
                <a:latin typeface="Times New Roman" panose="02020603050405020304" pitchFamily="18" charset="0"/>
                <a:ea typeface="Times New Roman" panose="02020603050405020304" pitchFamily="18" charset="0"/>
              </a:rPr>
              <a:t>түзету</a:t>
            </a:r>
            <a:r>
              <a:rPr lang="ru-RU" sz="4400" b="1" i="1" dirty="0">
                <a:solidFill>
                  <a:srgbClr val="000099"/>
                </a:solidFill>
                <a:latin typeface="Times New Roman" panose="02020603050405020304" pitchFamily="18" charset="0"/>
                <a:ea typeface="Times New Roman" panose="02020603050405020304" pitchFamily="18" charset="0"/>
              </a:rPr>
              <a:t> </a:t>
            </a:r>
            <a:r>
              <a:rPr lang="ru-RU" sz="4400" b="1" i="1" dirty="0" err="1">
                <a:solidFill>
                  <a:srgbClr val="000099"/>
                </a:solidFill>
                <a:latin typeface="Times New Roman" panose="02020603050405020304" pitchFamily="18" charset="0"/>
                <a:ea typeface="Times New Roman" panose="02020603050405020304" pitchFamily="18" charset="0"/>
              </a:rPr>
              <a:t>жұмысындағы</a:t>
            </a:r>
            <a:r>
              <a:rPr lang="ru-RU" sz="4400" b="1" i="1">
                <a:solidFill>
                  <a:srgbClr val="000099"/>
                </a:solidFill>
                <a:latin typeface="Times New Roman" panose="02020603050405020304" pitchFamily="18" charset="0"/>
                <a:ea typeface="Times New Roman" panose="02020603050405020304" pitchFamily="18" charset="0"/>
              </a:rPr>
              <a:t> </a:t>
            </a:r>
            <a:r>
              <a:rPr lang="ru-RU" sz="4400" b="1" i="1" smtClean="0">
                <a:solidFill>
                  <a:srgbClr val="000099"/>
                </a:solidFill>
                <a:latin typeface="Times New Roman" panose="02020603050405020304" pitchFamily="18" charset="0"/>
                <a:ea typeface="Times New Roman" panose="02020603050405020304" pitchFamily="18" charset="0"/>
              </a:rPr>
              <a:t>«Пластилинография</a:t>
            </a:r>
            <a:r>
              <a:rPr lang="ru-RU" sz="4400" b="1" i="1" dirty="0" smtClean="0">
                <a:solidFill>
                  <a:srgbClr val="000099"/>
                </a:solidFill>
                <a:latin typeface="Times New Roman" panose="02020603050405020304" pitchFamily="18" charset="0"/>
                <a:ea typeface="Times New Roman" panose="02020603050405020304" pitchFamily="18" charset="0"/>
              </a:rPr>
              <a:t>»</a:t>
            </a:r>
            <a:br>
              <a:rPr lang="ru-RU" sz="4400" b="1" i="1" dirty="0" smtClean="0">
                <a:solidFill>
                  <a:srgbClr val="000099"/>
                </a:solidFill>
                <a:latin typeface="Times New Roman" panose="02020603050405020304" pitchFamily="18" charset="0"/>
                <a:ea typeface="Times New Roman" panose="02020603050405020304" pitchFamily="18" charset="0"/>
              </a:rPr>
            </a:br>
            <a:r>
              <a:rPr lang="ru-RU" sz="4400" b="1" i="1" dirty="0" smtClean="0">
                <a:solidFill>
                  <a:srgbClr val="000099"/>
                </a:solidFill>
                <a:latin typeface="Times New Roman" panose="02020603050405020304" pitchFamily="18" charset="0"/>
                <a:ea typeface="Times New Roman" panose="02020603050405020304" pitchFamily="18" charset="0"/>
              </a:rPr>
              <a:t/>
            </a:r>
            <a:br>
              <a:rPr lang="ru-RU" sz="4400" b="1" i="1" dirty="0" smtClean="0">
                <a:solidFill>
                  <a:srgbClr val="000099"/>
                </a:solidFill>
                <a:latin typeface="Times New Roman" panose="02020603050405020304" pitchFamily="18" charset="0"/>
                <a:ea typeface="Times New Roman" panose="02020603050405020304" pitchFamily="18" charset="0"/>
              </a:rPr>
            </a:br>
            <a:r>
              <a:rPr lang="ru-RU" sz="4400" b="1" i="1" dirty="0" smtClean="0">
                <a:solidFill>
                  <a:srgbClr val="000099"/>
                </a:solidFill>
                <a:latin typeface="Times New Roman" panose="02020603050405020304" pitchFamily="18" charset="0"/>
                <a:ea typeface="Times New Roman" panose="02020603050405020304" pitchFamily="18" charset="0"/>
              </a:rPr>
              <a:t> </a:t>
            </a:r>
            <a:r>
              <a:rPr lang="ru-RU" sz="2400" b="1" dirty="0" err="1" smtClean="0">
                <a:solidFill>
                  <a:srgbClr val="000099"/>
                </a:solidFill>
                <a:latin typeface="Times New Roman" panose="02020603050405020304" pitchFamily="18" charset="0"/>
                <a:ea typeface="Times New Roman" panose="02020603050405020304" pitchFamily="18" charset="0"/>
              </a:rPr>
              <a:t>тәрбиеші:</a:t>
            </a:r>
            <a:r>
              <a:rPr lang="ru-RU" sz="2400" b="1" dirty="0" err="1" smtClean="0">
                <a:solidFill>
                  <a:srgbClr val="000099"/>
                </a:solidFill>
                <a:latin typeface="Times New Roman" panose="02020603050405020304" pitchFamily="18" charset="0"/>
                <a:ea typeface="+mn-ea"/>
                <a:cs typeface="Times New Roman" panose="02020603050405020304" pitchFamily="18" charset="0"/>
              </a:rPr>
              <a:t>Шестакова</a:t>
            </a:r>
            <a:r>
              <a:rPr lang="ru-RU" sz="2400" b="1" dirty="0" smtClean="0">
                <a:solidFill>
                  <a:srgbClr val="000099"/>
                </a:solidFill>
                <a:latin typeface="Times New Roman" panose="02020603050405020304" pitchFamily="18" charset="0"/>
                <a:ea typeface="+mn-ea"/>
                <a:cs typeface="Times New Roman" panose="02020603050405020304" pitchFamily="18" charset="0"/>
              </a:rPr>
              <a:t> Л.Н.</a:t>
            </a:r>
            <a:r>
              <a:rPr lang="ru-RU" sz="2400" b="1" dirty="0">
                <a:solidFill>
                  <a:srgbClr val="000099"/>
                </a:solidFill>
                <a:latin typeface="Times New Roman" panose="02020603050405020304" pitchFamily="18" charset="0"/>
                <a:ea typeface="+mn-ea"/>
                <a:cs typeface="Times New Roman" panose="02020603050405020304" pitchFamily="18" charset="0"/>
              </a:rPr>
              <a:t/>
            </a:r>
            <a:br>
              <a:rPr lang="ru-RU" sz="2400" b="1" dirty="0">
                <a:solidFill>
                  <a:srgbClr val="000099"/>
                </a:solidFill>
                <a:latin typeface="Times New Roman" panose="02020603050405020304" pitchFamily="18" charset="0"/>
                <a:ea typeface="+mn-ea"/>
                <a:cs typeface="Times New Roman" panose="02020603050405020304" pitchFamily="18" charset="0"/>
              </a:rPr>
            </a:br>
            <a:endParaRPr lang="ru-RU" sz="2400" dirty="0">
              <a:solidFill>
                <a:srgbClr val="000099"/>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8176556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4145" y="355600"/>
            <a:ext cx="8026400" cy="5936343"/>
          </a:xfrm>
        </p:spPr>
        <p:txBody>
          <a:bodyPr>
            <a:noAutofit/>
          </a:bodyPr>
          <a:lstStyle/>
          <a:p>
            <a:pPr>
              <a:spcAft>
                <a:spcPts val="0"/>
              </a:spcAft>
            </a:pPr>
            <a:r>
              <a:rPr lang="ru-RU" sz="3200" b="1" i="1" dirty="0" err="1">
                <a:solidFill>
                  <a:schemeClr val="tx1"/>
                </a:solidFill>
                <a:latin typeface="Times New Roman" panose="02020603050405020304" pitchFamily="18" charset="0"/>
                <a:ea typeface="Times New Roman" panose="02020603050405020304" pitchFamily="18" charset="0"/>
              </a:rPr>
              <a:t>Мақсаты</a:t>
            </a:r>
            <a:r>
              <a:rPr lang="ru-RU" sz="3200" b="1" i="1" dirty="0">
                <a:solidFill>
                  <a:schemeClr val="tx1"/>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педагогтердің</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кәсіби</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шеберлігін</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арттыру</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жаңа</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білім</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алу</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және</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оларды</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практикалық</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қызметте</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игеру</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smtClean="0">
                <a:solidFill>
                  <a:srgbClr val="000099"/>
                </a:solidFill>
                <a:latin typeface="Times New Roman" panose="02020603050405020304" pitchFamily="18" charset="0"/>
                <a:ea typeface="Times New Roman" panose="02020603050405020304" pitchFamily="18" charset="0"/>
              </a:rPr>
              <a:t/>
            </a:r>
            <a:br>
              <a:rPr lang="ru-RU" sz="3200" b="1" i="1" dirty="0" smtClean="0">
                <a:solidFill>
                  <a:srgbClr val="000099"/>
                </a:solidFill>
                <a:latin typeface="Times New Roman" panose="02020603050405020304" pitchFamily="18" charset="0"/>
                <a:ea typeface="Times New Roman" panose="02020603050405020304" pitchFamily="18" charset="0"/>
              </a:rPr>
            </a:br>
            <a:r>
              <a:rPr lang="ru-RU" sz="3200" b="1" i="1" dirty="0" err="1" smtClean="0">
                <a:solidFill>
                  <a:schemeClr val="tx1"/>
                </a:solidFill>
                <a:latin typeface="Times New Roman" panose="02020603050405020304" pitchFamily="18" charset="0"/>
                <a:ea typeface="Times New Roman" panose="02020603050405020304" pitchFamily="18" charset="0"/>
              </a:rPr>
              <a:t>Міндеттері</a:t>
            </a:r>
            <a:r>
              <a:rPr lang="ru-RU" sz="3200" b="1" i="1" dirty="0">
                <a:solidFill>
                  <a:schemeClr val="tx1"/>
                </a:solidFill>
                <a:latin typeface="Times New Roman" panose="02020603050405020304" pitchFamily="18" charset="0"/>
                <a:ea typeface="Times New Roman" panose="02020603050405020304" pitchFamily="18" charset="0"/>
              </a:rPr>
              <a:t>: - </a:t>
            </a:r>
            <a:r>
              <a:rPr lang="ru-RU" sz="3200" b="1" i="1" dirty="0">
                <a:solidFill>
                  <a:srgbClr val="000099"/>
                </a:solidFill>
                <a:latin typeface="Times New Roman" panose="02020603050405020304" pitchFamily="18" charset="0"/>
                <a:ea typeface="Times New Roman" panose="02020603050405020304" pitchFamily="18" charset="0"/>
              </a:rPr>
              <a:t>"</a:t>
            </a:r>
            <a:r>
              <a:rPr lang="ru-RU" sz="3200" b="1" i="1" dirty="0" err="1">
                <a:solidFill>
                  <a:srgbClr val="000099"/>
                </a:solidFill>
                <a:latin typeface="Times New Roman" panose="02020603050405020304" pitchFamily="18" charset="0"/>
                <a:ea typeface="Times New Roman" panose="02020603050405020304" pitchFamily="18" charset="0"/>
              </a:rPr>
              <a:t>пластилинография</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түрлері</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туралы</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педагогтердің</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білімін</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кеңейту</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және</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жүйелеу</a:t>
            </a:r>
            <a:r>
              <a:rPr lang="ru-RU" sz="3200" b="1" i="1" dirty="0">
                <a:solidFill>
                  <a:srgbClr val="000099"/>
                </a:solidFill>
                <a:latin typeface="Times New Roman" panose="02020603050405020304" pitchFamily="18" charset="0"/>
                <a:ea typeface="Times New Roman" panose="02020603050405020304" pitchFamily="18" charset="0"/>
              </a:rPr>
              <a:t>; - </a:t>
            </a:r>
            <a:r>
              <a:rPr lang="ru-RU" sz="3200" b="1" i="1" dirty="0" err="1">
                <a:solidFill>
                  <a:srgbClr val="000099"/>
                </a:solidFill>
                <a:latin typeface="Times New Roman" panose="02020603050405020304" pitchFamily="18" charset="0"/>
                <a:ea typeface="Times New Roman" panose="02020603050405020304" pitchFamily="18" charset="0"/>
              </a:rPr>
              <a:t>балалармен</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түзету</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жұмыстарында</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заттарды</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қағазға</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бейнелеудің</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дәстүрлі</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емес</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тәсілдеріне</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қызығушылықты</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дағдыландыру</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және</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оларды</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балабақшада</a:t>
            </a:r>
            <a:r>
              <a:rPr lang="ru-RU" sz="3200" b="1" i="1" dirty="0">
                <a:solidFill>
                  <a:srgbClr val="000099"/>
                </a:solidFill>
                <a:latin typeface="Times New Roman" panose="02020603050405020304" pitchFamily="18" charset="0"/>
                <a:ea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rPr>
              <a:t>қолдану</a:t>
            </a:r>
            <a:r>
              <a:rPr lang="ru-RU" sz="3200" b="1" i="1" dirty="0">
                <a:solidFill>
                  <a:srgbClr val="000099"/>
                </a:solidFill>
                <a:latin typeface="Times New Roman" panose="02020603050405020304" pitchFamily="18" charset="0"/>
                <a:ea typeface="Times New Roman" panose="02020603050405020304" pitchFamily="18" charset="0"/>
              </a:rPr>
              <a:t>.</a:t>
            </a:r>
            <a:endParaRPr lang="ru-RU" sz="3200" b="1" i="1" dirty="0">
              <a:solidFill>
                <a:srgbClr val="000099"/>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8465965"/>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49382" y="277092"/>
            <a:ext cx="5735782" cy="5694218"/>
          </a:xfrm>
        </p:spPr>
        <p:txBody>
          <a:bodyPr/>
          <a:lstStyle/>
          <a:p>
            <a:pPr algn="l">
              <a:lnSpc>
                <a:spcPct val="107000"/>
              </a:lnSpc>
              <a:spcAft>
                <a:spcPts val="800"/>
              </a:spcAft>
            </a:pPr>
            <a:r>
              <a:rPr lang="ru-RU" sz="2800"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Көру</a:t>
            </a:r>
            <a:r>
              <a:rPr lang="ru-RU"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қабілеті</a:t>
            </a:r>
            <a:r>
              <a:rPr lang="ru-RU"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бұзылған</a:t>
            </a:r>
            <a:r>
              <a:rPr lang="ru-RU"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балалар</a:t>
            </a:r>
            <a:r>
              <a:rPr lang="ru-RU"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қоршаған</a:t>
            </a:r>
            <a:r>
              <a:rPr lang="ru-RU"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әлемді</a:t>
            </a:r>
            <a:r>
              <a:rPr lang="ru-RU"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оның</a:t>
            </a:r>
            <a:r>
              <a:rPr lang="ru-RU"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барлық</a:t>
            </a:r>
            <a:r>
              <a:rPr lang="ru-RU"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сапалық</a:t>
            </a:r>
            <a:r>
              <a:rPr lang="ru-RU"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әртүрлілігінде</a:t>
            </a:r>
            <a:r>
              <a:rPr lang="ru-RU"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қабылдай</a:t>
            </a:r>
            <a:r>
              <a:rPr lang="ru-RU"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алмайды</a:t>
            </a:r>
            <a:r>
              <a:rPr lang="ru-RU"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өйткені</a:t>
            </a:r>
            <a:r>
              <a:rPr lang="ru-RU"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сенсорлық</a:t>
            </a:r>
            <a:r>
              <a:rPr lang="ru-RU"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стандарттар</a:t>
            </a:r>
            <a:r>
              <a:rPr lang="ru-RU"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жүйесі</a:t>
            </a:r>
            <a:r>
              <a:rPr lang="ru-RU"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бұрмаланған</a:t>
            </a:r>
            <a:r>
              <a:rPr lang="ru-RU"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Көз</a:t>
            </a:r>
            <a:r>
              <a:rPr lang="ru-RU" sz="28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ақаулары</a:t>
            </a:r>
            <a:r>
              <a:rPr lang="ru-RU" sz="28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көру</a:t>
            </a:r>
            <a:r>
              <a:rPr lang="ru-RU"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органдары</a:t>
            </a:r>
            <a:r>
              <a:rPr lang="ru-RU"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орасан</a:t>
            </a:r>
            <a:r>
              <a:rPr lang="ru-RU"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зор</a:t>
            </a:r>
            <a:r>
              <a:rPr lang="ru-RU"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шығын</a:t>
            </a:r>
            <a:r>
              <a:rPr lang="ru-RU"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әкеліп</a:t>
            </a:r>
            <a:r>
              <a:rPr lang="ru-RU"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қана</a:t>
            </a:r>
            <a:r>
              <a:rPr lang="ru-RU"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қоймай</a:t>
            </a:r>
            <a:r>
              <a:rPr lang="ru-RU"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к</a:t>
            </a:r>
            <a:r>
              <a:rPr lang="kk-KZ" sz="28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өз көру </a:t>
            </a:r>
            <a:r>
              <a:rPr lang="ru-RU" sz="28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функцияларынын</a:t>
            </a:r>
            <a:r>
              <a:rPr lang="ru-RU" sz="28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бұзылуын</a:t>
            </a:r>
            <a:r>
              <a:rPr lang="ru-RU" sz="28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психикалық</a:t>
            </a:r>
            <a:r>
              <a:rPr lang="ru-RU" sz="28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процестердің</a:t>
            </a:r>
            <a:r>
              <a:rPr lang="ru-RU"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және</a:t>
            </a:r>
            <a:r>
              <a:rPr lang="ru-RU"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баланың</a:t>
            </a:r>
            <a:r>
              <a:rPr lang="ru-RU" sz="28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800" b="1" dirty="0" err="1"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қозғалысын</a:t>
            </a:r>
            <a:r>
              <a:rPr lang="ru-RU" sz="28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2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200" b="1" dirty="0" err="1"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негіздейді</a:t>
            </a:r>
            <a:r>
              <a:rPr lang="ru-RU" sz="32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ru-RU" sz="32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endParaRPr lang="ru-RU" sz="3200" b="1" dirty="0">
              <a:solidFill>
                <a:srgbClr val="00206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a:stretch>
            <a:fillRect/>
          </a:stretch>
        </p:blipFill>
        <p:spPr>
          <a:xfrm>
            <a:off x="6082146" y="2065669"/>
            <a:ext cx="2731298" cy="3344925"/>
          </a:xfrm>
          <a:prstGeom prst="rect">
            <a:avLst/>
          </a:prstGeom>
          <a:solidFill>
            <a:srgbClr val="FFFFFF">
              <a:shade val="85000"/>
            </a:srgbClr>
          </a:solidFill>
          <a:ln w="190500" cap="sq">
            <a:solidFill>
              <a:srgbClr val="00B0F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32149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964610" y="598868"/>
            <a:ext cx="5902299" cy="5677241"/>
          </a:xfrm>
        </p:spPr>
        <p:txBody>
          <a:bodyPr/>
          <a:lstStyle/>
          <a:p>
            <a:pPr algn="l">
              <a:lnSpc>
                <a:spcPct val="107000"/>
              </a:lnSpc>
              <a:spcAft>
                <a:spcPts val="800"/>
              </a:spcAft>
            </a:pPr>
            <a:r>
              <a:rPr lang="ru-RU" sz="20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Бұл</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санаттағы</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балалар</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көру</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қабілетінің</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бұзылуына</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байланысты</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әртүрлі</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анализаторлар</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арқылы</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алынған</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ақпаратты</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баяу</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қабылдайды</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Сонымен</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қатар</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көру</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қабілетінің</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жылдамдығы</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мен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дұрыстығы</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көру</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өткірлігіне</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ғана</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емес</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сонымен</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қатар</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басқа</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көру</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функцияларына</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да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байланысты</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көру</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өрісі</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түс</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ажырату</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Мұның</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салдары</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терең</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тәжірибенің</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болмауы</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бұл</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ақыл</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-ой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белсенділігінің</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тиімділігінің</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төмендеуіне</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Үстірт</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сыртқы</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әсерлердің</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көптігіне</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әкеледі</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соның</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салдарынан</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бала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қабылдау</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мен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тәжірибенің</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пассивті</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формаларына</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үйренеді</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стихиялық</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белсенділік</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төмендейді</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рухани</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сарқылу</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пайда</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болады</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бұл</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баланың</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қиялына</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шығармашылық</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қиял</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мен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қабілеттердің</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дамуына</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әсер</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ете</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алмайды</a:t>
            </a: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ru-RU" sz="2400" b="1" dirty="0">
              <a:solidFill>
                <a:srgbClr val="00206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125571" y="1996226"/>
            <a:ext cx="2772178" cy="3162269"/>
          </a:xfrm>
          <a:prstGeom prst="rect">
            <a:avLst/>
          </a:prstGeom>
          <a:ln w="190500" cap="sq">
            <a:solidFill>
              <a:srgbClr val="00B0F0"/>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78958196"/>
      </p:ext>
    </p:extLst>
  </p:cSld>
  <p:clrMapOvr>
    <a:masterClrMapping/>
  </p:clrMapOvr>
  <p:transition spd="slow">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9708" y="401782"/>
            <a:ext cx="7952509" cy="1052945"/>
          </a:xfrm>
        </p:spPr>
        <p:txBody>
          <a:bodyPr>
            <a:noAutofit/>
          </a:bodyPr>
          <a:lstStyle/>
          <a:p>
            <a:pPr algn="ctr">
              <a:spcAft>
                <a:spcPts val="0"/>
              </a:spcAft>
            </a:pPr>
            <a:r>
              <a:rPr lang="ru-RU" sz="4000" dirty="0" err="1"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Түзету</a:t>
            </a:r>
            <a:r>
              <a:rPr lang="ru-RU" sz="4000"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4000"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жұмыстарының</a:t>
            </a:r>
            <a:r>
              <a:rPr lang="ru-RU" sz="4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4000"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түрлері</a:t>
            </a:r>
            <a:r>
              <a:rPr lang="ru-RU" sz="4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4000" dirty="0">
              <a:solidFill>
                <a:srgbClr val="002060"/>
              </a:solidFill>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508001" y="1393372"/>
            <a:ext cx="7790872" cy="4411684"/>
          </a:xfrm>
        </p:spPr>
        <p:txBody>
          <a:bodyPr>
            <a:normAutofit/>
          </a:bodyPr>
          <a:lstStyle/>
          <a:p>
            <a:pPr marL="342900" lvl="0" indent="-342900">
              <a:buFont typeface="Wingdings" panose="05000000000000000000" pitchFamily="2" charset="2"/>
              <a:buChar char=""/>
            </a:pPr>
            <a:r>
              <a:rPr lang="ru-RU" sz="3200" b="1" i="1" dirty="0" err="1">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әлеуметтік-тұрмыстық</a:t>
            </a:r>
            <a:r>
              <a:rPr lang="ru-RU" sz="3200" b="1" i="1"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бағдарлауды</a:t>
            </a:r>
            <a:r>
              <a:rPr lang="ru-RU" sz="3200" b="1" i="1"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дамыту</a:t>
            </a:r>
            <a:r>
              <a:rPr lang="ru-RU" sz="3200" b="1" i="1" dirty="0" smtClean="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a:t>
            </a:r>
          </a:p>
          <a:p>
            <a:pPr marL="342900" lvl="0" indent="-342900">
              <a:buFont typeface="Wingdings" panose="05000000000000000000" pitchFamily="2" charset="2"/>
              <a:buChar char=""/>
            </a:pPr>
            <a:r>
              <a:rPr lang="ru-RU" sz="3200" b="1" i="1" dirty="0" err="1" smtClean="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көрнекі</a:t>
            </a:r>
            <a:r>
              <a:rPr lang="ru-RU" sz="3200" b="1" i="1" dirty="0" smtClean="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қабылдауды</a:t>
            </a:r>
            <a:r>
              <a:rPr lang="ru-RU" sz="3200" b="1" i="1"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дамыту</a:t>
            </a:r>
            <a:r>
              <a:rPr lang="ru-RU" sz="3200" b="1" i="1" dirty="0" smtClean="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a:t>
            </a:r>
          </a:p>
          <a:p>
            <a:pPr marL="342900" lvl="0" indent="-342900">
              <a:buFont typeface="Wingdings" panose="05000000000000000000" pitchFamily="2" charset="2"/>
              <a:buChar char=""/>
            </a:pPr>
            <a:r>
              <a:rPr lang="ru-RU" sz="3200" b="1" i="1" dirty="0" err="1" smtClean="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кеңістікте</a:t>
            </a:r>
            <a:r>
              <a:rPr lang="ru-RU" sz="3200" b="1" i="1" dirty="0" smtClean="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бағдарлау</a:t>
            </a:r>
            <a:r>
              <a:rPr lang="ru-RU" sz="3200" b="1" i="1"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дағдыларын</a:t>
            </a:r>
            <a:r>
              <a:rPr lang="ru-RU" sz="3200" b="1" i="1"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дамыту</a:t>
            </a:r>
            <a:r>
              <a:rPr lang="ru-RU" sz="3200" b="1" i="1" dirty="0" smtClean="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a:t>
            </a:r>
          </a:p>
          <a:p>
            <a:pPr marL="342900" lvl="0" indent="-342900">
              <a:buFont typeface="Wingdings" panose="05000000000000000000" pitchFamily="2" charset="2"/>
              <a:buChar char=""/>
            </a:pPr>
            <a:r>
              <a:rPr lang="ru-RU" sz="3200" b="1" i="1" dirty="0" err="1" smtClean="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жанасу</a:t>
            </a:r>
            <a:r>
              <a:rPr lang="ru-RU" sz="3200" b="1" i="1" dirty="0" smtClean="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200" b="1" i="1"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мен </a:t>
            </a:r>
            <a:r>
              <a:rPr lang="ru-RU" sz="3200" b="1" i="1" dirty="0" err="1">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ұсақ</a:t>
            </a:r>
            <a:r>
              <a:rPr lang="ru-RU" sz="3200" b="1" i="1"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моториканы</a:t>
            </a:r>
            <a:r>
              <a:rPr lang="ru-RU" sz="3200" b="1" i="1"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дамыту</a:t>
            </a:r>
            <a:r>
              <a:rPr lang="ru-RU" sz="3200" b="1" i="1" dirty="0" smtClean="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a:t>
            </a:r>
          </a:p>
          <a:p>
            <a:pPr marL="342900" lvl="0" indent="-342900">
              <a:buFont typeface="Wingdings" panose="05000000000000000000" pitchFamily="2" charset="2"/>
              <a:buChar char=""/>
            </a:pPr>
            <a:r>
              <a:rPr lang="ru-RU" sz="3200" b="1" i="1" dirty="0" err="1" smtClean="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сөйлеу</a:t>
            </a:r>
            <a:r>
              <a:rPr lang="ru-RU" sz="3200" b="1" i="1" dirty="0" smtClean="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бұзылыстарын</a:t>
            </a:r>
            <a:r>
              <a:rPr lang="ru-RU" sz="3200" b="1" i="1"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200" b="1" i="1" dirty="0" err="1">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түзету</a:t>
            </a:r>
            <a:r>
              <a:rPr lang="ru-RU" sz="3200" b="1" i="1"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dirty="0"/>
          </a:p>
        </p:txBody>
      </p:sp>
    </p:spTree>
    <p:extLst>
      <p:ext uri="{BB962C8B-B14F-4D97-AF65-F5344CB8AC3E}">
        <p14:creationId xmlns:p14="http://schemas.microsoft.com/office/powerpoint/2010/main" val="12553754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25003" y="528036"/>
            <a:ext cx="8345510" cy="1661373"/>
          </a:xfrm>
        </p:spPr>
        <p:txBody>
          <a:bodyPr/>
          <a:lstStyle/>
          <a:p>
            <a:pPr algn="ctr">
              <a:spcAft>
                <a:spcPts val="0"/>
              </a:spcAft>
            </a:pPr>
            <a:r>
              <a:rPr lang="ru-RU" sz="3600" dirty="0" err="1">
                <a:solidFill>
                  <a:srgbClr val="000099"/>
                </a:solidFill>
                <a:latin typeface="Times New Roman" panose="02020603050405020304" pitchFamily="18" charset="0"/>
                <a:ea typeface="Times New Roman" panose="02020603050405020304" pitchFamily="18" charset="0"/>
              </a:rPr>
              <a:t>Көру</a:t>
            </a:r>
            <a:r>
              <a:rPr lang="ru-RU" sz="3600" dirty="0">
                <a:solidFill>
                  <a:srgbClr val="000099"/>
                </a:solidFill>
                <a:latin typeface="Times New Roman" panose="02020603050405020304" pitchFamily="18" charset="0"/>
                <a:ea typeface="Times New Roman" panose="02020603050405020304" pitchFamily="18" charset="0"/>
              </a:rPr>
              <a:t> </a:t>
            </a:r>
            <a:r>
              <a:rPr lang="ru-RU" sz="3600" dirty="0" err="1">
                <a:solidFill>
                  <a:srgbClr val="000099"/>
                </a:solidFill>
                <a:latin typeface="Times New Roman" panose="02020603050405020304" pitchFamily="18" charset="0"/>
                <a:ea typeface="Times New Roman" panose="02020603050405020304" pitchFamily="18" charset="0"/>
              </a:rPr>
              <a:t>қабілеті</a:t>
            </a:r>
            <a:r>
              <a:rPr lang="ru-RU" sz="3600" dirty="0">
                <a:solidFill>
                  <a:srgbClr val="000099"/>
                </a:solidFill>
                <a:latin typeface="Times New Roman" panose="02020603050405020304" pitchFamily="18" charset="0"/>
                <a:ea typeface="Times New Roman" panose="02020603050405020304" pitchFamily="18" charset="0"/>
              </a:rPr>
              <a:t> </a:t>
            </a:r>
            <a:r>
              <a:rPr lang="ru-RU" sz="3600" dirty="0" err="1">
                <a:solidFill>
                  <a:srgbClr val="000099"/>
                </a:solidFill>
                <a:latin typeface="Times New Roman" panose="02020603050405020304" pitchFamily="18" charset="0"/>
                <a:ea typeface="Times New Roman" panose="02020603050405020304" pitchFamily="18" charset="0"/>
              </a:rPr>
              <a:t>бұзылған</a:t>
            </a:r>
            <a:r>
              <a:rPr lang="ru-RU" sz="3600" dirty="0">
                <a:solidFill>
                  <a:srgbClr val="000099"/>
                </a:solidFill>
                <a:latin typeface="Times New Roman" panose="02020603050405020304" pitchFamily="18" charset="0"/>
                <a:ea typeface="Times New Roman" panose="02020603050405020304" pitchFamily="18" charset="0"/>
              </a:rPr>
              <a:t> </a:t>
            </a:r>
            <a:r>
              <a:rPr lang="ru-RU" sz="3600" dirty="0" err="1">
                <a:solidFill>
                  <a:srgbClr val="000099"/>
                </a:solidFill>
                <a:latin typeface="Times New Roman" panose="02020603050405020304" pitchFamily="18" charset="0"/>
                <a:ea typeface="Times New Roman" panose="02020603050405020304" pitchFamily="18" charset="0"/>
              </a:rPr>
              <a:t>балалармен</a:t>
            </a:r>
            <a:r>
              <a:rPr lang="ru-RU" sz="3600" dirty="0">
                <a:solidFill>
                  <a:srgbClr val="000099"/>
                </a:solidFill>
                <a:latin typeface="Times New Roman" panose="02020603050405020304" pitchFamily="18" charset="0"/>
                <a:ea typeface="Times New Roman" panose="02020603050405020304" pitchFamily="18" charset="0"/>
              </a:rPr>
              <a:t> </a:t>
            </a:r>
            <a:r>
              <a:rPr lang="ru-RU" sz="3600" dirty="0" err="1">
                <a:solidFill>
                  <a:srgbClr val="000099"/>
                </a:solidFill>
                <a:latin typeface="Times New Roman" panose="02020603050405020304" pitchFamily="18" charset="0"/>
                <a:ea typeface="Times New Roman" panose="02020603050405020304" pitchFamily="18" charset="0"/>
              </a:rPr>
              <a:t>түзету</a:t>
            </a:r>
            <a:r>
              <a:rPr lang="ru-RU" sz="3600" dirty="0">
                <a:solidFill>
                  <a:srgbClr val="000099"/>
                </a:solidFill>
                <a:latin typeface="Times New Roman" panose="02020603050405020304" pitchFamily="18" charset="0"/>
                <a:ea typeface="Times New Roman" panose="02020603050405020304" pitchFamily="18" charset="0"/>
              </a:rPr>
              <a:t> </a:t>
            </a:r>
            <a:r>
              <a:rPr lang="ru-RU" sz="3600" dirty="0" err="1">
                <a:solidFill>
                  <a:srgbClr val="000099"/>
                </a:solidFill>
                <a:latin typeface="Times New Roman" panose="02020603050405020304" pitchFamily="18" charset="0"/>
                <a:ea typeface="Times New Roman" panose="02020603050405020304" pitchFamily="18" charset="0"/>
              </a:rPr>
              <a:t>жұмыстарының</a:t>
            </a:r>
            <a:r>
              <a:rPr lang="ru-RU" sz="3600" dirty="0">
                <a:solidFill>
                  <a:srgbClr val="000099"/>
                </a:solidFill>
                <a:latin typeface="Times New Roman" panose="02020603050405020304" pitchFamily="18" charset="0"/>
                <a:ea typeface="Times New Roman" panose="02020603050405020304" pitchFamily="18" charset="0"/>
              </a:rPr>
              <a:t> </a:t>
            </a:r>
            <a:r>
              <a:rPr lang="ru-RU" sz="3600" dirty="0" err="1">
                <a:solidFill>
                  <a:srgbClr val="000099"/>
                </a:solidFill>
                <a:latin typeface="Times New Roman" panose="02020603050405020304" pitchFamily="18" charset="0"/>
                <a:ea typeface="Times New Roman" panose="02020603050405020304" pitchFamily="18" charset="0"/>
              </a:rPr>
              <a:t>бір</a:t>
            </a:r>
            <a:r>
              <a:rPr lang="ru-RU" sz="3600" dirty="0">
                <a:solidFill>
                  <a:srgbClr val="000099"/>
                </a:solidFill>
                <a:latin typeface="Times New Roman" panose="02020603050405020304" pitchFamily="18" charset="0"/>
                <a:ea typeface="Times New Roman" panose="02020603050405020304" pitchFamily="18" charset="0"/>
              </a:rPr>
              <a:t> </a:t>
            </a:r>
            <a:r>
              <a:rPr lang="ru-RU" sz="3600" dirty="0" err="1">
                <a:solidFill>
                  <a:srgbClr val="000099"/>
                </a:solidFill>
                <a:latin typeface="Times New Roman" panose="02020603050405020304" pitchFamily="18" charset="0"/>
                <a:ea typeface="Times New Roman" panose="02020603050405020304" pitchFamily="18" charset="0"/>
              </a:rPr>
              <a:t>бағыты-пластилинография</a:t>
            </a:r>
            <a:r>
              <a:rPr lang="ru-RU" sz="3600" dirty="0">
                <a:solidFill>
                  <a:srgbClr val="000099"/>
                </a:solidFill>
                <a:latin typeface="Times New Roman" panose="02020603050405020304" pitchFamily="18" charset="0"/>
                <a:ea typeface="Times New Roman" panose="02020603050405020304" pitchFamily="18" charset="0"/>
              </a:rPr>
              <a:t>.</a:t>
            </a:r>
            <a:endParaRPr lang="ru-RU" sz="3200" dirty="0">
              <a:solidFill>
                <a:srgbClr val="C0000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6907207" y="2601533"/>
            <a:ext cx="1863306" cy="2193225"/>
          </a:xfrm>
          <a:prstGeom prst="rect">
            <a:avLst/>
          </a:prstGeom>
          <a:ln w="190500" cap="sq">
            <a:solidFill>
              <a:srgbClr val="00B0F0"/>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Подзаголовок 2"/>
          <p:cNvSpPr>
            <a:spLocks noGrp="1"/>
          </p:cNvSpPr>
          <p:nvPr>
            <p:ph type="subTitle" idx="1"/>
          </p:nvPr>
        </p:nvSpPr>
        <p:spPr>
          <a:xfrm>
            <a:off x="425003" y="1906074"/>
            <a:ext cx="6375043" cy="4250027"/>
          </a:xfrm>
        </p:spPr>
        <p:txBody>
          <a:bodyPr>
            <a:normAutofit fontScale="92500"/>
          </a:bodyPr>
          <a:lstStyle/>
          <a:p>
            <a:pPr algn="ctr"/>
            <a:endParaRPr lang="ru-RU" sz="3600" i="1" dirty="0" smtClean="0">
              <a:solidFill>
                <a:srgbClr val="C00000"/>
              </a:solidFill>
              <a:latin typeface="Times New Roman" panose="02020603050405020304" pitchFamily="18" charset="0"/>
              <a:ea typeface="Times New Roman" panose="02020603050405020304" pitchFamily="18" charset="0"/>
              <a:cs typeface="+mj-cs"/>
            </a:endParaRPr>
          </a:p>
          <a:p>
            <a:pPr algn="ctr"/>
            <a:r>
              <a:rPr lang="ru-RU" sz="3600" i="1" dirty="0" err="1">
                <a:solidFill>
                  <a:srgbClr val="000099"/>
                </a:solidFill>
                <a:latin typeface="Times New Roman" panose="02020603050405020304" pitchFamily="18" charset="0"/>
                <a:ea typeface="Times New Roman" panose="02020603050405020304" pitchFamily="18" charset="0"/>
                <a:cs typeface="+mj-cs"/>
              </a:rPr>
              <a:t>Пластилинография</a:t>
            </a:r>
            <a:r>
              <a:rPr lang="ru-RU" sz="3600" i="1" dirty="0">
                <a:solidFill>
                  <a:srgbClr val="000099"/>
                </a:solidFill>
                <a:latin typeface="Times New Roman" panose="02020603050405020304" pitchFamily="18" charset="0"/>
                <a:ea typeface="Times New Roman" panose="02020603050405020304" pitchFamily="18" charset="0"/>
                <a:cs typeface="+mj-cs"/>
              </a:rPr>
              <a:t> </a:t>
            </a:r>
            <a:r>
              <a:rPr lang="ru-RU" sz="3600" i="1" dirty="0" err="1">
                <a:solidFill>
                  <a:srgbClr val="000099"/>
                </a:solidFill>
                <a:latin typeface="Times New Roman" panose="02020603050405020304" pitchFamily="18" charset="0"/>
                <a:ea typeface="Times New Roman" panose="02020603050405020304" pitchFamily="18" charset="0"/>
                <a:cs typeface="+mj-cs"/>
              </a:rPr>
              <a:t>дегеніміз</a:t>
            </a:r>
            <a:r>
              <a:rPr lang="ru-RU" sz="3600" i="1" dirty="0">
                <a:solidFill>
                  <a:srgbClr val="000099"/>
                </a:solidFill>
                <a:latin typeface="Times New Roman" panose="02020603050405020304" pitchFamily="18" charset="0"/>
                <a:ea typeface="Times New Roman" panose="02020603050405020304" pitchFamily="18" charset="0"/>
                <a:cs typeface="+mj-cs"/>
              </a:rPr>
              <a:t> не? </a:t>
            </a:r>
            <a:endParaRPr lang="ru-RU" sz="3600" i="1" dirty="0" smtClean="0">
              <a:solidFill>
                <a:srgbClr val="000099"/>
              </a:solidFill>
              <a:latin typeface="Times New Roman" panose="02020603050405020304" pitchFamily="18" charset="0"/>
              <a:ea typeface="Times New Roman" panose="02020603050405020304" pitchFamily="18" charset="0"/>
              <a:cs typeface="+mj-cs"/>
            </a:endParaRPr>
          </a:p>
          <a:p>
            <a:pPr algn="ctr"/>
            <a:r>
              <a:rPr lang="ru-RU" sz="3600" i="1" dirty="0" err="1" smtClean="0">
                <a:solidFill>
                  <a:srgbClr val="000099"/>
                </a:solidFill>
                <a:latin typeface="Times New Roman" panose="02020603050405020304" pitchFamily="18" charset="0"/>
                <a:ea typeface="Times New Roman" panose="02020603050405020304" pitchFamily="18" charset="0"/>
                <a:cs typeface="+mj-cs"/>
              </a:rPr>
              <a:t>Көлденең</a:t>
            </a:r>
            <a:r>
              <a:rPr lang="ru-RU" sz="3600" i="1" dirty="0" smtClean="0">
                <a:solidFill>
                  <a:srgbClr val="000099"/>
                </a:solidFill>
                <a:latin typeface="Times New Roman" panose="02020603050405020304" pitchFamily="18" charset="0"/>
                <a:ea typeface="Times New Roman" panose="02020603050405020304" pitchFamily="18" charset="0"/>
                <a:cs typeface="+mj-cs"/>
              </a:rPr>
              <a:t> </a:t>
            </a:r>
            <a:r>
              <a:rPr lang="ru-RU" sz="3600" i="1" dirty="0" err="1">
                <a:solidFill>
                  <a:srgbClr val="000099"/>
                </a:solidFill>
                <a:latin typeface="Times New Roman" panose="02020603050405020304" pitchFamily="18" charset="0"/>
                <a:ea typeface="Times New Roman" panose="02020603050405020304" pitchFamily="18" charset="0"/>
                <a:cs typeface="+mj-cs"/>
              </a:rPr>
              <a:t>бетіндегі</a:t>
            </a:r>
            <a:r>
              <a:rPr lang="ru-RU" sz="3600" i="1" dirty="0">
                <a:solidFill>
                  <a:srgbClr val="000099"/>
                </a:solidFill>
                <a:latin typeface="Times New Roman" panose="02020603050405020304" pitchFamily="18" charset="0"/>
                <a:ea typeface="Times New Roman" panose="02020603050405020304" pitchFamily="18" charset="0"/>
                <a:cs typeface="+mj-cs"/>
              </a:rPr>
              <a:t> </a:t>
            </a:r>
            <a:r>
              <a:rPr lang="ru-RU" sz="3600" i="1" dirty="0" err="1">
                <a:solidFill>
                  <a:srgbClr val="000099"/>
                </a:solidFill>
                <a:latin typeface="Times New Roman" panose="02020603050405020304" pitchFamily="18" charset="0"/>
                <a:ea typeface="Times New Roman" panose="02020603050405020304" pitchFamily="18" charset="0"/>
                <a:cs typeface="+mj-cs"/>
              </a:rPr>
              <a:t>көлемі</a:t>
            </a:r>
            <a:r>
              <a:rPr lang="ru-RU" sz="3600" i="1" dirty="0">
                <a:solidFill>
                  <a:srgbClr val="000099"/>
                </a:solidFill>
                <a:latin typeface="Times New Roman" panose="02020603050405020304" pitchFamily="18" charset="0"/>
                <a:ea typeface="Times New Roman" panose="02020603050405020304" pitchFamily="18" charset="0"/>
                <a:cs typeface="+mj-cs"/>
              </a:rPr>
              <a:t> (</a:t>
            </a:r>
            <a:r>
              <a:rPr lang="ru-RU" sz="3600" i="1" dirty="0" err="1">
                <a:solidFill>
                  <a:srgbClr val="000099"/>
                </a:solidFill>
                <a:latin typeface="Times New Roman" panose="02020603050405020304" pitchFamily="18" charset="0"/>
                <a:ea typeface="Times New Roman" panose="02020603050405020304" pitchFamily="18" charset="0"/>
                <a:cs typeface="+mj-cs"/>
              </a:rPr>
              <a:t>барельефтік</a:t>
            </a:r>
            <a:r>
              <a:rPr lang="ru-RU" sz="3600" i="1" dirty="0">
                <a:solidFill>
                  <a:srgbClr val="000099"/>
                </a:solidFill>
                <a:latin typeface="Times New Roman" panose="02020603050405020304" pitchFamily="18" charset="0"/>
                <a:ea typeface="Times New Roman" panose="02020603050405020304" pitchFamily="18" charset="0"/>
                <a:cs typeface="+mj-cs"/>
              </a:rPr>
              <a:t>)</a:t>
            </a:r>
            <a:r>
              <a:rPr lang="ru-RU" sz="3600" i="1" dirty="0" err="1">
                <a:solidFill>
                  <a:srgbClr val="000099"/>
                </a:solidFill>
                <a:latin typeface="Times New Roman" panose="02020603050405020304" pitchFamily="18" charset="0"/>
                <a:ea typeface="Times New Roman" panose="02020603050405020304" pitchFamily="18" charset="0"/>
                <a:cs typeface="+mj-cs"/>
              </a:rPr>
              <a:t>бойынша</a:t>
            </a:r>
            <a:r>
              <a:rPr lang="ru-RU" sz="3600" i="1" dirty="0">
                <a:solidFill>
                  <a:srgbClr val="000099"/>
                </a:solidFill>
                <a:latin typeface="Times New Roman" panose="02020603050405020304" pitchFamily="18" charset="0"/>
                <a:ea typeface="Times New Roman" panose="02020603050405020304" pitchFamily="18" charset="0"/>
                <a:cs typeface="+mj-cs"/>
              </a:rPr>
              <a:t> </a:t>
            </a:r>
            <a:r>
              <a:rPr lang="ru-RU" sz="3600" i="1" dirty="0" err="1">
                <a:solidFill>
                  <a:srgbClr val="000099"/>
                </a:solidFill>
                <a:latin typeface="Times New Roman" panose="02020603050405020304" pitchFamily="18" charset="0"/>
                <a:ea typeface="Times New Roman" panose="02020603050405020304" pitchFamily="18" charset="0"/>
                <a:cs typeface="+mj-cs"/>
              </a:rPr>
              <a:t>көп</a:t>
            </a:r>
            <a:r>
              <a:rPr lang="ru-RU" sz="3600" i="1" dirty="0">
                <a:solidFill>
                  <a:srgbClr val="000099"/>
                </a:solidFill>
                <a:latin typeface="Times New Roman" panose="02020603050405020304" pitchFamily="18" charset="0"/>
                <a:ea typeface="Times New Roman" panose="02020603050405020304" pitchFamily="18" charset="0"/>
                <a:cs typeface="+mj-cs"/>
              </a:rPr>
              <a:t> </a:t>
            </a:r>
            <a:r>
              <a:rPr lang="ru-RU" sz="3600" i="1" dirty="0" err="1">
                <a:solidFill>
                  <a:srgbClr val="000099"/>
                </a:solidFill>
                <a:latin typeface="Times New Roman" panose="02020603050405020304" pitchFamily="18" charset="0"/>
                <a:ea typeface="Times New Roman" panose="02020603050405020304" pitchFamily="18" charset="0"/>
                <a:cs typeface="+mj-cs"/>
              </a:rPr>
              <a:t>немесе</a:t>
            </a:r>
            <a:r>
              <a:rPr lang="ru-RU" sz="3600" i="1" dirty="0">
                <a:solidFill>
                  <a:srgbClr val="000099"/>
                </a:solidFill>
                <a:latin typeface="Times New Roman" panose="02020603050405020304" pitchFamily="18" charset="0"/>
                <a:ea typeface="Times New Roman" panose="02020603050405020304" pitchFamily="18" charset="0"/>
                <a:cs typeface="+mj-cs"/>
              </a:rPr>
              <a:t> аз </a:t>
            </a:r>
            <a:r>
              <a:rPr lang="ru-RU" sz="3600" i="1" dirty="0" err="1">
                <a:solidFill>
                  <a:srgbClr val="000099"/>
                </a:solidFill>
                <a:latin typeface="Times New Roman" panose="02020603050405020304" pitchFamily="18" charset="0"/>
                <a:ea typeface="Times New Roman" panose="02020603050405020304" pitchFamily="18" charset="0"/>
                <a:cs typeface="+mj-cs"/>
              </a:rPr>
              <a:t>дөңес</a:t>
            </a:r>
            <a:r>
              <a:rPr lang="ru-RU" sz="3600" i="1" dirty="0">
                <a:solidFill>
                  <a:srgbClr val="000099"/>
                </a:solidFill>
                <a:latin typeface="Times New Roman" panose="02020603050405020304" pitchFamily="18" charset="0"/>
                <a:ea typeface="Times New Roman" panose="02020603050405020304" pitchFamily="18" charset="0"/>
                <a:cs typeface="+mj-cs"/>
              </a:rPr>
              <a:t> </a:t>
            </a:r>
            <a:r>
              <a:rPr lang="ru-RU" sz="3600" i="1" dirty="0" err="1">
                <a:solidFill>
                  <a:srgbClr val="000099"/>
                </a:solidFill>
                <a:latin typeface="Times New Roman" panose="02020603050405020304" pitchFamily="18" charset="0"/>
                <a:ea typeface="Times New Roman" panose="02020603050405020304" pitchFamily="18" charset="0"/>
                <a:cs typeface="+mj-cs"/>
              </a:rPr>
              <a:t>бейнелерді</a:t>
            </a:r>
            <a:r>
              <a:rPr lang="ru-RU" sz="3600" i="1" dirty="0">
                <a:solidFill>
                  <a:srgbClr val="000099"/>
                </a:solidFill>
                <a:latin typeface="Times New Roman" panose="02020603050405020304" pitchFamily="18" charset="0"/>
                <a:ea typeface="Times New Roman" panose="02020603050405020304" pitchFamily="18" charset="0"/>
                <a:cs typeface="+mj-cs"/>
              </a:rPr>
              <a:t> </a:t>
            </a:r>
            <a:r>
              <a:rPr lang="ru-RU" sz="3600" i="1" dirty="0" err="1">
                <a:solidFill>
                  <a:srgbClr val="000099"/>
                </a:solidFill>
                <a:latin typeface="Times New Roman" panose="02020603050405020304" pitchFamily="18" charset="0"/>
                <a:ea typeface="Times New Roman" panose="02020603050405020304" pitchFamily="18" charset="0"/>
                <a:cs typeface="+mj-cs"/>
              </a:rPr>
              <a:t>ермексазбен</a:t>
            </a:r>
            <a:r>
              <a:rPr lang="ru-RU" sz="3600" i="1" dirty="0">
                <a:solidFill>
                  <a:srgbClr val="000099"/>
                </a:solidFill>
                <a:latin typeface="Times New Roman" panose="02020603050405020304" pitchFamily="18" charset="0"/>
                <a:ea typeface="Times New Roman" panose="02020603050405020304" pitchFamily="18" charset="0"/>
                <a:cs typeface="+mj-cs"/>
              </a:rPr>
              <a:t> </a:t>
            </a:r>
            <a:r>
              <a:rPr lang="ru-RU" sz="3600" i="1" dirty="0" err="1">
                <a:solidFill>
                  <a:srgbClr val="000099"/>
                </a:solidFill>
                <a:latin typeface="Times New Roman" panose="02020603050405020304" pitchFamily="18" charset="0"/>
                <a:ea typeface="Times New Roman" panose="02020603050405020304" pitchFamily="18" charset="0"/>
                <a:cs typeface="+mj-cs"/>
              </a:rPr>
              <a:t>жапсырудың</a:t>
            </a:r>
            <a:r>
              <a:rPr lang="ru-RU" sz="3600" i="1" dirty="0">
                <a:solidFill>
                  <a:srgbClr val="000099"/>
                </a:solidFill>
                <a:latin typeface="Times New Roman" panose="02020603050405020304" pitchFamily="18" charset="0"/>
                <a:ea typeface="Times New Roman" panose="02020603050405020304" pitchFamily="18" charset="0"/>
                <a:cs typeface="+mj-cs"/>
              </a:rPr>
              <a:t> </a:t>
            </a:r>
            <a:r>
              <a:rPr lang="ru-RU" sz="3600" i="1" dirty="0" err="1">
                <a:solidFill>
                  <a:srgbClr val="000099"/>
                </a:solidFill>
                <a:latin typeface="Times New Roman" panose="02020603050405020304" pitchFamily="18" charset="0"/>
                <a:ea typeface="Times New Roman" panose="02020603050405020304" pitchFamily="18" charset="0"/>
                <a:cs typeface="+mj-cs"/>
              </a:rPr>
              <a:t>дәстүрлі</a:t>
            </a:r>
            <a:r>
              <a:rPr lang="ru-RU" sz="3600" i="1" dirty="0">
                <a:solidFill>
                  <a:srgbClr val="000099"/>
                </a:solidFill>
                <a:latin typeface="Times New Roman" panose="02020603050405020304" pitchFamily="18" charset="0"/>
                <a:ea typeface="Times New Roman" panose="02020603050405020304" pitchFamily="18" charset="0"/>
                <a:cs typeface="+mj-cs"/>
              </a:rPr>
              <a:t> </a:t>
            </a:r>
            <a:r>
              <a:rPr lang="ru-RU" sz="3600" i="1" dirty="0" err="1">
                <a:solidFill>
                  <a:srgbClr val="000099"/>
                </a:solidFill>
                <a:latin typeface="Times New Roman" panose="02020603050405020304" pitchFamily="18" charset="0"/>
                <a:ea typeface="Times New Roman" panose="02020603050405020304" pitchFamily="18" charset="0"/>
                <a:cs typeface="+mj-cs"/>
              </a:rPr>
              <a:t>емес</a:t>
            </a:r>
            <a:r>
              <a:rPr lang="ru-RU" sz="3600" i="1" dirty="0">
                <a:solidFill>
                  <a:srgbClr val="000099"/>
                </a:solidFill>
                <a:latin typeface="Times New Roman" panose="02020603050405020304" pitchFamily="18" charset="0"/>
                <a:ea typeface="Times New Roman" panose="02020603050405020304" pitchFamily="18" charset="0"/>
                <a:cs typeface="+mj-cs"/>
              </a:rPr>
              <a:t> </a:t>
            </a:r>
            <a:r>
              <a:rPr lang="ru-RU" sz="3600" i="1" dirty="0" err="1">
                <a:solidFill>
                  <a:srgbClr val="000099"/>
                </a:solidFill>
                <a:latin typeface="Times New Roman" panose="02020603050405020304" pitchFamily="18" charset="0"/>
                <a:ea typeface="Times New Roman" panose="02020603050405020304" pitchFamily="18" charset="0"/>
                <a:cs typeface="+mj-cs"/>
              </a:rPr>
              <a:t>техникасы</a:t>
            </a:r>
            <a:r>
              <a:rPr lang="ru-RU" dirty="0" smtClean="0">
                <a:solidFill>
                  <a:srgbClr val="000099"/>
                </a:solidFill>
                <a:latin typeface="Calibri" panose="020F0502020204030204" pitchFamily="34" charset="0"/>
                <a:ea typeface="Calibri" panose="020F0502020204030204" pitchFamily="34" charset="0"/>
                <a:cs typeface="Times New Roman" panose="02020603050405020304" pitchFamily="18" charset="0"/>
              </a:rPr>
              <a:t>.</a:t>
            </a:r>
            <a:r>
              <a:rPr lang="ru-RU" dirty="0">
                <a:solidFill>
                  <a:srgbClr val="000099"/>
                </a:solidFill>
                <a:latin typeface="Calibri" panose="020F0502020204030204" pitchFamily="34" charset="0"/>
                <a:ea typeface="Calibri" panose="020F0502020204030204" pitchFamily="34" charset="0"/>
                <a:cs typeface="Times New Roman" panose="02020603050405020304" pitchFamily="18" charset="0"/>
              </a:rPr>
              <a:t> </a:t>
            </a:r>
            <a:endParaRPr lang="ru-RU" dirty="0">
              <a:solidFill>
                <a:srgbClr val="000099"/>
              </a:solidFill>
            </a:endParaRPr>
          </a:p>
        </p:txBody>
      </p:sp>
    </p:spTree>
    <p:extLst>
      <p:ext uri="{BB962C8B-B14F-4D97-AF65-F5344CB8AC3E}">
        <p14:creationId xmlns:p14="http://schemas.microsoft.com/office/powerpoint/2010/main" val="2559057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61944" y="455054"/>
            <a:ext cx="5260838" cy="2519967"/>
          </a:xfrm>
        </p:spPr>
        <p:txBody>
          <a:bodyPr>
            <a:noAutofit/>
          </a:bodyPr>
          <a:lstStyle/>
          <a:p>
            <a:pPr algn="ctr"/>
            <a:r>
              <a:rPr lang="ru-RU" sz="3200" dirty="0" err="1" smtClean="0">
                <a:solidFill>
                  <a:srgbClr val="000099"/>
                </a:solidFill>
                <a:latin typeface="Times New Roman" panose="02020603050405020304" pitchFamily="18" charset="0"/>
                <a:ea typeface="Times New Roman" panose="02020603050405020304" pitchFamily="18" charset="0"/>
              </a:rPr>
              <a:t>Пластилинография</a:t>
            </a:r>
            <a:r>
              <a:rPr lang="ru-RU" sz="3200" dirty="0" smtClean="0">
                <a:solidFill>
                  <a:srgbClr val="000099"/>
                </a:solidFill>
                <a:latin typeface="Times New Roman" panose="02020603050405020304" pitchFamily="18" charset="0"/>
                <a:ea typeface="Times New Roman" panose="02020603050405020304" pitchFamily="18" charset="0"/>
              </a:rPr>
              <a:t/>
            </a:r>
            <a:br>
              <a:rPr lang="ru-RU" sz="3200" dirty="0" smtClean="0">
                <a:solidFill>
                  <a:srgbClr val="000099"/>
                </a:solidFill>
                <a:latin typeface="Times New Roman" panose="02020603050405020304" pitchFamily="18" charset="0"/>
                <a:ea typeface="Times New Roman" panose="02020603050405020304" pitchFamily="18" charset="0"/>
              </a:rPr>
            </a:br>
            <a:r>
              <a:rPr lang="ru-RU" sz="3200" dirty="0" smtClean="0">
                <a:solidFill>
                  <a:srgbClr val="000099"/>
                </a:solidFill>
                <a:latin typeface="Times New Roman" panose="02020603050405020304" pitchFamily="18" charset="0"/>
                <a:ea typeface="Times New Roman" panose="02020603050405020304" pitchFamily="18" charset="0"/>
              </a:rPr>
              <a:t> </a:t>
            </a:r>
            <a:r>
              <a:rPr lang="ru-RU" sz="3200" dirty="0" err="1">
                <a:solidFill>
                  <a:srgbClr val="000099"/>
                </a:solidFill>
                <a:latin typeface="Times New Roman" panose="02020603050405020304" pitchFamily="18" charset="0"/>
                <a:ea typeface="Times New Roman" panose="02020603050405020304" pitchFamily="18" charset="0"/>
              </a:rPr>
              <a:t>түзету</a:t>
            </a:r>
            <a:r>
              <a:rPr lang="ru-RU" sz="3200" dirty="0">
                <a:solidFill>
                  <a:srgbClr val="000099"/>
                </a:solidFill>
                <a:latin typeface="Times New Roman" panose="02020603050405020304" pitchFamily="18" charset="0"/>
                <a:ea typeface="Times New Roman" panose="02020603050405020304" pitchFamily="18" charset="0"/>
              </a:rPr>
              <a:t> </a:t>
            </a:r>
            <a:r>
              <a:rPr lang="ru-RU" sz="3200" dirty="0" err="1">
                <a:solidFill>
                  <a:srgbClr val="000099"/>
                </a:solidFill>
                <a:latin typeface="Times New Roman" panose="02020603050405020304" pitchFamily="18" charset="0"/>
                <a:ea typeface="Times New Roman" panose="02020603050405020304" pitchFamily="18" charset="0"/>
              </a:rPr>
              <a:t>сабақтары</a:t>
            </a:r>
            <a:r>
              <a:rPr lang="ru-RU" sz="3200" dirty="0">
                <a:solidFill>
                  <a:srgbClr val="000099"/>
                </a:solidFill>
                <a:latin typeface="Times New Roman" panose="02020603050405020304" pitchFamily="18" charset="0"/>
                <a:ea typeface="Times New Roman" panose="02020603050405020304" pitchFamily="18" charset="0"/>
              </a:rPr>
              <a:t> </a:t>
            </a:r>
            <a:r>
              <a:rPr lang="ru-RU" sz="3200" dirty="0" err="1">
                <a:solidFill>
                  <a:srgbClr val="000099"/>
                </a:solidFill>
                <a:latin typeface="Times New Roman" panose="02020603050405020304" pitchFamily="18" charset="0"/>
                <a:ea typeface="Times New Roman" panose="02020603050405020304" pitchFamily="18" charset="0"/>
              </a:rPr>
              <a:t>дамуға</a:t>
            </a:r>
            <a:r>
              <a:rPr lang="ru-RU" sz="3200" dirty="0">
                <a:solidFill>
                  <a:srgbClr val="000099"/>
                </a:solidFill>
                <a:latin typeface="Times New Roman" panose="02020603050405020304" pitchFamily="18" charset="0"/>
                <a:ea typeface="Times New Roman" panose="02020603050405020304" pitchFamily="18" charset="0"/>
              </a:rPr>
              <a:t> </a:t>
            </a:r>
            <a:r>
              <a:rPr lang="ru-RU" sz="3200" dirty="0" err="1">
                <a:solidFill>
                  <a:srgbClr val="000099"/>
                </a:solidFill>
                <a:latin typeface="Times New Roman" panose="02020603050405020304" pitchFamily="18" charset="0"/>
                <a:ea typeface="Times New Roman" panose="02020603050405020304" pitchFamily="18" charset="0"/>
              </a:rPr>
              <a:t>ықпал</a:t>
            </a:r>
            <a:r>
              <a:rPr lang="ru-RU" sz="3200" dirty="0">
                <a:solidFill>
                  <a:srgbClr val="000099"/>
                </a:solidFill>
                <a:latin typeface="Times New Roman" panose="02020603050405020304" pitchFamily="18" charset="0"/>
                <a:ea typeface="Times New Roman" panose="02020603050405020304" pitchFamily="18" charset="0"/>
              </a:rPr>
              <a:t> </a:t>
            </a:r>
            <a:r>
              <a:rPr lang="ru-RU" sz="3200" dirty="0" err="1">
                <a:solidFill>
                  <a:srgbClr val="000099"/>
                </a:solidFill>
                <a:latin typeface="Times New Roman" panose="02020603050405020304" pitchFamily="18" charset="0"/>
                <a:ea typeface="Times New Roman" panose="02020603050405020304" pitchFamily="18" charset="0"/>
              </a:rPr>
              <a:t>етеді</a:t>
            </a:r>
            <a:r>
              <a:rPr lang="ru-RU" sz="3200" dirty="0">
                <a:solidFill>
                  <a:srgbClr val="000099"/>
                </a:solidFill>
                <a:latin typeface="Times New Roman" panose="02020603050405020304" pitchFamily="18" charset="0"/>
                <a:ea typeface="Times New Roman" panose="02020603050405020304" pitchFamily="18" charset="0"/>
              </a:rPr>
              <a:t>:</a:t>
            </a:r>
            <a:endParaRPr lang="ru-RU" sz="3200" dirty="0">
              <a:solidFill>
                <a:srgbClr val="000099"/>
              </a:solidFill>
            </a:endParaRPr>
          </a:p>
        </p:txBody>
      </p:sp>
      <p:sp>
        <p:nvSpPr>
          <p:cNvPr id="3" name="Объект 2"/>
          <p:cNvSpPr>
            <a:spLocks noGrp="1"/>
          </p:cNvSpPr>
          <p:nvPr>
            <p:ph idx="1"/>
          </p:nvPr>
        </p:nvSpPr>
        <p:spPr>
          <a:xfrm>
            <a:off x="508000" y="2859110"/>
            <a:ext cx="8095673" cy="3707945"/>
          </a:xfrm>
        </p:spPr>
        <p:txBody>
          <a:bodyPr>
            <a:normAutofit fontScale="70000" lnSpcReduction="20000"/>
          </a:bodyPr>
          <a:lstStyle/>
          <a:p>
            <a:endParaRPr lang="ru-RU" sz="2800" dirty="0" smtClean="0">
              <a:solidFill>
                <a:srgbClr val="0070C0"/>
              </a:solidFill>
              <a:latin typeface="Times New Roman" panose="02020603050405020304" pitchFamily="18" charset="0"/>
              <a:ea typeface="Times New Roman" panose="02020603050405020304" pitchFamily="18" charset="0"/>
              <a:cs typeface="+mj-cs"/>
            </a:endParaRPr>
          </a:p>
          <a:p>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психикалық</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процестерді</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дамыту</a:t>
            </a:r>
            <a:r>
              <a:rPr lang="ru-RU" sz="3300"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p>
          <a:p>
            <a:r>
              <a:rPr lang="ru-RU" sz="3300"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зейін</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есте</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сақтау</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ойлау</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қиял</a:t>
            </a:r>
            <a:r>
              <a:rPr lang="ru-RU" sz="3300"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p>
          <a:p>
            <a:r>
              <a:rPr lang="ru-RU" sz="3300" dirty="0" err="1"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қабылдауды</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кеңістікті</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бағдарлауды</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сенсоримоторлы</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сезімталдықты</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пішінді</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құрылымды</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түсті</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салмақты</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пластиканы</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қабылдау</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дамытуға</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ықпал</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етеді</a:t>
            </a:r>
            <a:r>
              <a:rPr lang="ru-RU" sz="3300"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p>
          <a:p>
            <a:r>
              <a:rPr lang="ru-RU" sz="3300"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бала </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көз-қолды</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үйлестіруді</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жетілдіреді</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қол</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шеберлігі</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дамиды</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қолдың</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күші</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күшейеді</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екі</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қолдың</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қозғалысы</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үйлесімді</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33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болады</a:t>
            </a:r>
            <a:r>
              <a:rPr lang="ru-RU" sz="33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ru-RU" sz="3300" dirty="0"/>
          </a:p>
        </p:txBody>
      </p:sp>
      <p:pic>
        <p:nvPicPr>
          <p:cNvPr id="4" name="Рисунок 3"/>
          <p:cNvPicPr>
            <a:picLocks noChangeAspect="1"/>
          </p:cNvPicPr>
          <p:nvPr/>
        </p:nvPicPr>
        <p:blipFill>
          <a:blip r:embed="rId2"/>
          <a:stretch>
            <a:fillRect/>
          </a:stretch>
        </p:blipFill>
        <p:spPr>
          <a:xfrm>
            <a:off x="508000" y="287628"/>
            <a:ext cx="2395721" cy="2687392"/>
          </a:xfrm>
          <a:prstGeom prst="rect">
            <a:avLst/>
          </a:prstGeom>
          <a:ln w="190500" cap="sq">
            <a:solidFill>
              <a:schemeClr val="accent1"/>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96649871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8000" y="236394"/>
            <a:ext cx="7653234" cy="1249251"/>
          </a:xfrm>
        </p:spPr>
        <p:txBody>
          <a:bodyPr>
            <a:normAutofit fontScale="90000"/>
          </a:bodyPr>
          <a:lstStyle/>
          <a:p>
            <a:pPr algn="ctr"/>
            <a:r>
              <a:rPr lang="ru-RU" dirty="0">
                <a:solidFill>
                  <a:srgbClr val="000099"/>
                </a:solidFill>
                <a:latin typeface="Times New Roman" panose="02020603050405020304" pitchFamily="18" charset="0"/>
                <a:cs typeface="Times New Roman" panose="02020603050405020304" pitchFamily="18" charset="0"/>
              </a:rPr>
              <a:t>1. </a:t>
            </a:r>
            <a:r>
              <a:rPr lang="ru-RU" dirty="0" err="1">
                <a:solidFill>
                  <a:srgbClr val="000099"/>
                </a:solidFill>
                <a:latin typeface="Times New Roman" panose="02020603050405020304" pitchFamily="18" charset="0"/>
                <a:cs typeface="Times New Roman" panose="02020603050405020304" pitchFamily="18" charset="0"/>
              </a:rPr>
              <a:t>Тікелей</a:t>
            </a:r>
            <a:r>
              <a:rPr lang="ru-RU" dirty="0">
                <a:solidFill>
                  <a:srgbClr val="000099"/>
                </a:solidFill>
                <a:latin typeface="Times New Roman" panose="02020603050405020304" pitchFamily="18" charset="0"/>
                <a:cs typeface="Times New Roman" panose="02020603050405020304" pitchFamily="18" charset="0"/>
              </a:rPr>
              <a:t> </a:t>
            </a:r>
            <a:r>
              <a:rPr lang="ru-RU" dirty="0" err="1">
                <a:solidFill>
                  <a:srgbClr val="000099"/>
                </a:solidFill>
                <a:latin typeface="Times New Roman" panose="02020603050405020304" pitchFamily="18" charset="0"/>
                <a:cs typeface="Times New Roman" panose="02020603050405020304" pitchFamily="18" charset="0"/>
              </a:rPr>
              <a:t>пластилинография</a:t>
            </a:r>
            <a:r>
              <a:rPr lang="ru-RU" dirty="0">
                <a:solidFill>
                  <a:srgbClr val="000099"/>
                </a:solidFill>
                <a:latin typeface="Times New Roman" panose="02020603050405020304" pitchFamily="18" charset="0"/>
                <a:cs typeface="Times New Roman" panose="02020603050405020304" pitchFamily="18" charset="0"/>
              </a:rPr>
              <a:t>: </a:t>
            </a:r>
            <a:r>
              <a:rPr lang="ru-RU" dirty="0" err="1">
                <a:solidFill>
                  <a:srgbClr val="000099"/>
                </a:solidFill>
                <a:latin typeface="Times New Roman" panose="02020603050405020304" pitchFamily="18" charset="0"/>
                <a:cs typeface="Times New Roman" panose="02020603050405020304" pitchFamily="18" charset="0"/>
              </a:rPr>
              <a:t>көлденең</a:t>
            </a:r>
            <a:r>
              <a:rPr lang="ru-RU" dirty="0">
                <a:solidFill>
                  <a:srgbClr val="000099"/>
                </a:solidFill>
                <a:latin typeface="Times New Roman" panose="02020603050405020304" pitchFamily="18" charset="0"/>
                <a:cs typeface="Times New Roman" panose="02020603050405020304" pitchFamily="18" charset="0"/>
              </a:rPr>
              <a:t> </a:t>
            </a:r>
            <a:r>
              <a:rPr lang="ru-RU" dirty="0" err="1">
                <a:solidFill>
                  <a:srgbClr val="000099"/>
                </a:solidFill>
                <a:latin typeface="Times New Roman" panose="02020603050405020304" pitchFamily="18" charset="0"/>
                <a:cs typeface="Times New Roman" panose="02020603050405020304" pitchFamily="18" charset="0"/>
              </a:rPr>
              <a:t>бетіндегі</a:t>
            </a:r>
            <a:r>
              <a:rPr lang="ru-RU" dirty="0">
                <a:solidFill>
                  <a:srgbClr val="000099"/>
                </a:solidFill>
                <a:latin typeface="Times New Roman" panose="02020603050405020304" pitchFamily="18" charset="0"/>
                <a:cs typeface="Times New Roman" panose="02020603050405020304" pitchFamily="18" charset="0"/>
              </a:rPr>
              <a:t> </a:t>
            </a:r>
            <a:r>
              <a:rPr lang="ru-RU" dirty="0" err="1">
                <a:solidFill>
                  <a:srgbClr val="000099"/>
                </a:solidFill>
                <a:latin typeface="Times New Roman" panose="02020603050405020304" pitchFamily="18" charset="0"/>
                <a:cs typeface="Times New Roman" panose="02020603050405020304" pitchFamily="18" charset="0"/>
              </a:rPr>
              <a:t>штамптау</a:t>
            </a:r>
            <a:r>
              <a:rPr lang="ru-RU" dirty="0">
                <a:solidFill>
                  <a:srgbClr val="000099"/>
                </a:solidFill>
                <a:latin typeface="Times New Roman" panose="02020603050405020304" pitchFamily="18" charset="0"/>
                <a:cs typeface="Times New Roman" panose="02020603050405020304" pitchFamily="18" charset="0"/>
              </a:rPr>
              <a:t> </a:t>
            </a:r>
            <a:r>
              <a:rPr lang="ru-RU" dirty="0" err="1">
                <a:solidFill>
                  <a:srgbClr val="000099"/>
                </a:solidFill>
                <a:latin typeface="Times New Roman" panose="02020603050405020304" pitchFamily="18" charset="0"/>
                <a:cs typeface="Times New Roman" panose="02020603050405020304" pitchFamily="18" charset="0"/>
              </a:rPr>
              <a:t>кескінінің</a:t>
            </a:r>
            <a:r>
              <a:rPr lang="ru-RU" dirty="0">
                <a:solidFill>
                  <a:srgbClr val="000099"/>
                </a:solidFill>
                <a:latin typeface="Times New Roman" panose="02020603050405020304" pitchFamily="18" charset="0"/>
                <a:cs typeface="Times New Roman" panose="02020603050405020304" pitchFamily="18" charset="0"/>
              </a:rPr>
              <a:t> </a:t>
            </a:r>
            <a:r>
              <a:rPr lang="ru-RU" dirty="0" err="1">
                <a:solidFill>
                  <a:srgbClr val="000099"/>
                </a:solidFill>
                <a:latin typeface="Times New Roman" panose="02020603050405020304" pitchFamily="18" charset="0"/>
                <a:cs typeface="Times New Roman" panose="02020603050405020304" pitchFamily="18" charset="0"/>
              </a:rPr>
              <a:t>бейнесі</a:t>
            </a:r>
            <a:r>
              <a:rPr lang="ru-RU" dirty="0">
                <a:solidFill>
                  <a:srgbClr val="000099"/>
                </a:solidFill>
                <a:latin typeface="Times New Roman" panose="02020603050405020304" pitchFamily="18" charset="0"/>
                <a:cs typeface="Times New Roman" panose="02020603050405020304" pitchFamily="18" charset="0"/>
              </a:rPr>
              <a:t>.</a:t>
            </a:r>
          </a:p>
        </p:txBody>
      </p:sp>
      <p:pic>
        <p:nvPicPr>
          <p:cNvPr id="8" name="Объект 7"/>
          <p:cNvPicPr>
            <a:picLocks noGrp="1" noChangeAspect="1"/>
          </p:cNvPicPr>
          <p:nvPr>
            <p:ph idx="1"/>
          </p:nvPr>
        </p:nvPicPr>
        <p:blipFill>
          <a:blip r:embed="rId2"/>
          <a:stretch>
            <a:fillRect/>
          </a:stretch>
        </p:blipFill>
        <p:spPr>
          <a:xfrm>
            <a:off x="124822" y="1545466"/>
            <a:ext cx="2428781" cy="3881437"/>
          </a:xfrm>
          <a:prstGeom prst="rect">
            <a:avLst/>
          </a:prstGeom>
          <a:ln>
            <a:noFill/>
          </a:ln>
          <a:effectLst>
            <a:softEdge rad="112500"/>
          </a:effectLst>
        </p:spPr>
      </p:pic>
      <p:pic>
        <p:nvPicPr>
          <p:cNvPr id="9" name="Рисунок 8"/>
          <p:cNvPicPr>
            <a:picLocks noChangeAspect="1"/>
          </p:cNvPicPr>
          <p:nvPr/>
        </p:nvPicPr>
        <p:blipFill>
          <a:blip r:embed="rId3"/>
          <a:stretch>
            <a:fillRect/>
          </a:stretch>
        </p:blipFill>
        <p:spPr>
          <a:xfrm>
            <a:off x="2476329" y="2884865"/>
            <a:ext cx="2951293" cy="3973134"/>
          </a:xfrm>
          <a:prstGeom prst="rect">
            <a:avLst/>
          </a:prstGeom>
          <a:ln>
            <a:noFill/>
          </a:ln>
          <a:effectLst>
            <a:softEdge rad="112500"/>
          </a:effectLst>
        </p:spPr>
      </p:pic>
      <p:pic>
        <p:nvPicPr>
          <p:cNvPr id="10" name="Рисунок 9"/>
          <p:cNvPicPr>
            <a:picLocks noChangeAspect="1"/>
          </p:cNvPicPr>
          <p:nvPr/>
        </p:nvPicPr>
        <p:blipFill rotWithShape="1">
          <a:blip r:embed="rId4"/>
          <a:srcRect l="7611" t="2500"/>
          <a:stretch/>
        </p:blipFill>
        <p:spPr>
          <a:xfrm>
            <a:off x="5427622" y="1648650"/>
            <a:ext cx="3663023" cy="3863349"/>
          </a:xfrm>
          <a:prstGeom prst="rect">
            <a:avLst/>
          </a:prstGeom>
          <a:ln>
            <a:noFill/>
          </a:ln>
          <a:effectLst>
            <a:softEdge rad="112500"/>
          </a:effectLst>
        </p:spPr>
      </p:pic>
    </p:spTree>
    <p:extLst>
      <p:ext uri="{BB962C8B-B14F-4D97-AF65-F5344CB8AC3E}">
        <p14:creationId xmlns:p14="http://schemas.microsoft.com/office/powerpoint/2010/main" val="322022516"/>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3824" y="437882"/>
            <a:ext cx="7959867" cy="1017431"/>
          </a:xfrm>
        </p:spPr>
        <p:txBody>
          <a:bodyPr>
            <a:normAutofit fontScale="90000"/>
          </a:bodyPr>
          <a:lstStyle/>
          <a:p>
            <a:pPr algn="ctr"/>
            <a:r>
              <a:rPr lang="ru-RU" dirty="0">
                <a:solidFill>
                  <a:srgbClr val="000099"/>
                </a:solidFill>
                <a:latin typeface="Times New Roman" panose="02020603050405020304" pitchFamily="18" charset="0"/>
                <a:cs typeface="Times New Roman" panose="02020603050405020304" pitchFamily="18" charset="0"/>
              </a:rPr>
              <a:t>2. </a:t>
            </a:r>
            <a:r>
              <a:rPr lang="ru-RU" dirty="0" err="1">
                <a:solidFill>
                  <a:srgbClr val="000099"/>
                </a:solidFill>
                <a:latin typeface="Times New Roman" panose="02020603050405020304" pitchFamily="18" charset="0"/>
                <a:cs typeface="Times New Roman" panose="02020603050405020304" pitchFamily="18" charset="0"/>
              </a:rPr>
              <a:t>Кері</a:t>
            </a:r>
            <a:r>
              <a:rPr lang="ru-RU" dirty="0">
                <a:solidFill>
                  <a:srgbClr val="000099"/>
                </a:solidFill>
                <a:latin typeface="Times New Roman" panose="02020603050405020304" pitchFamily="18" charset="0"/>
                <a:cs typeface="Times New Roman" panose="02020603050405020304" pitchFamily="18" charset="0"/>
              </a:rPr>
              <a:t> </a:t>
            </a:r>
            <a:r>
              <a:rPr lang="ru-RU" dirty="0" err="1">
                <a:solidFill>
                  <a:srgbClr val="000099"/>
                </a:solidFill>
                <a:latin typeface="Times New Roman" panose="02020603050405020304" pitchFamily="18" charset="0"/>
                <a:cs typeface="Times New Roman" panose="02020603050405020304" pitchFamily="18" charset="0"/>
              </a:rPr>
              <a:t>пластилинография</a:t>
            </a:r>
            <a:r>
              <a:rPr lang="ru-RU" dirty="0">
                <a:solidFill>
                  <a:srgbClr val="000099"/>
                </a:solidFill>
                <a:latin typeface="Times New Roman" panose="02020603050405020304" pitchFamily="18" charset="0"/>
                <a:cs typeface="Times New Roman" panose="02020603050405020304" pitchFamily="18" charset="0"/>
              </a:rPr>
              <a:t> (</a:t>
            </a:r>
            <a:r>
              <a:rPr lang="ru-RU" dirty="0" err="1">
                <a:solidFill>
                  <a:srgbClr val="000099"/>
                </a:solidFill>
                <a:latin typeface="Times New Roman" panose="02020603050405020304" pitchFamily="18" charset="0"/>
                <a:cs typeface="Times New Roman" panose="02020603050405020304" pitchFamily="18" charset="0"/>
              </a:rPr>
              <a:t>витражды</a:t>
            </a:r>
            <a:r>
              <a:rPr lang="ru-RU" dirty="0">
                <a:solidFill>
                  <a:srgbClr val="000099"/>
                </a:solidFill>
                <a:latin typeface="Times New Roman" panose="02020603050405020304" pitchFamily="18" charset="0"/>
                <a:cs typeface="Times New Roman" panose="02020603050405020304" pitchFamily="18" charset="0"/>
              </a:rPr>
              <a:t>) </a:t>
            </a:r>
            <a:r>
              <a:rPr lang="ru-RU" dirty="0" err="1">
                <a:solidFill>
                  <a:srgbClr val="000099"/>
                </a:solidFill>
                <a:latin typeface="Times New Roman" panose="02020603050405020304" pitchFamily="18" charset="0"/>
                <a:cs typeface="Times New Roman" panose="02020603050405020304" pitchFamily="18" charset="0"/>
              </a:rPr>
              <a:t>мөлдір</a:t>
            </a:r>
            <a:r>
              <a:rPr lang="ru-RU" dirty="0">
                <a:solidFill>
                  <a:srgbClr val="000099"/>
                </a:solidFill>
                <a:latin typeface="Times New Roman" panose="02020603050405020304" pitchFamily="18" charset="0"/>
                <a:cs typeface="Times New Roman" panose="02020603050405020304" pitchFamily="18" charset="0"/>
              </a:rPr>
              <a:t> </a:t>
            </a:r>
            <a:r>
              <a:rPr lang="ru-RU" dirty="0" err="1">
                <a:solidFill>
                  <a:srgbClr val="000099"/>
                </a:solidFill>
                <a:latin typeface="Times New Roman" panose="02020603050405020304" pitchFamily="18" charset="0"/>
                <a:cs typeface="Times New Roman" panose="02020603050405020304" pitchFamily="18" charset="0"/>
              </a:rPr>
              <a:t>беттің</a:t>
            </a:r>
            <a:r>
              <a:rPr lang="ru-RU" dirty="0">
                <a:solidFill>
                  <a:srgbClr val="000099"/>
                </a:solidFill>
                <a:latin typeface="Times New Roman" panose="02020603050405020304" pitchFamily="18" charset="0"/>
                <a:cs typeface="Times New Roman" panose="02020603050405020304" pitchFamily="18" charset="0"/>
              </a:rPr>
              <a:t> </a:t>
            </a:r>
            <a:r>
              <a:rPr lang="ru-RU" dirty="0" err="1">
                <a:solidFill>
                  <a:srgbClr val="000099"/>
                </a:solidFill>
                <a:latin typeface="Times New Roman" panose="02020603050405020304" pitchFamily="18" charset="0"/>
                <a:cs typeface="Times New Roman" panose="02020603050405020304" pitchFamily="18" charset="0"/>
              </a:rPr>
              <a:t>артқы</a:t>
            </a:r>
            <a:r>
              <a:rPr lang="ru-RU" dirty="0">
                <a:solidFill>
                  <a:srgbClr val="000099"/>
                </a:solidFill>
                <a:latin typeface="Times New Roman" panose="02020603050405020304" pitchFamily="18" charset="0"/>
                <a:cs typeface="Times New Roman" panose="02020603050405020304" pitchFamily="18" charset="0"/>
              </a:rPr>
              <a:t> </a:t>
            </a:r>
            <a:r>
              <a:rPr lang="ru-RU" dirty="0" err="1">
                <a:solidFill>
                  <a:srgbClr val="000099"/>
                </a:solidFill>
                <a:latin typeface="Times New Roman" panose="02020603050405020304" pitchFamily="18" charset="0"/>
                <a:cs typeface="Times New Roman" panose="02020603050405020304" pitchFamily="18" charset="0"/>
              </a:rPr>
              <a:t>жағындағы</a:t>
            </a:r>
            <a:r>
              <a:rPr lang="ru-RU" dirty="0">
                <a:solidFill>
                  <a:srgbClr val="000099"/>
                </a:solidFill>
                <a:latin typeface="Times New Roman" panose="02020603050405020304" pitchFamily="18" charset="0"/>
                <a:cs typeface="Times New Roman" panose="02020603050405020304" pitchFamily="18" charset="0"/>
              </a:rPr>
              <a:t> </a:t>
            </a:r>
            <a:r>
              <a:rPr lang="ru-RU" dirty="0" err="1">
                <a:solidFill>
                  <a:srgbClr val="000099"/>
                </a:solidFill>
                <a:latin typeface="Times New Roman" panose="02020603050405020304" pitchFamily="18" charset="0"/>
                <a:cs typeface="Times New Roman" panose="02020603050405020304" pitchFamily="18" charset="0"/>
              </a:rPr>
              <a:t>сурет</a:t>
            </a:r>
            <a:endParaRPr lang="ru-RU" dirty="0">
              <a:solidFill>
                <a:srgbClr val="000099"/>
              </a:solidFill>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2"/>
          <a:stretch>
            <a:fillRect/>
          </a:stretch>
        </p:blipFill>
        <p:spPr>
          <a:xfrm>
            <a:off x="371011" y="2021984"/>
            <a:ext cx="3017178" cy="4572000"/>
          </a:xfrm>
          <a:prstGeom prst="rect">
            <a:avLst/>
          </a:prstGeom>
          <a:ln>
            <a:noFill/>
          </a:ln>
          <a:effectLst>
            <a:softEdge rad="112500"/>
          </a:effectLst>
        </p:spPr>
      </p:pic>
      <p:pic>
        <p:nvPicPr>
          <p:cNvPr id="9" name="Объект 8"/>
          <p:cNvPicPr>
            <a:picLocks noGrp="1" noChangeAspect="1"/>
          </p:cNvPicPr>
          <p:nvPr>
            <p:ph idx="1"/>
          </p:nvPr>
        </p:nvPicPr>
        <p:blipFill rotWithShape="1">
          <a:blip r:embed="rId3"/>
          <a:srcRect t="10033" r="808" b="6352"/>
          <a:stretch/>
        </p:blipFill>
        <p:spPr>
          <a:xfrm>
            <a:off x="4004615" y="2369714"/>
            <a:ext cx="4408509" cy="3412902"/>
          </a:xfrm>
          <a:prstGeom prst="rect">
            <a:avLst/>
          </a:prstGeom>
          <a:ln>
            <a:noFill/>
          </a:ln>
          <a:effectLst>
            <a:softEdge rad="112500"/>
          </a:effectLst>
        </p:spPr>
      </p:pic>
    </p:spTree>
    <p:extLst>
      <p:ext uri="{BB962C8B-B14F-4D97-AF65-F5344CB8AC3E}">
        <p14:creationId xmlns:p14="http://schemas.microsoft.com/office/powerpoint/2010/main" val="3678133999"/>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9634" y="336134"/>
            <a:ext cx="8021033" cy="1550988"/>
          </a:xfrm>
        </p:spPr>
        <p:txBody>
          <a:bodyPr>
            <a:normAutofit fontScale="90000"/>
          </a:bodyPr>
          <a:lstStyle/>
          <a:p>
            <a:pPr algn="ctr"/>
            <a:r>
              <a:rPr lang="ru-RU" sz="3100" dirty="0">
                <a:solidFill>
                  <a:srgbClr val="000099"/>
                </a:solidFill>
                <a:latin typeface="Times New Roman" panose="02020603050405020304" pitchFamily="18" charset="0"/>
                <a:cs typeface="Times New Roman" panose="02020603050405020304" pitchFamily="18" charset="0"/>
              </a:rPr>
              <a:t>3. </a:t>
            </a:r>
            <a:r>
              <a:rPr lang="ru-RU" sz="3100" dirty="0" err="1">
                <a:solidFill>
                  <a:srgbClr val="000099"/>
                </a:solidFill>
                <a:latin typeface="Times New Roman" panose="02020603050405020304" pitchFamily="18" charset="0"/>
                <a:cs typeface="Times New Roman" panose="02020603050405020304" pitchFamily="18" charset="0"/>
              </a:rPr>
              <a:t>Модульдік</a:t>
            </a:r>
            <a:r>
              <a:rPr lang="ru-RU" sz="3100" dirty="0">
                <a:solidFill>
                  <a:srgbClr val="000099"/>
                </a:solidFill>
                <a:latin typeface="Times New Roman" panose="02020603050405020304" pitchFamily="18" charset="0"/>
                <a:cs typeface="Times New Roman" panose="02020603050405020304" pitchFamily="18" charset="0"/>
              </a:rPr>
              <a:t> </a:t>
            </a:r>
            <a:r>
              <a:rPr lang="ru-RU" sz="3100" dirty="0" err="1">
                <a:solidFill>
                  <a:srgbClr val="000099"/>
                </a:solidFill>
                <a:latin typeface="Times New Roman" panose="02020603050405020304" pitchFamily="18" charset="0"/>
                <a:cs typeface="Times New Roman" panose="02020603050405020304" pitchFamily="18" charset="0"/>
              </a:rPr>
              <a:t>пластилинография</a:t>
            </a:r>
            <a:r>
              <a:rPr lang="ru-RU" sz="3100" dirty="0">
                <a:solidFill>
                  <a:srgbClr val="000099"/>
                </a:solidFill>
                <a:latin typeface="Times New Roman" panose="02020603050405020304" pitchFamily="18" charset="0"/>
                <a:cs typeface="Times New Roman" panose="02020603050405020304" pitchFamily="18" charset="0"/>
              </a:rPr>
              <a:t>: </a:t>
            </a:r>
            <a:r>
              <a:rPr lang="ru-RU" sz="3100" dirty="0" err="1">
                <a:solidFill>
                  <a:srgbClr val="000099"/>
                </a:solidFill>
                <a:latin typeface="Times New Roman" panose="02020603050405020304" pitchFamily="18" charset="0"/>
                <a:cs typeface="Times New Roman" panose="02020603050405020304" pitchFamily="18" charset="0"/>
              </a:rPr>
              <a:t>роликтер</a:t>
            </a:r>
            <a:r>
              <a:rPr lang="ru-RU" sz="3100" dirty="0">
                <a:solidFill>
                  <a:srgbClr val="000099"/>
                </a:solidFill>
                <a:latin typeface="Times New Roman" panose="02020603050405020304" pitchFamily="18" charset="0"/>
                <a:cs typeface="Times New Roman" panose="02020603050405020304" pitchFamily="18" charset="0"/>
              </a:rPr>
              <a:t>, </a:t>
            </a:r>
            <a:r>
              <a:rPr lang="ru-RU" sz="3100" dirty="0" err="1">
                <a:solidFill>
                  <a:srgbClr val="000099"/>
                </a:solidFill>
                <a:latin typeface="Times New Roman" panose="02020603050405020304" pitchFamily="18" charset="0"/>
                <a:cs typeface="Times New Roman" panose="02020603050405020304" pitchFamily="18" charset="0"/>
              </a:rPr>
              <a:t>шарлар</a:t>
            </a:r>
            <a:r>
              <a:rPr lang="ru-RU" sz="3100" dirty="0">
                <a:solidFill>
                  <a:srgbClr val="000099"/>
                </a:solidFill>
                <a:latin typeface="Times New Roman" panose="02020603050405020304" pitchFamily="18" charset="0"/>
                <a:cs typeface="Times New Roman" panose="02020603050405020304" pitchFamily="18" charset="0"/>
              </a:rPr>
              <a:t>, </a:t>
            </a:r>
            <a:r>
              <a:rPr lang="ru-RU" sz="3100" dirty="0" err="1">
                <a:solidFill>
                  <a:srgbClr val="000099"/>
                </a:solidFill>
                <a:latin typeface="Times New Roman" panose="02020603050405020304" pitchFamily="18" charset="0"/>
                <a:cs typeface="Times New Roman" panose="02020603050405020304" pitchFamily="18" charset="0"/>
              </a:rPr>
              <a:t>өрімдер</a:t>
            </a:r>
            <a:r>
              <a:rPr lang="ru-RU" sz="3100" dirty="0">
                <a:solidFill>
                  <a:srgbClr val="000099"/>
                </a:solidFill>
                <a:latin typeface="Times New Roman" panose="02020603050405020304" pitchFamily="18" charset="0"/>
                <a:cs typeface="Times New Roman" panose="02020603050405020304" pitchFamily="18" charset="0"/>
              </a:rPr>
              <a:t>, </a:t>
            </a:r>
            <a:r>
              <a:rPr lang="ru-RU" sz="3100" dirty="0" err="1">
                <a:solidFill>
                  <a:srgbClr val="000099"/>
                </a:solidFill>
                <a:latin typeface="Times New Roman" panose="02020603050405020304" pitchFamily="18" charset="0"/>
                <a:cs typeface="Times New Roman" panose="02020603050405020304" pitchFamily="18" charset="0"/>
              </a:rPr>
              <a:t>көп</a:t>
            </a:r>
            <a:r>
              <a:rPr lang="ru-RU" sz="3100" dirty="0">
                <a:solidFill>
                  <a:srgbClr val="000099"/>
                </a:solidFill>
                <a:latin typeface="Times New Roman" panose="02020603050405020304" pitchFamily="18" charset="0"/>
                <a:cs typeface="Times New Roman" panose="02020603050405020304" pitchFamily="18" charset="0"/>
              </a:rPr>
              <a:t> </a:t>
            </a:r>
            <a:r>
              <a:rPr lang="ru-RU" sz="3100" dirty="0" err="1">
                <a:solidFill>
                  <a:srgbClr val="000099"/>
                </a:solidFill>
                <a:latin typeface="Times New Roman" panose="02020603050405020304" pitchFamily="18" charset="0"/>
                <a:cs typeface="Times New Roman" panose="02020603050405020304" pitchFamily="18" charset="0"/>
              </a:rPr>
              <a:t>қабатты</a:t>
            </a:r>
            <a:r>
              <a:rPr lang="ru-RU" sz="3100" dirty="0">
                <a:solidFill>
                  <a:srgbClr val="000099"/>
                </a:solidFill>
                <a:latin typeface="Times New Roman" panose="02020603050405020304" pitchFamily="18" charset="0"/>
                <a:cs typeface="Times New Roman" panose="02020603050405020304" pitchFamily="18" charset="0"/>
              </a:rPr>
              <a:t> </a:t>
            </a:r>
            <a:r>
              <a:rPr lang="ru-RU" sz="3100" dirty="0" err="1">
                <a:solidFill>
                  <a:srgbClr val="000099"/>
                </a:solidFill>
                <a:latin typeface="Times New Roman" panose="02020603050405020304" pitchFamily="18" charset="0"/>
                <a:cs typeface="Times New Roman" panose="02020603050405020304" pitchFamily="18" charset="0"/>
              </a:rPr>
              <a:t>дискілерді</a:t>
            </a:r>
            <a:r>
              <a:rPr lang="ru-RU" sz="3100" dirty="0">
                <a:solidFill>
                  <a:srgbClr val="000099"/>
                </a:solidFill>
                <a:latin typeface="Times New Roman" panose="02020603050405020304" pitchFamily="18" charset="0"/>
                <a:cs typeface="Times New Roman" panose="02020603050405020304" pitchFamily="18" charset="0"/>
              </a:rPr>
              <a:t> </a:t>
            </a:r>
            <a:r>
              <a:rPr lang="ru-RU" sz="3100" dirty="0" err="1">
                <a:solidFill>
                  <a:srgbClr val="000099"/>
                </a:solidFill>
                <a:latin typeface="Times New Roman" panose="02020603050405020304" pitchFamily="18" charset="0"/>
                <a:cs typeface="Times New Roman" panose="02020603050405020304" pitchFamily="18" charset="0"/>
              </a:rPr>
              <a:t>қолдана</a:t>
            </a:r>
            <a:r>
              <a:rPr lang="ru-RU" sz="3100" dirty="0">
                <a:solidFill>
                  <a:srgbClr val="000099"/>
                </a:solidFill>
                <a:latin typeface="Times New Roman" panose="02020603050405020304" pitchFamily="18" charset="0"/>
                <a:cs typeface="Times New Roman" panose="02020603050405020304" pitchFamily="18" charset="0"/>
              </a:rPr>
              <a:t> </a:t>
            </a:r>
            <a:r>
              <a:rPr lang="ru-RU" sz="3100" dirty="0" err="1">
                <a:solidFill>
                  <a:srgbClr val="000099"/>
                </a:solidFill>
                <a:latin typeface="Times New Roman" panose="02020603050405020304" pitchFamily="18" charset="0"/>
                <a:cs typeface="Times New Roman" panose="02020603050405020304" pitchFamily="18" charset="0"/>
              </a:rPr>
              <a:t>отырып</a:t>
            </a:r>
            <a:r>
              <a:rPr lang="ru-RU" sz="3100" dirty="0">
                <a:solidFill>
                  <a:srgbClr val="000099"/>
                </a:solidFill>
                <a:latin typeface="Times New Roman" panose="02020603050405020304" pitchFamily="18" charset="0"/>
                <a:cs typeface="Times New Roman" panose="02020603050405020304" pitchFamily="18" charset="0"/>
              </a:rPr>
              <a:t>, </a:t>
            </a:r>
            <a:r>
              <a:rPr lang="ru-RU" sz="3100" dirty="0" err="1">
                <a:solidFill>
                  <a:srgbClr val="000099"/>
                </a:solidFill>
                <a:latin typeface="Times New Roman" panose="02020603050405020304" pitchFamily="18" charset="0"/>
                <a:cs typeface="Times New Roman" panose="02020603050405020304" pitchFamily="18" charset="0"/>
              </a:rPr>
              <a:t>көлденең</a:t>
            </a:r>
            <a:r>
              <a:rPr lang="ru-RU" sz="3100" dirty="0">
                <a:solidFill>
                  <a:srgbClr val="000099"/>
                </a:solidFill>
                <a:latin typeface="Times New Roman" panose="02020603050405020304" pitchFamily="18" charset="0"/>
                <a:cs typeface="Times New Roman" panose="02020603050405020304" pitchFamily="18" charset="0"/>
              </a:rPr>
              <a:t> </a:t>
            </a:r>
            <a:r>
              <a:rPr lang="ru-RU" sz="3100" dirty="0" err="1">
                <a:solidFill>
                  <a:srgbClr val="000099"/>
                </a:solidFill>
                <a:latin typeface="Times New Roman" panose="02020603050405020304" pitchFamily="18" charset="0"/>
                <a:cs typeface="Times New Roman" panose="02020603050405020304" pitchFamily="18" charset="0"/>
              </a:rPr>
              <a:t>бетіндегі</a:t>
            </a:r>
            <a:r>
              <a:rPr lang="ru-RU" sz="3100" dirty="0">
                <a:solidFill>
                  <a:srgbClr val="000099"/>
                </a:solidFill>
                <a:latin typeface="Times New Roman" panose="02020603050405020304" pitchFamily="18" charset="0"/>
                <a:cs typeface="Times New Roman" panose="02020603050405020304" pitchFamily="18" charset="0"/>
              </a:rPr>
              <a:t> </a:t>
            </a:r>
            <a:r>
              <a:rPr lang="ru-RU" sz="3100" dirty="0" err="1">
                <a:solidFill>
                  <a:srgbClr val="000099"/>
                </a:solidFill>
                <a:latin typeface="Times New Roman" panose="02020603050405020304" pitchFamily="18" charset="0"/>
                <a:cs typeface="Times New Roman" panose="02020603050405020304" pitchFamily="18" charset="0"/>
              </a:rPr>
              <a:t>суреттің</a:t>
            </a:r>
            <a:r>
              <a:rPr lang="ru-RU" sz="3100" dirty="0">
                <a:solidFill>
                  <a:srgbClr val="000099"/>
                </a:solidFill>
                <a:latin typeface="Times New Roman" panose="02020603050405020304" pitchFamily="18" charset="0"/>
                <a:cs typeface="Times New Roman" panose="02020603050405020304" pitchFamily="18" charset="0"/>
              </a:rPr>
              <a:t> </a:t>
            </a:r>
            <a:r>
              <a:rPr lang="ru-RU" sz="3100" dirty="0" err="1">
                <a:solidFill>
                  <a:srgbClr val="000099"/>
                </a:solidFill>
                <a:latin typeface="Times New Roman" panose="02020603050405020304" pitchFamily="18" charset="0"/>
                <a:cs typeface="Times New Roman" panose="02020603050405020304" pitchFamily="18" charset="0"/>
              </a:rPr>
              <a:t>бейнесі</a:t>
            </a:r>
            <a:r>
              <a:rPr lang="ru-RU" sz="3100" dirty="0">
                <a:solidFill>
                  <a:srgbClr val="000099"/>
                </a:solidFill>
                <a:latin typeface="Times New Roman" panose="02020603050405020304" pitchFamily="18" charset="0"/>
                <a:cs typeface="Times New Roman" panose="02020603050405020304" pitchFamily="18" charset="0"/>
              </a:rPr>
              <a:t>.</a:t>
            </a:r>
            <a:r>
              <a:rPr lang="ru-RU" dirty="0" smtClean="0">
                <a:solidFill>
                  <a:srgbClr val="000099"/>
                </a:solidFill>
                <a:latin typeface="Times New Roman" panose="02020603050405020304" pitchFamily="18" charset="0"/>
                <a:cs typeface="Times New Roman" panose="02020603050405020304" pitchFamily="18" charset="0"/>
              </a:rPr>
              <a:t> </a:t>
            </a:r>
            <a:endParaRPr lang="ru-RU" dirty="0">
              <a:solidFill>
                <a:srgbClr val="000099"/>
              </a:solidFill>
              <a:latin typeface="Times New Roman" panose="02020603050405020304" pitchFamily="18" charset="0"/>
              <a:cs typeface="Times New Roman" panose="02020603050405020304" pitchFamily="18" charset="0"/>
            </a:endParaRPr>
          </a:p>
        </p:txBody>
      </p:sp>
      <p:pic>
        <p:nvPicPr>
          <p:cNvPr id="6" name="Объект 5"/>
          <p:cNvPicPr>
            <a:picLocks noGrp="1" noChangeAspect="1"/>
          </p:cNvPicPr>
          <p:nvPr>
            <p:ph idx="1"/>
          </p:nvPr>
        </p:nvPicPr>
        <p:blipFill>
          <a:blip r:embed="rId2"/>
          <a:stretch>
            <a:fillRect/>
          </a:stretch>
        </p:blipFill>
        <p:spPr>
          <a:xfrm>
            <a:off x="3737109" y="2431045"/>
            <a:ext cx="2225541" cy="3593787"/>
          </a:xfrm>
          <a:prstGeom prst="round2DiagRect">
            <a:avLst>
              <a:gd name="adj1" fmla="val 16667"/>
              <a:gd name="adj2" fmla="val 0"/>
            </a:avLst>
          </a:prstGeom>
          <a:ln w="88900" cap="sq">
            <a:solidFill>
              <a:schemeClr val="accent1"/>
            </a:solidFill>
            <a:miter lim="800000"/>
          </a:ln>
          <a:effectLst>
            <a:outerShdw blurRad="254000" algn="tl" rotWithShape="0">
              <a:srgbClr val="000000">
                <a:alpha val="43000"/>
              </a:srgbClr>
            </a:outerShdw>
          </a:effectLst>
        </p:spPr>
      </p:pic>
      <p:pic>
        <p:nvPicPr>
          <p:cNvPr id="7" name="Рисунок 6"/>
          <p:cNvPicPr>
            <a:picLocks noChangeAspect="1"/>
          </p:cNvPicPr>
          <p:nvPr/>
        </p:nvPicPr>
        <p:blipFill rotWithShape="1">
          <a:blip r:embed="rId3"/>
          <a:srcRect l="4027" t="4695" r="2237" b="8405"/>
          <a:stretch/>
        </p:blipFill>
        <p:spPr>
          <a:xfrm>
            <a:off x="156558" y="3208305"/>
            <a:ext cx="3355663" cy="3256888"/>
          </a:xfrm>
          <a:prstGeom prst="round2DiagRect">
            <a:avLst>
              <a:gd name="adj1" fmla="val 16667"/>
              <a:gd name="adj2" fmla="val 0"/>
            </a:avLst>
          </a:prstGeom>
          <a:ln w="88900" cap="sq">
            <a:solidFill>
              <a:schemeClr val="accent1"/>
            </a:solidFill>
            <a:miter lim="800000"/>
          </a:ln>
          <a:effectLst>
            <a:outerShdw blurRad="254000" algn="tl" rotWithShape="0">
              <a:srgbClr val="000000">
                <a:alpha val="43000"/>
              </a:srgbClr>
            </a:outerShdw>
          </a:effectLst>
        </p:spPr>
      </p:pic>
      <p:pic>
        <p:nvPicPr>
          <p:cNvPr id="8" name="Рисунок 7"/>
          <p:cNvPicPr>
            <a:picLocks noChangeAspect="1"/>
          </p:cNvPicPr>
          <p:nvPr/>
        </p:nvPicPr>
        <p:blipFill>
          <a:blip r:embed="rId4"/>
          <a:stretch>
            <a:fillRect/>
          </a:stretch>
        </p:blipFill>
        <p:spPr>
          <a:xfrm>
            <a:off x="6187539" y="3010594"/>
            <a:ext cx="2847483" cy="3300053"/>
          </a:xfrm>
          <a:prstGeom prst="round2DiagRect">
            <a:avLst>
              <a:gd name="adj1" fmla="val 16667"/>
              <a:gd name="adj2" fmla="val 0"/>
            </a:avLst>
          </a:prstGeom>
          <a:ln w="88900" cap="sq">
            <a:solidFill>
              <a:schemeClr val="accent1"/>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5135624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977" y="609600"/>
            <a:ext cx="7982397" cy="1320800"/>
          </a:xfrm>
        </p:spPr>
        <p:txBody>
          <a:bodyPr>
            <a:normAutofit fontScale="90000"/>
          </a:bodyPr>
          <a:lstStyle/>
          <a:p>
            <a:r>
              <a:rPr lang="ru-RU" dirty="0">
                <a:solidFill>
                  <a:srgbClr val="000099"/>
                </a:solidFill>
                <a:latin typeface="Times New Roman" panose="02020603050405020304" pitchFamily="18" charset="0"/>
                <a:cs typeface="Times New Roman" panose="02020603050405020304" pitchFamily="18" charset="0"/>
              </a:rPr>
              <a:t>4. </a:t>
            </a:r>
            <a:r>
              <a:rPr lang="ru-RU" dirty="0" err="1">
                <a:solidFill>
                  <a:srgbClr val="000099"/>
                </a:solidFill>
                <a:latin typeface="Times New Roman" panose="02020603050405020304" pitchFamily="18" charset="0"/>
                <a:cs typeface="Times New Roman" panose="02020603050405020304" pitchFamily="18" charset="0"/>
              </a:rPr>
              <a:t>Контурлы</a:t>
            </a:r>
            <a:r>
              <a:rPr lang="ru-RU" dirty="0">
                <a:solidFill>
                  <a:srgbClr val="000099"/>
                </a:solidFill>
                <a:latin typeface="Times New Roman" panose="02020603050405020304" pitchFamily="18" charset="0"/>
                <a:cs typeface="Times New Roman" panose="02020603050405020304" pitchFamily="18" charset="0"/>
              </a:rPr>
              <a:t> </a:t>
            </a:r>
            <a:r>
              <a:rPr lang="ru-RU" dirty="0" err="1">
                <a:solidFill>
                  <a:srgbClr val="000099"/>
                </a:solidFill>
                <a:latin typeface="Times New Roman" panose="02020603050405020304" pitchFamily="18" charset="0"/>
                <a:cs typeface="Times New Roman" panose="02020603050405020304" pitchFamily="18" charset="0"/>
              </a:rPr>
              <a:t>пластилинография</a:t>
            </a:r>
            <a:r>
              <a:rPr lang="ru-RU" dirty="0">
                <a:solidFill>
                  <a:srgbClr val="000099"/>
                </a:solidFill>
                <a:latin typeface="Times New Roman" panose="02020603050405020304" pitchFamily="18" charset="0"/>
                <a:cs typeface="Times New Roman" panose="02020603050405020304" pitchFamily="18" charset="0"/>
              </a:rPr>
              <a:t>: "</a:t>
            </a:r>
            <a:r>
              <a:rPr lang="ru-RU" dirty="0" err="1">
                <a:solidFill>
                  <a:srgbClr val="000099"/>
                </a:solidFill>
                <a:latin typeface="Times New Roman" panose="02020603050405020304" pitchFamily="18" charset="0"/>
                <a:cs typeface="Times New Roman" panose="02020603050405020304" pitchFamily="18" charset="0"/>
              </a:rPr>
              <a:t>флагеллаларды"қолдана</a:t>
            </a:r>
            <a:r>
              <a:rPr lang="ru-RU" dirty="0">
                <a:solidFill>
                  <a:srgbClr val="000099"/>
                </a:solidFill>
                <a:latin typeface="Times New Roman" panose="02020603050405020304" pitchFamily="18" charset="0"/>
                <a:cs typeface="Times New Roman" panose="02020603050405020304" pitchFamily="18" charset="0"/>
              </a:rPr>
              <a:t> </a:t>
            </a:r>
            <a:r>
              <a:rPr lang="ru-RU" dirty="0" err="1">
                <a:solidFill>
                  <a:srgbClr val="000099"/>
                </a:solidFill>
                <a:latin typeface="Times New Roman" panose="02020603050405020304" pitchFamily="18" charset="0"/>
                <a:cs typeface="Times New Roman" panose="02020603050405020304" pitchFamily="18" charset="0"/>
              </a:rPr>
              <a:t>отырып</a:t>
            </a:r>
            <a:r>
              <a:rPr lang="ru-RU" dirty="0">
                <a:solidFill>
                  <a:srgbClr val="000099"/>
                </a:solidFill>
                <a:latin typeface="Times New Roman" panose="02020603050405020304" pitchFamily="18" charset="0"/>
                <a:cs typeface="Times New Roman" panose="02020603050405020304" pitchFamily="18" charset="0"/>
              </a:rPr>
              <a:t>, контур </a:t>
            </a:r>
            <a:r>
              <a:rPr lang="ru-RU" dirty="0" err="1">
                <a:solidFill>
                  <a:srgbClr val="000099"/>
                </a:solidFill>
                <a:latin typeface="Times New Roman" panose="02020603050405020304" pitchFamily="18" charset="0"/>
                <a:cs typeface="Times New Roman" panose="02020603050405020304" pitchFamily="18" charset="0"/>
              </a:rPr>
              <a:t>бойымен</a:t>
            </a:r>
            <a:r>
              <a:rPr lang="ru-RU" dirty="0">
                <a:solidFill>
                  <a:srgbClr val="000099"/>
                </a:solidFill>
                <a:latin typeface="Times New Roman" panose="02020603050405020304" pitchFamily="18" charset="0"/>
                <a:cs typeface="Times New Roman" panose="02020603050405020304" pitchFamily="18" charset="0"/>
              </a:rPr>
              <a:t> </a:t>
            </a:r>
            <a:r>
              <a:rPr lang="ru-RU" dirty="0" err="1">
                <a:solidFill>
                  <a:srgbClr val="000099"/>
                </a:solidFill>
                <a:latin typeface="Times New Roman" panose="02020603050405020304" pitchFamily="18" charset="0"/>
                <a:cs typeface="Times New Roman" panose="02020603050405020304" pitchFamily="18" charset="0"/>
              </a:rPr>
              <a:t>объектінің</a:t>
            </a:r>
            <a:r>
              <a:rPr lang="ru-RU" dirty="0">
                <a:solidFill>
                  <a:srgbClr val="000099"/>
                </a:solidFill>
                <a:latin typeface="Times New Roman" panose="02020603050405020304" pitchFamily="18" charset="0"/>
                <a:cs typeface="Times New Roman" panose="02020603050405020304" pitchFamily="18" charset="0"/>
              </a:rPr>
              <a:t> </a:t>
            </a:r>
            <a:r>
              <a:rPr lang="ru-RU" dirty="0" err="1">
                <a:solidFill>
                  <a:srgbClr val="000099"/>
                </a:solidFill>
                <a:latin typeface="Times New Roman" panose="02020603050405020304" pitchFamily="18" charset="0"/>
                <a:cs typeface="Times New Roman" panose="02020603050405020304" pitchFamily="18" charset="0"/>
              </a:rPr>
              <a:t>бейнесі</a:t>
            </a:r>
            <a:r>
              <a:rPr lang="ru-RU" dirty="0">
                <a:solidFill>
                  <a:srgbClr val="000099"/>
                </a:solidFill>
                <a:latin typeface="Times New Roman" panose="02020603050405020304" pitchFamily="18" charset="0"/>
                <a:cs typeface="Times New Roman" panose="02020603050405020304" pitchFamily="18" charset="0"/>
              </a:rPr>
              <a:t>.</a:t>
            </a:r>
          </a:p>
        </p:txBody>
      </p:sp>
      <p:pic>
        <p:nvPicPr>
          <p:cNvPr id="6" name="Объект 5"/>
          <p:cNvPicPr>
            <a:picLocks noGrp="1" noChangeAspect="1"/>
          </p:cNvPicPr>
          <p:nvPr>
            <p:ph idx="1"/>
          </p:nvPr>
        </p:nvPicPr>
        <p:blipFill>
          <a:blip r:embed="rId2"/>
          <a:stretch>
            <a:fillRect/>
          </a:stretch>
        </p:blipFill>
        <p:spPr>
          <a:xfrm>
            <a:off x="357389" y="2202288"/>
            <a:ext cx="2330263" cy="4045800"/>
          </a:xfrm>
          <a:prstGeom prst="rect">
            <a:avLst/>
          </a:prstGeom>
          <a:ln w="190500" cap="sq">
            <a:solidFill>
              <a:schemeClr val="accent1"/>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7" name="Рисунок 6"/>
          <p:cNvPicPr>
            <a:picLocks noChangeAspect="1"/>
          </p:cNvPicPr>
          <p:nvPr/>
        </p:nvPicPr>
        <p:blipFill>
          <a:blip r:embed="rId3"/>
          <a:stretch>
            <a:fillRect/>
          </a:stretch>
        </p:blipFill>
        <p:spPr>
          <a:xfrm>
            <a:off x="6384701" y="2202289"/>
            <a:ext cx="2356833" cy="4045799"/>
          </a:xfrm>
          <a:prstGeom prst="rect">
            <a:avLst/>
          </a:prstGeom>
          <a:ln w="190500" cap="sq">
            <a:solidFill>
              <a:schemeClr val="accent1"/>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8" name="Рисунок 7"/>
          <p:cNvPicPr>
            <a:picLocks noChangeAspect="1"/>
          </p:cNvPicPr>
          <p:nvPr/>
        </p:nvPicPr>
        <p:blipFill>
          <a:blip r:embed="rId4"/>
          <a:stretch>
            <a:fillRect/>
          </a:stretch>
        </p:blipFill>
        <p:spPr>
          <a:xfrm>
            <a:off x="3096711" y="3266941"/>
            <a:ext cx="2878931" cy="2981147"/>
          </a:xfrm>
          <a:prstGeom prst="rect">
            <a:avLst/>
          </a:prstGeom>
          <a:ln w="190500" cap="sq">
            <a:solidFill>
              <a:schemeClr val="accent1"/>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66685766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8001" y="609600"/>
            <a:ext cx="8011374" cy="1320800"/>
          </a:xfrm>
        </p:spPr>
        <p:txBody>
          <a:bodyPr>
            <a:normAutofit fontScale="90000"/>
          </a:bodyPr>
          <a:lstStyle/>
          <a:p>
            <a:pPr algn="ctr"/>
            <a:r>
              <a:rPr lang="ru-RU" dirty="0">
                <a:solidFill>
                  <a:srgbClr val="000099"/>
                </a:solidFill>
                <a:latin typeface="Times New Roman" panose="02020603050405020304" pitchFamily="18" charset="0"/>
                <a:cs typeface="Times New Roman" panose="02020603050405020304" pitchFamily="18" charset="0"/>
              </a:rPr>
              <a:t>5. </a:t>
            </a:r>
            <a:r>
              <a:rPr lang="ru-RU" dirty="0" err="1">
                <a:solidFill>
                  <a:srgbClr val="000099"/>
                </a:solidFill>
                <a:latin typeface="Times New Roman" panose="02020603050405020304" pitchFamily="18" charset="0"/>
                <a:cs typeface="Times New Roman" panose="02020603050405020304" pitchFamily="18" charset="0"/>
              </a:rPr>
              <a:t>Мозаикалық</a:t>
            </a:r>
            <a:r>
              <a:rPr lang="ru-RU" dirty="0">
                <a:solidFill>
                  <a:srgbClr val="000099"/>
                </a:solidFill>
                <a:latin typeface="Times New Roman" panose="02020603050405020304" pitchFamily="18" charset="0"/>
                <a:cs typeface="Times New Roman" panose="02020603050405020304" pitchFamily="18" charset="0"/>
              </a:rPr>
              <a:t> </a:t>
            </a:r>
            <a:r>
              <a:rPr lang="ru-RU" dirty="0" err="1">
                <a:solidFill>
                  <a:srgbClr val="000099"/>
                </a:solidFill>
                <a:latin typeface="Times New Roman" panose="02020603050405020304" pitchFamily="18" charset="0"/>
                <a:cs typeface="Times New Roman" panose="02020603050405020304" pitchFamily="18" charset="0"/>
              </a:rPr>
              <a:t>пластилинография</a:t>
            </a:r>
            <a:r>
              <a:rPr lang="ru-RU" dirty="0">
                <a:solidFill>
                  <a:srgbClr val="000099"/>
                </a:solidFill>
                <a:latin typeface="Times New Roman" panose="02020603050405020304" pitchFamily="18" charset="0"/>
                <a:cs typeface="Times New Roman" panose="02020603050405020304" pitchFamily="18" charset="0"/>
              </a:rPr>
              <a:t>: пластилин </a:t>
            </a:r>
            <a:r>
              <a:rPr lang="ru-RU" dirty="0" err="1">
                <a:solidFill>
                  <a:srgbClr val="000099"/>
                </a:solidFill>
                <a:latin typeface="Times New Roman" panose="02020603050405020304" pitchFamily="18" charset="0"/>
                <a:cs typeface="Times New Roman" panose="02020603050405020304" pitchFamily="18" charset="0"/>
              </a:rPr>
              <a:t>шарларының</a:t>
            </a:r>
            <a:r>
              <a:rPr lang="ru-RU" dirty="0">
                <a:solidFill>
                  <a:srgbClr val="000099"/>
                </a:solidFill>
                <a:latin typeface="Times New Roman" panose="02020603050405020304" pitchFamily="18" charset="0"/>
                <a:cs typeface="Times New Roman" panose="02020603050405020304" pitchFamily="18" charset="0"/>
              </a:rPr>
              <a:t> </a:t>
            </a:r>
            <a:r>
              <a:rPr lang="ru-RU" dirty="0" err="1">
                <a:solidFill>
                  <a:srgbClr val="000099"/>
                </a:solidFill>
                <a:latin typeface="Times New Roman" panose="02020603050405020304" pitchFamily="18" charset="0"/>
                <a:cs typeface="Times New Roman" panose="02020603050405020304" pitchFamily="18" charset="0"/>
              </a:rPr>
              <a:t>көмегімен</a:t>
            </a:r>
            <a:r>
              <a:rPr lang="ru-RU" dirty="0">
                <a:solidFill>
                  <a:srgbClr val="000099"/>
                </a:solidFill>
                <a:latin typeface="Times New Roman" panose="02020603050405020304" pitchFamily="18" charset="0"/>
                <a:cs typeface="Times New Roman" panose="02020603050405020304" pitchFamily="18" charset="0"/>
              </a:rPr>
              <a:t> </a:t>
            </a:r>
            <a:r>
              <a:rPr lang="ru-RU" dirty="0" err="1">
                <a:solidFill>
                  <a:srgbClr val="000099"/>
                </a:solidFill>
                <a:latin typeface="Times New Roman" panose="02020603050405020304" pitchFamily="18" charset="0"/>
                <a:cs typeface="Times New Roman" panose="02020603050405020304" pitchFamily="18" charset="0"/>
              </a:rPr>
              <a:t>суреттің</a:t>
            </a:r>
            <a:r>
              <a:rPr lang="ru-RU" dirty="0">
                <a:solidFill>
                  <a:srgbClr val="000099"/>
                </a:solidFill>
                <a:latin typeface="Times New Roman" panose="02020603050405020304" pitchFamily="18" charset="0"/>
                <a:cs typeface="Times New Roman" panose="02020603050405020304" pitchFamily="18" charset="0"/>
              </a:rPr>
              <a:t> </a:t>
            </a:r>
            <a:r>
              <a:rPr lang="ru-RU" dirty="0" err="1">
                <a:solidFill>
                  <a:srgbClr val="000099"/>
                </a:solidFill>
                <a:latin typeface="Times New Roman" panose="02020603050405020304" pitchFamily="18" charset="0"/>
                <a:cs typeface="Times New Roman" panose="02020603050405020304" pitchFamily="18" charset="0"/>
              </a:rPr>
              <a:t>бейнесі</a:t>
            </a:r>
            <a:r>
              <a:rPr lang="ru-RU" dirty="0">
                <a:solidFill>
                  <a:srgbClr val="000099"/>
                </a:solidFill>
                <a:latin typeface="Times New Roman" panose="02020603050405020304" pitchFamily="18" charset="0"/>
                <a:cs typeface="Times New Roman" panose="02020603050405020304" pitchFamily="18" charset="0"/>
              </a:rPr>
              <a:t>.</a:t>
            </a:r>
          </a:p>
        </p:txBody>
      </p:sp>
      <p:pic>
        <p:nvPicPr>
          <p:cNvPr id="6" name="Объект 5"/>
          <p:cNvPicPr>
            <a:picLocks noGrp="1" noChangeAspect="1"/>
          </p:cNvPicPr>
          <p:nvPr>
            <p:ph idx="1"/>
          </p:nvPr>
        </p:nvPicPr>
        <p:blipFill>
          <a:blip r:embed="rId2"/>
          <a:stretch>
            <a:fillRect/>
          </a:stretch>
        </p:blipFill>
        <p:spPr>
          <a:xfrm>
            <a:off x="280115" y="1893306"/>
            <a:ext cx="2385812" cy="3477072"/>
          </a:xfrm>
          <a:prstGeom prst="rect">
            <a:avLst/>
          </a:prstGeom>
          <a:ln w="190500" cap="sq">
            <a:solidFill>
              <a:schemeClr val="accent1"/>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7" name="Рисунок 6"/>
          <p:cNvPicPr>
            <a:picLocks noChangeAspect="1"/>
          </p:cNvPicPr>
          <p:nvPr/>
        </p:nvPicPr>
        <p:blipFill>
          <a:blip r:embed="rId3"/>
          <a:stretch>
            <a:fillRect/>
          </a:stretch>
        </p:blipFill>
        <p:spPr>
          <a:xfrm>
            <a:off x="3040974" y="2768959"/>
            <a:ext cx="2678906" cy="3374264"/>
          </a:xfrm>
          <a:prstGeom prst="rect">
            <a:avLst/>
          </a:prstGeom>
          <a:ln w="190500" cap="sq">
            <a:solidFill>
              <a:schemeClr val="accent1"/>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8" name="Рисунок 7"/>
          <p:cNvPicPr>
            <a:picLocks noChangeAspect="1"/>
          </p:cNvPicPr>
          <p:nvPr/>
        </p:nvPicPr>
        <p:blipFill>
          <a:blip r:embed="rId4"/>
          <a:stretch>
            <a:fillRect/>
          </a:stretch>
        </p:blipFill>
        <p:spPr>
          <a:xfrm>
            <a:off x="5998336" y="3631843"/>
            <a:ext cx="2917064" cy="3078051"/>
          </a:xfrm>
          <a:prstGeom prst="rect">
            <a:avLst/>
          </a:prstGeom>
          <a:ln w="190500" cap="sq">
            <a:solidFill>
              <a:schemeClr val="accent1"/>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563048744"/>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8359" y="297056"/>
            <a:ext cx="8310808" cy="1684070"/>
          </a:xfrm>
        </p:spPr>
        <p:txBody>
          <a:bodyPr>
            <a:normAutofit/>
          </a:bodyPr>
          <a:lstStyle/>
          <a:p>
            <a:pPr algn="ctr"/>
            <a:r>
              <a:rPr lang="ru-RU" sz="3100" dirty="0" smtClean="0">
                <a:solidFill>
                  <a:srgbClr val="000099"/>
                </a:solidFill>
                <a:latin typeface="Times New Roman" panose="02020603050405020304" pitchFamily="18" charset="0"/>
                <a:cs typeface="Times New Roman" panose="02020603050405020304" pitchFamily="18" charset="0"/>
              </a:rPr>
              <a:t>6.Көп </a:t>
            </a:r>
            <a:r>
              <a:rPr lang="ru-RU" sz="3100" dirty="0" err="1">
                <a:solidFill>
                  <a:srgbClr val="000099"/>
                </a:solidFill>
                <a:latin typeface="Times New Roman" panose="02020603050405020304" pitchFamily="18" charset="0"/>
                <a:cs typeface="Times New Roman" panose="02020603050405020304" pitchFamily="18" charset="0"/>
              </a:rPr>
              <a:t>қабатты</a:t>
            </a:r>
            <a:r>
              <a:rPr lang="ru-RU" sz="3100" dirty="0">
                <a:solidFill>
                  <a:srgbClr val="000099"/>
                </a:solidFill>
                <a:latin typeface="Times New Roman" panose="02020603050405020304" pitchFamily="18" charset="0"/>
                <a:cs typeface="Times New Roman" panose="02020603050405020304" pitchFamily="18" charset="0"/>
              </a:rPr>
              <a:t> </a:t>
            </a:r>
            <a:r>
              <a:rPr lang="ru-RU" sz="3100" dirty="0" err="1">
                <a:solidFill>
                  <a:srgbClr val="000099"/>
                </a:solidFill>
                <a:latin typeface="Times New Roman" panose="02020603050405020304" pitchFamily="18" charset="0"/>
                <a:cs typeface="Times New Roman" panose="02020603050405020304" pitchFamily="18" charset="0"/>
              </a:rPr>
              <a:t>пластилинография</a:t>
            </a:r>
            <a:r>
              <a:rPr lang="ru-RU" sz="3100" dirty="0">
                <a:solidFill>
                  <a:srgbClr val="000099"/>
                </a:solidFill>
                <a:latin typeface="Times New Roman" panose="02020603050405020304" pitchFamily="18" charset="0"/>
                <a:cs typeface="Times New Roman" panose="02020603050405020304" pitchFamily="18" charset="0"/>
              </a:rPr>
              <a:t>: </a:t>
            </a:r>
            <a:r>
              <a:rPr lang="ru-RU" sz="3100" dirty="0" err="1">
                <a:solidFill>
                  <a:srgbClr val="000099"/>
                </a:solidFill>
                <a:latin typeface="Times New Roman" panose="02020603050405020304" pitchFamily="18" charset="0"/>
                <a:cs typeface="Times New Roman" panose="02020603050405020304" pitchFamily="18" charset="0"/>
              </a:rPr>
              <a:t>көлденең</a:t>
            </a:r>
            <a:r>
              <a:rPr lang="ru-RU" sz="3100" dirty="0">
                <a:solidFill>
                  <a:srgbClr val="000099"/>
                </a:solidFill>
                <a:latin typeface="Times New Roman" panose="02020603050405020304" pitchFamily="18" charset="0"/>
                <a:cs typeface="Times New Roman" panose="02020603050405020304" pitchFamily="18" charset="0"/>
              </a:rPr>
              <a:t> </a:t>
            </a:r>
            <a:r>
              <a:rPr lang="ru-RU" sz="3100" dirty="0" err="1">
                <a:solidFill>
                  <a:srgbClr val="000099"/>
                </a:solidFill>
                <a:latin typeface="Times New Roman" panose="02020603050405020304" pitchFamily="18" charset="0"/>
                <a:cs typeface="Times New Roman" panose="02020603050405020304" pitchFamily="18" charset="0"/>
              </a:rPr>
              <a:t>бетіндегі</a:t>
            </a:r>
            <a:r>
              <a:rPr lang="ru-RU" sz="3100" dirty="0">
                <a:solidFill>
                  <a:srgbClr val="000099"/>
                </a:solidFill>
                <a:latin typeface="Times New Roman" panose="02020603050405020304" pitchFamily="18" charset="0"/>
                <a:cs typeface="Times New Roman" panose="02020603050405020304" pitchFamily="18" charset="0"/>
              </a:rPr>
              <a:t> </a:t>
            </a:r>
            <a:r>
              <a:rPr lang="ru-RU" sz="3100" dirty="0" err="1">
                <a:solidFill>
                  <a:srgbClr val="000099"/>
                </a:solidFill>
                <a:latin typeface="Times New Roman" panose="02020603050405020304" pitchFamily="18" charset="0"/>
                <a:cs typeface="Times New Roman" panose="02020603050405020304" pitchFamily="18" charset="0"/>
              </a:rPr>
              <a:t>суреттің</a:t>
            </a:r>
            <a:r>
              <a:rPr lang="ru-RU" sz="3100" dirty="0">
                <a:solidFill>
                  <a:srgbClr val="000099"/>
                </a:solidFill>
                <a:latin typeface="Times New Roman" panose="02020603050405020304" pitchFamily="18" charset="0"/>
                <a:cs typeface="Times New Roman" panose="02020603050405020304" pitchFamily="18" charset="0"/>
              </a:rPr>
              <a:t> </a:t>
            </a:r>
            <a:r>
              <a:rPr lang="ru-RU" sz="3100" dirty="0" err="1">
                <a:solidFill>
                  <a:srgbClr val="000099"/>
                </a:solidFill>
                <a:latin typeface="Times New Roman" panose="02020603050405020304" pitchFamily="18" charset="0"/>
                <a:cs typeface="Times New Roman" panose="02020603050405020304" pitchFamily="18" charset="0"/>
              </a:rPr>
              <a:t>көлемді</a:t>
            </a:r>
            <a:r>
              <a:rPr lang="ru-RU" sz="3100" dirty="0">
                <a:solidFill>
                  <a:srgbClr val="000099"/>
                </a:solidFill>
                <a:latin typeface="Times New Roman" panose="02020603050405020304" pitchFamily="18" charset="0"/>
                <a:cs typeface="Times New Roman" panose="02020603050405020304" pitchFamily="18" charset="0"/>
              </a:rPr>
              <a:t> </a:t>
            </a:r>
            <a:r>
              <a:rPr lang="ru-RU" sz="3100" dirty="0" err="1">
                <a:solidFill>
                  <a:srgbClr val="000099"/>
                </a:solidFill>
                <a:latin typeface="Times New Roman" panose="02020603050405020304" pitchFamily="18" charset="0"/>
                <a:cs typeface="Times New Roman" panose="02020603050405020304" pitchFamily="18" charset="0"/>
              </a:rPr>
              <a:t>бейнесі</a:t>
            </a:r>
            <a:r>
              <a:rPr lang="ru-RU" sz="3100" dirty="0">
                <a:solidFill>
                  <a:srgbClr val="000099"/>
                </a:solidFill>
                <a:latin typeface="Times New Roman" panose="02020603050405020304" pitchFamily="18" charset="0"/>
                <a:cs typeface="Times New Roman" panose="02020603050405020304" pitchFamily="18" charset="0"/>
              </a:rPr>
              <a:t>, </a:t>
            </a:r>
            <a:r>
              <a:rPr lang="ru-RU" sz="3100" dirty="0" err="1">
                <a:solidFill>
                  <a:srgbClr val="000099"/>
                </a:solidFill>
                <a:latin typeface="Times New Roman" panose="02020603050405020304" pitchFamily="18" charset="0"/>
                <a:cs typeface="Times New Roman" panose="02020603050405020304" pitchFamily="18" charset="0"/>
              </a:rPr>
              <a:t>қабаттарды</a:t>
            </a:r>
            <a:r>
              <a:rPr lang="ru-RU" sz="3100" dirty="0">
                <a:solidFill>
                  <a:srgbClr val="000099"/>
                </a:solidFill>
                <a:latin typeface="Times New Roman" panose="02020603050405020304" pitchFamily="18" charset="0"/>
                <a:cs typeface="Times New Roman" panose="02020603050405020304" pitchFamily="18" charset="0"/>
              </a:rPr>
              <a:t> </a:t>
            </a:r>
            <a:r>
              <a:rPr lang="ru-RU" sz="3100" dirty="0" err="1">
                <a:solidFill>
                  <a:srgbClr val="000099"/>
                </a:solidFill>
                <a:latin typeface="Times New Roman" panose="02020603050405020304" pitchFamily="18" charset="0"/>
                <a:cs typeface="Times New Roman" panose="02020603050405020304" pitchFamily="18" charset="0"/>
              </a:rPr>
              <a:t>дәйекті</a:t>
            </a:r>
            <a:r>
              <a:rPr lang="ru-RU" sz="3100" dirty="0">
                <a:solidFill>
                  <a:srgbClr val="000099"/>
                </a:solidFill>
                <a:latin typeface="Times New Roman" panose="02020603050405020304" pitchFamily="18" charset="0"/>
                <a:cs typeface="Times New Roman" panose="02020603050405020304" pitchFamily="18" charset="0"/>
              </a:rPr>
              <a:t> </a:t>
            </a:r>
            <a:r>
              <a:rPr lang="ru-RU" sz="3100" dirty="0" err="1">
                <a:solidFill>
                  <a:srgbClr val="000099"/>
                </a:solidFill>
                <a:latin typeface="Times New Roman" panose="02020603050405020304" pitchFamily="18" charset="0"/>
                <a:cs typeface="Times New Roman" panose="02020603050405020304" pitchFamily="18" charset="0"/>
              </a:rPr>
              <a:t>қолданумен</a:t>
            </a:r>
            <a:r>
              <a:rPr lang="ru-RU" sz="3100" dirty="0">
                <a:solidFill>
                  <a:srgbClr val="000099"/>
                </a:solidFill>
                <a:latin typeface="Times New Roman" panose="02020603050405020304" pitchFamily="18" charset="0"/>
                <a:cs typeface="Times New Roman" panose="02020603050405020304" pitchFamily="18" charset="0"/>
              </a:rPr>
              <a:t>.</a:t>
            </a:r>
            <a:endParaRPr lang="ru-RU" dirty="0">
              <a:solidFill>
                <a:srgbClr val="000099"/>
              </a:solidFill>
              <a:latin typeface="Times New Roman" panose="02020603050405020304" pitchFamily="18" charset="0"/>
              <a:cs typeface="Times New Roman" panose="02020603050405020304" pitchFamily="18" charset="0"/>
            </a:endParaRPr>
          </a:p>
        </p:txBody>
      </p:sp>
      <p:pic>
        <p:nvPicPr>
          <p:cNvPr id="6" name="Объект 5"/>
          <p:cNvPicPr>
            <a:picLocks noGrp="1" noChangeAspect="1"/>
          </p:cNvPicPr>
          <p:nvPr>
            <p:ph idx="1"/>
          </p:nvPr>
        </p:nvPicPr>
        <p:blipFill>
          <a:blip r:embed="rId2"/>
          <a:stretch>
            <a:fillRect/>
          </a:stretch>
        </p:blipFill>
        <p:spPr>
          <a:xfrm>
            <a:off x="309094" y="2751184"/>
            <a:ext cx="3776729" cy="3881437"/>
          </a:xfrm>
          <a:prstGeom prst="rect">
            <a:avLst/>
          </a:prstGeom>
          <a:ln w="190500" cap="sq">
            <a:solidFill>
              <a:schemeClr val="accent1"/>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7" name="Рисунок 6"/>
          <p:cNvPicPr>
            <a:picLocks noChangeAspect="1"/>
          </p:cNvPicPr>
          <p:nvPr/>
        </p:nvPicPr>
        <p:blipFill>
          <a:blip r:embed="rId3"/>
          <a:stretch>
            <a:fillRect/>
          </a:stretch>
        </p:blipFill>
        <p:spPr>
          <a:xfrm>
            <a:off x="4867869" y="2160589"/>
            <a:ext cx="3950939" cy="3866725"/>
          </a:xfrm>
          <a:prstGeom prst="rect">
            <a:avLst/>
          </a:prstGeom>
          <a:ln w="190500" cap="sq">
            <a:solidFill>
              <a:schemeClr val="accent1"/>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8299786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6933" y="244699"/>
            <a:ext cx="8161985" cy="1788732"/>
          </a:xfrm>
        </p:spPr>
        <p:txBody>
          <a:bodyPr>
            <a:noAutofit/>
          </a:bodyPr>
          <a:lstStyle/>
          <a:p>
            <a:pPr algn="ctr"/>
            <a:r>
              <a:rPr lang="ru-RU" sz="2800" dirty="0">
                <a:solidFill>
                  <a:srgbClr val="000099"/>
                </a:solidFill>
                <a:latin typeface="Times New Roman" panose="02020603050405020304" pitchFamily="18" charset="0"/>
                <a:cs typeface="Times New Roman" panose="02020603050405020304" pitchFamily="18" charset="0"/>
              </a:rPr>
              <a:t>7. </a:t>
            </a:r>
            <a:r>
              <a:rPr lang="ru-RU" sz="2800" dirty="0" err="1">
                <a:solidFill>
                  <a:srgbClr val="000099"/>
                </a:solidFill>
                <a:latin typeface="Times New Roman" panose="02020603050405020304" pitchFamily="18" charset="0"/>
                <a:cs typeface="Times New Roman" panose="02020603050405020304" pitchFamily="18" charset="0"/>
              </a:rPr>
              <a:t>Текстуралы</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пластилинография</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суреттің</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көлденең</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бетіндегі</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бейнесі</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неғұрлым</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дөңес</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кескінмен</a:t>
            </a:r>
            <a:r>
              <a:rPr lang="ru-RU" sz="2800" dirty="0">
                <a:solidFill>
                  <a:srgbClr val="000099"/>
                </a:solidFill>
                <a:latin typeface="Times New Roman" panose="02020603050405020304" pitchFamily="18" charset="0"/>
                <a:cs typeface="Times New Roman" panose="02020603050405020304" pitchFamily="18" charset="0"/>
              </a:rPr>
              <a:t> ( рельеф, </a:t>
            </a:r>
            <a:r>
              <a:rPr lang="ru-RU" sz="2800" dirty="0" err="1">
                <a:solidFill>
                  <a:srgbClr val="000099"/>
                </a:solidFill>
                <a:latin typeface="Times New Roman" panose="02020603050405020304" pitchFamily="18" charset="0"/>
                <a:cs typeface="Times New Roman" panose="02020603050405020304" pitchFamily="18" charset="0"/>
              </a:rPr>
              <a:t>жоғары</a:t>
            </a:r>
            <a:r>
              <a:rPr lang="ru-RU" sz="2800" dirty="0">
                <a:solidFill>
                  <a:srgbClr val="000099"/>
                </a:solidFill>
                <a:latin typeface="Times New Roman" panose="02020603050405020304" pitchFamily="18" charset="0"/>
                <a:cs typeface="Times New Roman" panose="02020603050405020304" pitchFamily="18" charset="0"/>
              </a:rPr>
              <a:t> рельеф, контррельеф ).</a:t>
            </a:r>
          </a:p>
        </p:txBody>
      </p:sp>
      <p:pic>
        <p:nvPicPr>
          <p:cNvPr id="6" name="Объект 5"/>
          <p:cNvPicPr>
            <a:picLocks noGrp="1" noChangeAspect="1"/>
          </p:cNvPicPr>
          <p:nvPr>
            <p:ph idx="1"/>
          </p:nvPr>
        </p:nvPicPr>
        <p:blipFill>
          <a:blip r:embed="rId2"/>
          <a:stretch>
            <a:fillRect/>
          </a:stretch>
        </p:blipFill>
        <p:spPr>
          <a:xfrm>
            <a:off x="1423789" y="2033432"/>
            <a:ext cx="2308883" cy="2404843"/>
          </a:xfrm>
          <a:prstGeom prst="rect">
            <a:avLst/>
          </a:prstGeom>
          <a:ln w="190500" cap="sq">
            <a:solidFill>
              <a:schemeClr val="accent1"/>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7" name="Рисунок 6"/>
          <p:cNvPicPr>
            <a:picLocks noChangeAspect="1"/>
          </p:cNvPicPr>
          <p:nvPr/>
        </p:nvPicPr>
        <p:blipFill>
          <a:blip r:embed="rId3"/>
          <a:stretch>
            <a:fillRect/>
          </a:stretch>
        </p:blipFill>
        <p:spPr>
          <a:xfrm>
            <a:off x="4044985" y="3072749"/>
            <a:ext cx="2197366" cy="3380155"/>
          </a:xfrm>
          <a:prstGeom prst="rect">
            <a:avLst/>
          </a:prstGeom>
          <a:ln w="190500" cap="sq">
            <a:solidFill>
              <a:schemeClr val="accent1"/>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8" name="Рисунок 7"/>
          <p:cNvPicPr>
            <a:picLocks noChangeAspect="1"/>
          </p:cNvPicPr>
          <p:nvPr/>
        </p:nvPicPr>
        <p:blipFill>
          <a:blip r:embed="rId4"/>
          <a:stretch>
            <a:fillRect/>
          </a:stretch>
        </p:blipFill>
        <p:spPr>
          <a:xfrm>
            <a:off x="150506" y="4028898"/>
            <a:ext cx="1882670" cy="2556418"/>
          </a:xfrm>
          <a:prstGeom prst="rect">
            <a:avLst/>
          </a:prstGeom>
          <a:ln w="190500" cap="sq">
            <a:solidFill>
              <a:schemeClr val="accent1"/>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1" name="Рисунок 10"/>
          <p:cNvPicPr>
            <a:picLocks noChangeAspect="1"/>
          </p:cNvPicPr>
          <p:nvPr/>
        </p:nvPicPr>
        <p:blipFill>
          <a:blip r:embed="rId5"/>
          <a:stretch>
            <a:fillRect/>
          </a:stretch>
        </p:blipFill>
        <p:spPr>
          <a:xfrm>
            <a:off x="6048724" y="2611927"/>
            <a:ext cx="3011055" cy="2644224"/>
          </a:xfrm>
          <a:prstGeom prst="rect">
            <a:avLst/>
          </a:prstGeom>
          <a:solidFill>
            <a:srgbClr val="FFFFFF">
              <a:shade val="85000"/>
            </a:srgbClr>
          </a:solidFill>
          <a:ln w="190500" cap="rnd">
            <a:solidFill>
              <a:schemeClr val="accent1"/>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211980043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8000" y="309094"/>
            <a:ext cx="7248301" cy="1621307"/>
          </a:xfrm>
        </p:spPr>
        <p:txBody>
          <a:bodyPr>
            <a:normAutofit/>
          </a:bodyPr>
          <a:lstStyle/>
          <a:p>
            <a:pPr algn="ctr"/>
            <a:r>
              <a:rPr lang="ru-RU" sz="3200" dirty="0" err="1" smtClean="0">
                <a:solidFill>
                  <a:srgbClr val="000099"/>
                </a:solidFill>
              </a:rPr>
              <a:t>Шеберлік</a:t>
            </a:r>
            <a:r>
              <a:rPr lang="ru-RU" sz="3200" dirty="0" smtClean="0">
                <a:solidFill>
                  <a:srgbClr val="000099"/>
                </a:solidFill>
              </a:rPr>
              <a:t> </a:t>
            </a:r>
            <a:r>
              <a:rPr lang="ru-RU" sz="3200" dirty="0" err="1" smtClean="0">
                <a:solidFill>
                  <a:srgbClr val="000099"/>
                </a:solidFill>
              </a:rPr>
              <a:t>сағаты</a:t>
            </a:r>
            <a:r>
              <a:rPr lang="ru-RU" sz="3200" dirty="0" smtClean="0">
                <a:solidFill>
                  <a:srgbClr val="000099"/>
                </a:solidFill>
              </a:rPr>
              <a:t>:</a:t>
            </a:r>
            <a:br>
              <a:rPr lang="ru-RU" sz="3200" dirty="0" smtClean="0">
                <a:solidFill>
                  <a:srgbClr val="000099"/>
                </a:solidFill>
              </a:rPr>
            </a:br>
            <a:r>
              <a:rPr lang="ru-RU" sz="3200" dirty="0" smtClean="0">
                <a:solidFill>
                  <a:srgbClr val="000099"/>
                </a:solidFill>
              </a:rPr>
              <a:t> </a:t>
            </a:r>
            <a:r>
              <a:rPr lang="ru-RU" sz="3200" dirty="0" err="1">
                <a:solidFill>
                  <a:srgbClr val="000099"/>
                </a:solidFill>
              </a:rPr>
              <a:t>Контурлы</a:t>
            </a:r>
            <a:r>
              <a:rPr lang="ru-RU" sz="3200" dirty="0">
                <a:solidFill>
                  <a:srgbClr val="000099"/>
                </a:solidFill>
              </a:rPr>
              <a:t> </a:t>
            </a:r>
            <a:r>
              <a:rPr lang="ru-RU" sz="3200" dirty="0" err="1">
                <a:solidFill>
                  <a:srgbClr val="000099"/>
                </a:solidFill>
              </a:rPr>
              <a:t>модельдеу</a:t>
            </a:r>
            <a:r>
              <a:rPr lang="ru-RU" sz="3200" dirty="0">
                <a:solidFill>
                  <a:srgbClr val="000099"/>
                </a:solidFill>
              </a:rPr>
              <a:t> (</a:t>
            </a:r>
            <a:r>
              <a:rPr lang="ru-RU" sz="3200" dirty="0" err="1">
                <a:solidFill>
                  <a:srgbClr val="000099"/>
                </a:solidFill>
              </a:rPr>
              <a:t>флагелла</a:t>
            </a:r>
            <a:r>
              <a:rPr lang="ru-RU" sz="3200" dirty="0">
                <a:solidFill>
                  <a:srgbClr val="000099"/>
                </a:solidFill>
              </a:rPr>
              <a:t>) " </a:t>
            </a:r>
            <a:r>
              <a:rPr lang="ru-RU" sz="3200" dirty="0" err="1">
                <a:solidFill>
                  <a:srgbClr val="000099"/>
                </a:solidFill>
              </a:rPr>
              <a:t>Гүлдер</a:t>
            </a:r>
            <a:r>
              <a:rPr lang="ru-RU" sz="3200" dirty="0">
                <a:solidFill>
                  <a:srgbClr val="000099"/>
                </a:solidFill>
              </a:rPr>
              <a:t> </a:t>
            </a:r>
            <a:r>
              <a:rPr lang="ru-RU" sz="3200" dirty="0" err="1">
                <a:solidFill>
                  <a:srgbClr val="000099"/>
                </a:solidFill>
              </a:rPr>
              <a:t>себеті</a:t>
            </a:r>
            <a:r>
              <a:rPr lang="ru-RU" sz="3200" dirty="0">
                <a:solidFill>
                  <a:srgbClr val="000099"/>
                </a:solidFill>
              </a:rPr>
              <a:t>»</a:t>
            </a:r>
            <a:endParaRPr lang="ru-RU" sz="5300" dirty="0">
              <a:solidFill>
                <a:srgbClr val="000099"/>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508001" y="1960099"/>
            <a:ext cx="6447501" cy="4702219"/>
          </a:xfrm>
        </p:spPr>
        <p:txBody>
          <a:bodyPr>
            <a:normAutofit fontScale="85000" lnSpcReduction="20000"/>
          </a:bodyPr>
          <a:lstStyle/>
          <a:p>
            <a:pPr>
              <a:lnSpc>
                <a:spcPct val="110000"/>
              </a:lnSpc>
              <a:buFont typeface="Wingdings" panose="05000000000000000000" pitchFamily="2" charset="2"/>
              <a:buChar char="Ø"/>
            </a:pPr>
            <a:r>
              <a:rPr lang="ru-RU" sz="3900" dirty="0" err="1">
                <a:solidFill>
                  <a:srgbClr val="002060"/>
                </a:solidFill>
                <a:latin typeface="Times New Roman" panose="02020603050405020304" pitchFamily="18" charset="0"/>
                <a:cs typeface="Times New Roman" panose="02020603050405020304" pitchFamily="18" charset="0"/>
              </a:rPr>
              <a:t>Құрал-жабдықтар</a:t>
            </a:r>
            <a:r>
              <a:rPr lang="ru-RU" sz="3900" dirty="0" smtClean="0">
                <a:solidFill>
                  <a:srgbClr val="002060"/>
                </a:solidFill>
                <a:latin typeface="Times New Roman" panose="02020603050405020304" pitchFamily="18" charset="0"/>
                <a:cs typeface="Times New Roman" panose="02020603050405020304" pitchFamily="18" charset="0"/>
              </a:rPr>
              <a:t>:</a:t>
            </a:r>
          </a:p>
          <a:p>
            <a:pPr>
              <a:lnSpc>
                <a:spcPct val="110000"/>
              </a:lnSpc>
              <a:buFont typeface="Wingdings" panose="05000000000000000000" pitchFamily="2" charset="2"/>
              <a:buChar char="Ø"/>
            </a:pPr>
            <a:r>
              <a:rPr lang="ru-RU" sz="3900" dirty="0" err="1" smtClean="0">
                <a:solidFill>
                  <a:srgbClr val="002060"/>
                </a:solidFill>
                <a:latin typeface="Times New Roman" panose="02020603050405020304" pitchFamily="18" charset="0"/>
                <a:cs typeface="Times New Roman" panose="02020603050405020304" pitchFamily="18" charset="0"/>
              </a:rPr>
              <a:t>Ермексаз;Түсті</a:t>
            </a:r>
            <a:r>
              <a:rPr lang="ru-RU" sz="3900" dirty="0" smtClean="0">
                <a:solidFill>
                  <a:srgbClr val="002060"/>
                </a:solidFill>
                <a:latin typeface="Times New Roman" panose="02020603050405020304" pitchFamily="18" charset="0"/>
                <a:cs typeface="Times New Roman" panose="02020603050405020304" pitchFamily="18" charset="0"/>
              </a:rPr>
              <a:t> картон;</a:t>
            </a:r>
          </a:p>
          <a:p>
            <a:pPr>
              <a:lnSpc>
                <a:spcPct val="110000"/>
              </a:lnSpc>
              <a:buFont typeface="Wingdings" panose="05000000000000000000" pitchFamily="2" charset="2"/>
              <a:buChar char="Ø"/>
            </a:pPr>
            <a:r>
              <a:rPr lang="ru-RU" sz="3900" dirty="0" err="1" smtClean="0">
                <a:solidFill>
                  <a:srgbClr val="002060"/>
                </a:solidFill>
                <a:latin typeface="Times New Roman" panose="02020603050405020304" pitchFamily="18" charset="0"/>
                <a:cs typeface="Times New Roman" panose="02020603050405020304" pitchFamily="18" charset="0"/>
              </a:rPr>
              <a:t>Стектер</a:t>
            </a:r>
            <a:r>
              <a:rPr lang="ru-RU" sz="3900" dirty="0" smtClean="0">
                <a:solidFill>
                  <a:srgbClr val="002060"/>
                </a:solidFill>
                <a:latin typeface="Times New Roman" panose="02020603050405020304" pitchFamily="18" charset="0"/>
                <a:cs typeface="Times New Roman" panose="02020603050405020304" pitchFamily="18" charset="0"/>
              </a:rPr>
              <a:t>;</a:t>
            </a:r>
          </a:p>
          <a:p>
            <a:pPr>
              <a:lnSpc>
                <a:spcPct val="110000"/>
              </a:lnSpc>
              <a:buFont typeface="Wingdings" panose="05000000000000000000" pitchFamily="2" charset="2"/>
              <a:buChar char="Ø"/>
            </a:pPr>
            <a:r>
              <a:rPr lang="ru-RU" sz="3900" dirty="0" smtClean="0">
                <a:solidFill>
                  <a:srgbClr val="002060"/>
                </a:solidFill>
                <a:latin typeface="Times New Roman" panose="02020603050405020304" pitchFamily="18" charset="0"/>
                <a:cs typeface="Times New Roman" panose="02020603050405020304" pitchFamily="18" charset="0"/>
              </a:rPr>
              <a:t>Леска;</a:t>
            </a:r>
          </a:p>
          <a:p>
            <a:pPr>
              <a:lnSpc>
                <a:spcPct val="110000"/>
              </a:lnSpc>
              <a:buFont typeface="Wingdings" panose="05000000000000000000" pitchFamily="2" charset="2"/>
              <a:buChar char="Ø"/>
            </a:pPr>
            <a:r>
              <a:rPr lang="ru-RU" sz="3900" dirty="0" err="1" smtClean="0">
                <a:solidFill>
                  <a:srgbClr val="002060"/>
                </a:solidFill>
                <a:latin typeface="Times New Roman" panose="02020603050405020304" pitchFamily="18" charset="0"/>
                <a:cs typeface="Times New Roman" panose="02020603050405020304" pitchFamily="18" charset="0"/>
              </a:rPr>
              <a:t>Мүсіндеуге</a:t>
            </a:r>
            <a:r>
              <a:rPr lang="ru-RU" sz="3900" dirty="0" smtClean="0">
                <a:solidFill>
                  <a:srgbClr val="002060"/>
                </a:solidFill>
                <a:latin typeface="Times New Roman" panose="02020603050405020304" pitchFamily="18" charset="0"/>
                <a:cs typeface="Times New Roman" panose="02020603050405020304" pitchFamily="18" charset="0"/>
              </a:rPr>
              <a:t> </a:t>
            </a:r>
            <a:r>
              <a:rPr lang="ru-RU" sz="3900" dirty="0" err="1" smtClean="0">
                <a:solidFill>
                  <a:srgbClr val="002060"/>
                </a:solidFill>
                <a:latin typeface="Times New Roman" panose="02020603050405020304" pitchFamily="18" charset="0"/>
                <a:cs typeface="Times New Roman" panose="02020603050405020304" pitchFamily="18" charset="0"/>
              </a:rPr>
              <a:t>арналған</a:t>
            </a:r>
            <a:r>
              <a:rPr lang="ru-RU" sz="3900" dirty="0" smtClean="0">
                <a:solidFill>
                  <a:srgbClr val="002060"/>
                </a:solidFill>
                <a:latin typeface="Times New Roman" panose="02020603050405020304" pitchFamily="18" charset="0"/>
                <a:cs typeface="Times New Roman" panose="02020603050405020304" pitchFamily="18" charset="0"/>
              </a:rPr>
              <a:t> </a:t>
            </a:r>
          </a:p>
          <a:p>
            <a:pPr marL="0" indent="0">
              <a:lnSpc>
                <a:spcPct val="110000"/>
              </a:lnSpc>
              <a:buNone/>
            </a:pPr>
            <a:r>
              <a:rPr lang="ru-RU" sz="3900" dirty="0">
                <a:solidFill>
                  <a:srgbClr val="002060"/>
                </a:solidFill>
                <a:latin typeface="Times New Roman" panose="02020603050405020304" pitchFamily="18" charset="0"/>
                <a:cs typeface="Times New Roman" panose="02020603050405020304" pitchFamily="18" charset="0"/>
              </a:rPr>
              <a:t> </a:t>
            </a:r>
            <a:r>
              <a:rPr lang="ru-RU" sz="3900" dirty="0" smtClean="0">
                <a:solidFill>
                  <a:srgbClr val="002060"/>
                </a:solidFill>
                <a:latin typeface="Times New Roman" panose="02020603050405020304" pitchFamily="18" charset="0"/>
                <a:cs typeface="Times New Roman" panose="02020603050405020304" pitchFamily="18" charset="0"/>
              </a:rPr>
              <a:t>  </a:t>
            </a:r>
            <a:r>
              <a:rPr lang="ru-RU" sz="3900" dirty="0" err="1" smtClean="0">
                <a:solidFill>
                  <a:srgbClr val="002060"/>
                </a:solidFill>
                <a:latin typeface="Times New Roman" panose="02020603050405020304" pitchFamily="18" charset="0"/>
                <a:cs typeface="Times New Roman" panose="02020603050405020304" pitchFamily="18" charset="0"/>
              </a:rPr>
              <a:t>тақталар</a:t>
            </a:r>
            <a:r>
              <a:rPr lang="ru-RU" sz="3900" dirty="0" smtClean="0">
                <a:solidFill>
                  <a:srgbClr val="002060"/>
                </a:solidFill>
                <a:latin typeface="Times New Roman" panose="02020603050405020304" pitchFamily="18" charset="0"/>
                <a:cs typeface="Times New Roman" panose="02020603050405020304" pitchFamily="18" charset="0"/>
              </a:rPr>
              <a:t>;</a:t>
            </a:r>
          </a:p>
          <a:p>
            <a:pPr>
              <a:lnSpc>
                <a:spcPct val="110000"/>
              </a:lnSpc>
              <a:buFont typeface="Wingdings" panose="05000000000000000000" pitchFamily="2" charset="2"/>
              <a:buChar char="Ø"/>
            </a:pPr>
            <a:r>
              <a:rPr lang="ru-RU" sz="3900" dirty="0" err="1" smtClean="0">
                <a:solidFill>
                  <a:srgbClr val="002060"/>
                </a:solidFill>
                <a:latin typeface="Times New Roman" panose="02020603050405020304" pitchFamily="18" charset="0"/>
                <a:cs typeface="Times New Roman" panose="02020603050405020304" pitchFamily="18" charset="0"/>
              </a:rPr>
              <a:t>Фломастерлер</a:t>
            </a:r>
            <a:r>
              <a:rPr lang="ru-RU" sz="3900" dirty="0" smtClean="0">
                <a:solidFill>
                  <a:srgbClr val="002060"/>
                </a:solidFill>
                <a:latin typeface="Times New Roman" panose="02020603050405020304" pitchFamily="18" charset="0"/>
                <a:cs typeface="Times New Roman" panose="02020603050405020304" pitchFamily="18" charset="0"/>
              </a:rPr>
              <a:t>;</a:t>
            </a:r>
          </a:p>
          <a:p>
            <a:pPr>
              <a:lnSpc>
                <a:spcPct val="110000"/>
              </a:lnSpc>
              <a:buFont typeface="Wingdings" panose="05000000000000000000" pitchFamily="2" charset="2"/>
              <a:buChar char="Ø"/>
            </a:pPr>
            <a:r>
              <a:rPr lang="ru-RU" sz="3900" dirty="0" err="1" smtClean="0">
                <a:solidFill>
                  <a:srgbClr val="002060"/>
                </a:solidFill>
                <a:latin typeface="Times New Roman" panose="02020603050405020304" pitchFamily="18" charset="0"/>
                <a:cs typeface="Times New Roman" panose="02020603050405020304" pitchFamily="18" charset="0"/>
              </a:rPr>
              <a:t>Майлықтар</a:t>
            </a:r>
            <a:r>
              <a:rPr lang="ru-RU" sz="3900" dirty="0">
                <a:solidFill>
                  <a:srgbClr val="002060"/>
                </a:solidFill>
                <a:latin typeface="Times New Roman" panose="02020603050405020304" pitchFamily="18" charset="0"/>
                <a:cs typeface="Times New Roman" panose="02020603050405020304" pitchFamily="18" charset="0"/>
              </a:rPr>
              <a:t>.</a:t>
            </a:r>
            <a:endParaRPr lang="ru-RU" sz="3600" dirty="0" smtClean="0">
              <a:solidFill>
                <a:srgbClr val="00B0F0"/>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ru-RU" sz="3600" dirty="0">
              <a:solidFill>
                <a:srgbClr val="00B0F0"/>
              </a:solidFill>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2"/>
          <a:stretch>
            <a:fillRect/>
          </a:stretch>
        </p:blipFill>
        <p:spPr>
          <a:xfrm>
            <a:off x="5721926" y="1404652"/>
            <a:ext cx="3172691" cy="5334777"/>
          </a:xfrm>
          <a:prstGeom prst="rect">
            <a:avLst/>
          </a:prstGeom>
          <a:ln w="190500" cap="sq">
            <a:solidFill>
              <a:srgbClr val="00B0F0"/>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3417761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61952" y="609600"/>
            <a:ext cx="5457423" cy="1320800"/>
          </a:xfrm>
        </p:spPr>
        <p:txBody>
          <a:bodyPr>
            <a:normAutofit fontScale="90000"/>
          </a:bodyPr>
          <a:lstStyle/>
          <a:p>
            <a:pPr algn="ctr"/>
            <a:r>
              <a:rPr lang="ru-RU" sz="4800" dirty="0" err="1">
                <a:solidFill>
                  <a:srgbClr val="000099"/>
                </a:solidFill>
                <a:latin typeface="Times New Roman" panose="02020603050405020304" pitchFamily="18" charset="0"/>
                <a:cs typeface="Times New Roman" panose="02020603050405020304" pitchFamily="18" charset="0"/>
              </a:rPr>
              <a:t>Саусақ</a:t>
            </a:r>
            <a:r>
              <a:rPr lang="ru-RU" sz="4800" dirty="0">
                <a:solidFill>
                  <a:srgbClr val="000099"/>
                </a:solidFill>
                <a:latin typeface="Times New Roman" panose="02020603050405020304" pitchFamily="18" charset="0"/>
                <a:cs typeface="Times New Roman" panose="02020603050405020304" pitchFamily="18" charset="0"/>
              </a:rPr>
              <a:t> </a:t>
            </a:r>
            <a:r>
              <a:rPr lang="ru-RU" sz="4800" dirty="0" err="1">
                <a:solidFill>
                  <a:srgbClr val="000099"/>
                </a:solidFill>
                <a:latin typeface="Times New Roman" panose="02020603050405020304" pitchFamily="18" charset="0"/>
                <a:cs typeface="Times New Roman" panose="02020603050405020304" pitchFamily="18" charset="0"/>
              </a:rPr>
              <a:t>гимнастикасы</a:t>
            </a:r>
            <a:endParaRPr lang="ru-RU" sz="4800" dirty="0">
              <a:solidFill>
                <a:srgbClr val="000099"/>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508001" y="2160590"/>
            <a:ext cx="7837509" cy="3880773"/>
          </a:xfrm>
        </p:spPr>
        <p:txBody>
          <a:bodyPr>
            <a:normAutofit fontScale="77500" lnSpcReduction="20000"/>
          </a:bodyPr>
          <a:lstStyle/>
          <a:p>
            <a:pPr marL="0" indent="0" algn="ctr">
              <a:buNone/>
            </a:pPr>
            <a:r>
              <a:rPr lang="ru-RU" sz="3200" dirty="0" smtClean="0">
                <a:solidFill>
                  <a:srgbClr val="146C98"/>
                </a:solidFill>
                <a:latin typeface="Times New Roman" panose="02020603050405020304" pitchFamily="18" charset="0"/>
                <a:cs typeface="Times New Roman" panose="02020603050405020304" pitchFamily="18" charset="0"/>
              </a:rPr>
              <a:t>                          </a:t>
            </a:r>
            <a:r>
              <a:rPr lang="ru-RU" sz="4300" dirty="0" smtClean="0">
                <a:solidFill>
                  <a:srgbClr val="146C98"/>
                </a:solidFill>
                <a:latin typeface="Times New Roman" panose="02020603050405020304" pitchFamily="18" charset="0"/>
                <a:cs typeface="Times New Roman" panose="02020603050405020304" pitchFamily="18" charset="0"/>
              </a:rPr>
              <a:t>«</a:t>
            </a:r>
            <a:r>
              <a:rPr lang="ru-RU" sz="4300" dirty="0" err="1" smtClean="0">
                <a:solidFill>
                  <a:srgbClr val="146C98"/>
                </a:solidFill>
                <a:latin typeface="Times New Roman" panose="02020603050405020304" pitchFamily="18" charset="0"/>
                <a:cs typeface="Times New Roman" panose="02020603050405020304" pitchFamily="18" charset="0"/>
              </a:rPr>
              <a:t>Гүл</a:t>
            </a:r>
            <a:r>
              <a:rPr lang="ru-RU" sz="4300" dirty="0" smtClean="0">
                <a:solidFill>
                  <a:srgbClr val="146C98"/>
                </a:solidFill>
                <a:latin typeface="Times New Roman" panose="02020603050405020304" pitchFamily="18" charset="0"/>
                <a:cs typeface="Times New Roman" panose="02020603050405020304" pitchFamily="18" charset="0"/>
              </a:rPr>
              <a:t>»</a:t>
            </a:r>
          </a:p>
          <a:p>
            <a:pPr marL="0" indent="0">
              <a:buNone/>
            </a:pPr>
            <a:endParaRPr lang="ru-RU" sz="3500" dirty="0" smtClean="0">
              <a:solidFill>
                <a:srgbClr val="146C98"/>
              </a:solidFill>
              <a:latin typeface="Times New Roman" panose="02020603050405020304" pitchFamily="18" charset="0"/>
              <a:cs typeface="Times New Roman" panose="02020603050405020304" pitchFamily="18" charset="0"/>
            </a:endParaRPr>
          </a:p>
          <a:p>
            <a:pPr marL="0" indent="0">
              <a:buNone/>
            </a:pPr>
            <a:r>
              <a:rPr lang="ru-RU" sz="3500" dirty="0" err="1">
                <a:solidFill>
                  <a:srgbClr val="002060"/>
                </a:solidFill>
                <a:latin typeface="Times New Roman" panose="02020603050405020304" pitchFamily="18" charset="0"/>
                <a:cs typeface="Times New Roman" panose="02020603050405020304" pitchFamily="18" charset="0"/>
              </a:rPr>
              <a:t>Күн</a:t>
            </a:r>
            <a:r>
              <a:rPr lang="ru-RU" sz="3500" dirty="0">
                <a:solidFill>
                  <a:srgbClr val="002060"/>
                </a:solidFill>
                <a:latin typeface="Times New Roman" panose="02020603050405020304" pitchFamily="18" charset="0"/>
                <a:cs typeface="Times New Roman" panose="02020603050405020304" pitchFamily="18" charset="0"/>
              </a:rPr>
              <a:t> </a:t>
            </a:r>
            <a:r>
              <a:rPr lang="ru-RU" sz="3500" dirty="0" err="1">
                <a:solidFill>
                  <a:srgbClr val="002060"/>
                </a:solidFill>
                <a:latin typeface="Times New Roman" panose="02020603050405020304" pitchFamily="18" charset="0"/>
                <a:cs typeface="Times New Roman" panose="02020603050405020304" pitchFamily="18" charset="0"/>
              </a:rPr>
              <a:t>көтеріледі-гүл</a:t>
            </a:r>
            <a:r>
              <a:rPr lang="ru-RU" sz="3500" dirty="0">
                <a:solidFill>
                  <a:srgbClr val="002060"/>
                </a:solidFill>
                <a:latin typeface="Times New Roman" panose="02020603050405020304" pitchFamily="18" charset="0"/>
                <a:cs typeface="Times New Roman" panose="02020603050405020304" pitchFamily="18" charset="0"/>
              </a:rPr>
              <a:t> </a:t>
            </a:r>
            <a:r>
              <a:rPr lang="ru-RU" sz="3500" dirty="0" err="1">
                <a:solidFill>
                  <a:srgbClr val="002060"/>
                </a:solidFill>
                <a:latin typeface="Times New Roman" panose="02020603050405020304" pitchFamily="18" charset="0"/>
                <a:cs typeface="Times New Roman" panose="02020603050405020304" pitchFamily="18" charset="0"/>
              </a:rPr>
              <a:t>гүлдейді</a:t>
            </a:r>
            <a:r>
              <a:rPr lang="ru-RU" sz="3500" dirty="0" smtClean="0">
                <a:solidFill>
                  <a:srgbClr val="002060"/>
                </a:solidFill>
                <a:latin typeface="Times New Roman" panose="02020603050405020304" pitchFamily="18" charset="0"/>
                <a:cs typeface="Times New Roman" panose="02020603050405020304" pitchFamily="18" charset="0"/>
              </a:rPr>
              <a:t>!</a:t>
            </a:r>
          </a:p>
          <a:p>
            <a:pPr marL="0" indent="0">
              <a:buNone/>
            </a:pPr>
            <a:r>
              <a:rPr lang="ru-RU" sz="3500" dirty="0" err="1" smtClean="0">
                <a:solidFill>
                  <a:srgbClr val="002060"/>
                </a:solidFill>
                <a:latin typeface="Times New Roman" panose="02020603050405020304" pitchFamily="18" charset="0"/>
                <a:cs typeface="Times New Roman" panose="02020603050405020304" pitchFamily="18" charset="0"/>
              </a:rPr>
              <a:t>Күн</a:t>
            </a:r>
            <a:r>
              <a:rPr lang="ru-RU" sz="3500" dirty="0" smtClean="0">
                <a:solidFill>
                  <a:srgbClr val="002060"/>
                </a:solidFill>
                <a:latin typeface="Times New Roman" panose="02020603050405020304" pitchFamily="18" charset="0"/>
                <a:cs typeface="Times New Roman" panose="02020603050405020304" pitchFamily="18" charset="0"/>
              </a:rPr>
              <a:t> </a:t>
            </a:r>
            <a:r>
              <a:rPr lang="ru-RU" sz="3500" dirty="0" err="1">
                <a:solidFill>
                  <a:srgbClr val="002060"/>
                </a:solidFill>
                <a:latin typeface="Times New Roman" panose="02020603050405020304" pitchFamily="18" charset="0"/>
                <a:cs typeface="Times New Roman" panose="02020603050405020304" pitchFamily="18" charset="0"/>
              </a:rPr>
              <a:t>төмендейді-гүл</a:t>
            </a:r>
            <a:r>
              <a:rPr lang="ru-RU" sz="3500" dirty="0">
                <a:solidFill>
                  <a:srgbClr val="002060"/>
                </a:solidFill>
                <a:latin typeface="Times New Roman" panose="02020603050405020304" pitchFamily="18" charset="0"/>
                <a:cs typeface="Times New Roman" panose="02020603050405020304" pitchFamily="18" charset="0"/>
              </a:rPr>
              <a:t> </a:t>
            </a:r>
            <a:r>
              <a:rPr lang="ru-RU" sz="3500" dirty="0" err="1">
                <a:solidFill>
                  <a:srgbClr val="002060"/>
                </a:solidFill>
                <a:latin typeface="Times New Roman" panose="02020603050405020304" pitchFamily="18" charset="0"/>
                <a:cs typeface="Times New Roman" panose="02020603050405020304" pitchFamily="18" charset="0"/>
              </a:rPr>
              <a:t>жабылады</a:t>
            </a:r>
            <a:r>
              <a:rPr lang="ru-RU" sz="3500" dirty="0">
                <a:solidFill>
                  <a:srgbClr val="002060"/>
                </a:solidFill>
                <a:latin typeface="Times New Roman" panose="02020603050405020304" pitchFamily="18" charset="0"/>
                <a:cs typeface="Times New Roman" panose="02020603050405020304" pitchFamily="18" charset="0"/>
              </a:rPr>
              <a:t>.(</a:t>
            </a:r>
            <a:r>
              <a:rPr lang="ru-RU" sz="3500" dirty="0" err="1">
                <a:solidFill>
                  <a:srgbClr val="002060"/>
                </a:solidFill>
                <a:latin typeface="Times New Roman" panose="02020603050405020304" pitchFamily="18" charset="0"/>
                <a:cs typeface="Times New Roman" panose="02020603050405020304" pitchFamily="18" charset="0"/>
              </a:rPr>
              <a:t>Алақандар</a:t>
            </a:r>
            <a:r>
              <a:rPr lang="ru-RU" sz="3500" dirty="0">
                <a:solidFill>
                  <a:srgbClr val="002060"/>
                </a:solidFill>
                <a:latin typeface="Times New Roman" panose="02020603050405020304" pitchFamily="18" charset="0"/>
                <a:cs typeface="Times New Roman" panose="02020603050405020304" pitchFamily="18" charset="0"/>
              </a:rPr>
              <a:t> </a:t>
            </a:r>
            <a:r>
              <a:rPr lang="ru-RU" sz="3500" dirty="0" err="1">
                <a:solidFill>
                  <a:srgbClr val="002060"/>
                </a:solidFill>
                <a:latin typeface="Times New Roman" panose="02020603050405020304" pitchFamily="18" charset="0"/>
                <a:cs typeface="Times New Roman" panose="02020603050405020304" pitchFamily="18" charset="0"/>
              </a:rPr>
              <a:t>жоғары</a:t>
            </a:r>
            <a:r>
              <a:rPr lang="ru-RU" sz="3500" dirty="0">
                <a:solidFill>
                  <a:srgbClr val="002060"/>
                </a:solidFill>
                <a:latin typeface="Times New Roman" panose="02020603050405020304" pitchFamily="18" charset="0"/>
                <a:cs typeface="Times New Roman" panose="02020603050405020304" pitchFamily="18" charset="0"/>
              </a:rPr>
              <a:t> </a:t>
            </a:r>
            <a:r>
              <a:rPr lang="ru-RU" sz="3500" dirty="0" err="1">
                <a:solidFill>
                  <a:srgbClr val="002060"/>
                </a:solidFill>
                <a:latin typeface="Times New Roman" panose="02020603050405020304" pitchFamily="18" charset="0"/>
                <a:cs typeface="Times New Roman" panose="02020603050405020304" pitchFamily="18" charset="0"/>
              </a:rPr>
              <a:t>көтеріліп</a:t>
            </a:r>
            <a:r>
              <a:rPr lang="ru-RU" sz="3500" dirty="0">
                <a:solidFill>
                  <a:srgbClr val="002060"/>
                </a:solidFill>
                <a:latin typeface="Times New Roman" panose="02020603050405020304" pitchFamily="18" charset="0"/>
                <a:cs typeface="Times New Roman" panose="02020603050405020304" pitchFamily="18" charset="0"/>
              </a:rPr>
              <a:t>, </a:t>
            </a:r>
            <a:r>
              <a:rPr lang="ru-RU" sz="3500" dirty="0" err="1">
                <a:solidFill>
                  <a:srgbClr val="002060"/>
                </a:solidFill>
                <a:latin typeface="Times New Roman" panose="02020603050405020304" pitchFamily="18" charset="0"/>
                <a:cs typeface="Times New Roman" panose="02020603050405020304" pitchFamily="18" charset="0"/>
              </a:rPr>
              <a:t>саусақтар</a:t>
            </a:r>
            <a:r>
              <a:rPr lang="ru-RU" sz="3500" dirty="0">
                <a:solidFill>
                  <a:srgbClr val="002060"/>
                </a:solidFill>
                <a:latin typeface="Times New Roman" panose="02020603050405020304" pitchFamily="18" charset="0"/>
                <a:cs typeface="Times New Roman" panose="02020603050405020304" pitchFamily="18" charset="0"/>
              </a:rPr>
              <a:t> "</a:t>
            </a:r>
            <a:r>
              <a:rPr lang="ru-RU" sz="3500" dirty="0" err="1">
                <a:solidFill>
                  <a:srgbClr val="002060"/>
                </a:solidFill>
                <a:latin typeface="Times New Roman" panose="02020603050405020304" pitchFamily="18" charset="0"/>
                <a:cs typeface="Times New Roman" panose="02020603050405020304" pitchFamily="18" charset="0"/>
              </a:rPr>
              <a:t>бүршік</a:t>
            </a:r>
            <a:r>
              <a:rPr lang="ru-RU" sz="3500" dirty="0">
                <a:solidFill>
                  <a:srgbClr val="002060"/>
                </a:solidFill>
                <a:latin typeface="Times New Roman" panose="02020603050405020304" pitchFamily="18" charset="0"/>
                <a:cs typeface="Times New Roman" panose="02020603050405020304" pitchFamily="18" charset="0"/>
              </a:rPr>
              <a:t>" </a:t>
            </a:r>
            <a:r>
              <a:rPr lang="ru-RU" sz="3500" dirty="0" err="1">
                <a:solidFill>
                  <a:srgbClr val="002060"/>
                </a:solidFill>
                <a:latin typeface="Times New Roman" panose="02020603050405020304" pitchFamily="18" charset="0"/>
                <a:cs typeface="Times New Roman" panose="02020603050405020304" pitchFamily="18" charset="0"/>
              </a:rPr>
              <a:t>құрайды</a:t>
            </a:r>
            <a:r>
              <a:rPr lang="ru-RU" sz="3500" dirty="0">
                <a:solidFill>
                  <a:srgbClr val="002060"/>
                </a:solidFill>
                <a:latin typeface="Times New Roman" panose="02020603050405020304" pitchFamily="18" charset="0"/>
                <a:cs typeface="Times New Roman" panose="02020603050405020304" pitchFamily="18" charset="0"/>
              </a:rPr>
              <a:t>, </a:t>
            </a:r>
            <a:r>
              <a:rPr lang="ru-RU" sz="3500" dirty="0" err="1" smtClean="0">
                <a:solidFill>
                  <a:srgbClr val="002060"/>
                </a:solidFill>
                <a:latin typeface="Times New Roman" panose="02020603050405020304" pitchFamily="18" charset="0"/>
                <a:cs typeface="Times New Roman" panose="02020603050405020304" pitchFamily="18" charset="0"/>
              </a:rPr>
              <a:t>саусақтар</a:t>
            </a:r>
            <a:r>
              <a:rPr lang="ru-RU" sz="3500" dirty="0" smtClean="0">
                <a:solidFill>
                  <a:srgbClr val="002060"/>
                </a:solidFill>
                <a:latin typeface="Times New Roman" panose="02020603050405020304" pitchFamily="18" charset="0"/>
                <a:cs typeface="Times New Roman" panose="02020603050405020304" pitchFamily="18" charset="0"/>
              </a:rPr>
              <a:t> </a:t>
            </a:r>
            <a:r>
              <a:rPr lang="ru-RU" sz="3500" dirty="0" err="1">
                <a:solidFill>
                  <a:srgbClr val="002060"/>
                </a:solidFill>
                <a:latin typeface="Times New Roman" panose="02020603050405020304" pitchFamily="18" charset="0"/>
                <a:cs typeface="Times New Roman" panose="02020603050405020304" pitchFamily="18" charset="0"/>
              </a:rPr>
              <a:t>бір-біріне</a:t>
            </a:r>
            <a:r>
              <a:rPr lang="ru-RU" sz="3500" dirty="0">
                <a:solidFill>
                  <a:srgbClr val="002060"/>
                </a:solidFill>
                <a:latin typeface="Times New Roman" panose="02020603050405020304" pitchFamily="18" charset="0"/>
                <a:cs typeface="Times New Roman" panose="02020603050405020304" pitchFamily="18" charset="0"/>
              </a:rPr>
              <a:t> </a:t>
            </a:r>
            <a:r>
              <a:rPr lang="ru-RU" sz="3500" dirty="0" err="1">
                <a:solidFill>
                  <a:srgbClr val="002060"/>
                </a:solidFill>
                <a:latin typeface="Times New Roman" panose="02020603050405020304" pitchFamily="18" charset="0"/>
                <a:cs typeface="Times New Roman" panose="02020603050405020304" pitchFamily="18" charset="0"/>
              </a:rPr>
              <a:t>басылады</a:t>
            </a:r>
            <a:r>
              <a:rPr lang="ru-RU" sz="3500" dirty="0" smtClean="0">
                <a:solidFill>
                  <a:srgbClr val="002060"/>
                </a:solidFill>
                <a:latin typeface="Times New Roman" panose="02020603050405020304" pitchFamily="18" charset="0"/>
                <a:cs typeface="Times New Roman" panose="02020603050405020304" pitchFamily="18" charset="0"/>
              </a:rPr>
              <a:t>.</a:t>
            </a:r>
          </a:p>
          <a:p>
            <a:pPr marL="0" indent="0">
              <a:buNone/>
            </a:pPr>
            <a:r>
              <a:rPr lang="ru-RU" sz="3500" dirty="0" err="1" smtClean="0">
                <a:solidFill>
                  <a:srgbClr val="002060"/>
                </a:solidFill>
                <a:latin typeface="Times New Roman" panose="02020603050405020304" pitchFamily="18" charset="0"/>
                <a:cs typeface="Times New Roman" panose="02020603050405020304" pitchFamily="18" charset="0"/>
              </a:rPr>
              <a:t>Біз</a:t>
            </a:r>
            <a:r>
              <a:rPr lang="ru-RU" sz="3500" dirty="0" smtClean="0">
                <a:solidFill>
                  <a:srgbClr val="002060"/>
                </a:solidFill>
                <a:latin typeface="Times New Roman" panose="02020603050405020304" pitchFamily="18" charset="0"/>
                <a:cs typeface="Times New Roman" panose="02020603050405020304" pitchFamily="18" charset="0"/>
              </a:rPr>
              <a:t> </a:t>
            </a:r>
            <a:r>
              <a:rPr lang="ru-RU" sz="3500" dirty="0" err="1">
                <a:solidFill>
                  <a:srgbClr val="002060"/>
                </a:solidFill>
                <a:latin typeface="Times New Roman" panose="02020603050405020304" pitchFamily="18" charset="0"/>
                <a:cs typeface="Times New Roman" panose="02020603050405020304" pitchFamily="18" charset="0"/>
              </a:rPr>
              <a:t>саусақтарымызды</a:t>
            </a:r>
            <a:r>
              <a:rPr lang="ru-RU" sz="3500" dirty="0">
                <a:solidFill>
                  <a:srgbClr val="002060"/>
                </a:solidFill>
                <a:latin typeface="Times New Roman" panose="02020603050405020304" pitchFamily="18" charset="0"/>
                <a:cs typeface="Times New Roman" panose="02020603050405020304" pitchFamily="18" charset="0"/>
              </a:rPr>
              <a:t> </a:t>
            </a:r>
            <a:r>
              <a:rPr lang="ru-RU" sz="3500" dirty="0" err="1">
                <a:solidFill>
                  <a:srgbClr val="002060"/>
                </a:solidFill>
                <a:latin typeface="Times New Roman" panose="02020603050405020304" pitchFamily="18" charset="0"/>
                <a:cs typeface="Times New Roman" panose="02020603050405020304" pitchFamily="18" charset="0"/>
              </a:rPr>
              <a:t>бір</a:t>
            </a:r>
            <a:r>
              <a:rPr lang="ru-RU" sz="3500" dirty="0">
                <a:solidFill>
                  <a:srgbClr val="002060"/>
                </a:solidFill>
                <a:latin typeface="Times New Roman" panose="02020603050405020304" pitchFamily="18" charset="0"/>
                <a:cs typeface="Times New Roman" panose="02020603050405020304" pitchFamily="18" charset="0"/>
              </a:rPr>
              <a:t> </a:t>
            </a:r>
            <a:r>
              <a:rPr lang="ru-RU" sz="3500" dirty="0" err="1">
                <a:solidFill>
                  <a:srgbClr val="002060"/>
                </a:solidFill>
                <a:latin typeface="Times New Roman" panose="02020603050405020304" pitchFamily="18" charset="0"/>
                <a:cs typeface="Times New Roman" panose="02020603050405020304" pitchFamily="18" charset="0"/>
              </a:rPr>
              <a:t>уақытта</a:t>
            </a:r>
            <a:r>
              <a:rPr lang="ru-RU" sz="3500" dirty="0">
                <a:solidFill>
                  <a:srgbClr val="002060"/>
                </a:solidFill>
                <a:latin typeface="Times New Roman" panose="02020603050405020304" pitchFamily="18" charset="0"/>
                <a:cs typeface="Times New Roman" panose="02020603050405020304" pitchFamily="18" charset="0"/>
              </a:rPr>
              <a:t> </a:t>
            </a:r>
            <a:r>
              <a:rPr lang="ru-RU" sz="3500" dirty="0" err="1">
                <a:solidFill>
                  <a:srgbClr val="002060"/>
                </a:solidFill>
                <a:latin typeface="Times New Roman" panose="02020603050405020304" pitchFamily="18" charset="0"/>
                <a:cs typeface="Times New Roman" panose="02020603050405020304" pitchFamily="18" charset="0"/>
              </a:rPr>
              <a:t>өсіреміз</a:t>
            </a:r>
            <a:r>
              <a:rPr lang="ru-RU" sz="3500" dirty="0">
                <a:solidFill>
                  <a:srgbClr val="002060"/>
                </a:solidFill>
                <a:latin typeface="Times New Roman" panose="02020603050405020304" pitchFamily="18" charset="0"/>
                <a:cs typeface="Times New Roman" panose="02020603050405020304" pitchFamily="18" charset="0"/>
              </a:rPr>
              <a:t>, </a:t>
            </a:r>
            <a:r>
              <a:rPr lang="ru-RU" sz="3500" dirty="0" err="1">
                <a:solidFill>
                  <a:srgbClr val="002060"/>
                </a:solidFill>
                <a:latin typeface="Times New Roman" panose="02020603050405020304" pitchFamily="18" charset="0"/>
                <a:cs typeface="Times New Roman" panose="02020603050405020304" pitchFamily="18" charset="0"/>
              </a:rPr>
              <a:t>содан</a:t>
            </a:r>
            <a:r>
              <a:rPr lang="ru-RU" sz="3500" dirty="0">
                <a:solidFill>
                  <a:srgbClr val="002060"/>
                </a:solidFill>
                <a:latin typeface="Times New Roman" panose="02020603050405020304" pitchFamily="18" charset="0"/>
                <a:cs typeface="Times New Roman" panose="02020603050405020304" pitchFamily="18" charset="0"/>
              </a:rPr>
              <a:t> </a:t>
            </a:r>
            <a:r>
              <a:rPr lang="ru-RU" sz="3500" dirty="0" err="1">
                <a:solidFill>
                  <a:srgbClr val="002060"/>
                </a:solidFill>
                <a:latin typeface="Times New Roman" panose="02020603050405020304" pitchFamily="18" charset="0"/>
                <a:cs typeface="Times New Roman" panose="02020603050405020304" pitchFamily="18" charset="0"/>
              </a:rPr>
              <a:t>кейін</a:t>
            </a:r>
            <a:r>
              <a:rPr lang="ru-RU" sz="3500" dirty="0">
                <a:solidFill>
                  <a:srgbClr val="002060"/>
                </a:solidFill>
                <a:latin typeface="Times New Roman" panose="02020603050405020304" pitchFamily="18" charset="0"/>
                <a:cs typeface="Times New Roman" panose="02020603050405020304" pitchFamily="18" charset="0"/>
              </a:rPr>
              <a:t> </a:t>
            </a:r>
            <a:r>
              <a:rPr lang="ru-RU" sz="3500" dirty="0" err="1">
                <a:solidFill>
                  <a:srgbClr val="002060"/>
                </a:solidFill>
                <a:latin typeface="Times New Roman" panose="02020603050405020304" pitchFamily="18" charset="0"/>
                <a:cs typeface="Times New Roman" panose="02020603050405020304" pitchFamily="18" charset="0"/>
              </a:rPr>
              <a:t>саусақтарымызды</a:t>
            </a:r>
            <a:r>
              <a:rPr lang="ru-RU" sz="3500" dirty="0">
                <a:solidFill>
                  <a:srgbClr val="002060"/>
                </a:solidFill>
                <a:latin typeface="Times New Roman" panose="02020603050405020304" pitchFamily="18" charset="0"/>
                <a:cs typeface="Times New Roman" panose="02020603050405020304" pitchFamily="18" charset="0"/>
              </a:rPr>
              <a:t> </a:t>
            </a:r>
            <a:r>
              <a:rPr lang="ru-RU" sz="3500" dirty="0" err="1">
                <a:solidFill>
                  <a:srgbClr val="002060"/>
                </a:solidFill>
                <a:latin typeface="Times New Roman" panose="02020603050405020304" pitchFamily="18" charset="0"/>
                <a:cs typeface="Times New Roman" panose="02020603050405020304" pitchFamily="18" charset="0"/>
              </a:rPr>
              <a:t>бірге</a:t>
            </a:r>
            <a:r>
              <a:rPr lang="ru-RU" sz="3500" dirty="0">
                <a:solidFill>
                  <a:srgbClr val="002060"/>
                </a:solidFill>
                <a:latin typeface="Times New Roman" panose="02020603050405020304" pitchFamily="18" charset="0"/>
                <a:cs typeface="Times New Roman" panose="02020603050405020304" pitchFamily="18" charset="0"/>
              </a:rPr>
              <a:t> </a:t>
            </a:r>
            <a:r>
              <a:rPr lang="ru-RU" sz="3500" dirty="0" err="1">
                <a:solidFill>
                  <a:srgbClr val="002060"/>
                </a:solidFill>
                <a:latin typeface="Times New Roman" panose="02020603050405020304" pitchFamily="18" charset="0"/>
                <a:cs typeface="Times New Roman" panose="02020603050405020304" pitchFamily="18" charset="0"/>
              </a:rPr>
              <a:t>жинаймыз</a:t>
            </a:r>
            <a:r>
              <a:rPr lang="ru-RU" sz="3500" dirty="0">
                <a:solidFill>
                  <a:srgbClr val="002060"/>
                </a:solidFill>
                <a:latin typeface="Times New Roman" panose="02020603050405020304" pitchFamily="18" charset="0"/>
                <a:cs typeface="Times New Roman" panose="02020603050405020304" pitchFamily="18" charset="0"/>
              </a:rPr>
              <a:t>)</a:t>
            </a:r>
            <a:endParaRPr lang="ru-RU" sz="3200" dirty="0" smtClean="0">
              <a:solidFill>
                <a:srgbClr val="00B0F0"/>
              </a:solidFill>
              <a:latin typeface="Times New Roman" panose="02020603050405020304" pitchFamily="18" charset="0"/>
              <a:cs typeface="Times New Roman" panose="02020603050405020304" pitchFamily="18" charset="0"/>
            </a:endParaRPr>
          </a:p>
          <a:p>
            <a:pPr marL="0" indent="0">
              <a:buNone/>
            </a:pPr>
            <a:endParaRPr lang="ru-RU" sz="3200" dirty="0">
              <a:solidFill>
                <a:srgbClr val="00B0F0"/>
              </a:solidFill>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rotWithShape="1">
          <a:blip r:embed="rId2"/>
          <a:srcRect l="6449" t="-703" r="3759"/>
          <a:stretch/>
        </p:blipFill>
        <p:spPr>
          <a:xfrm>
            <a:off x="328412" y="206061"/>
            <a:ext cx="2482403" cy="2820472"/>
          </a:xfrm>
          <a:prstGeom prst="rect">
            <a:avLst/>
          </a:prstGeom>
          <a:ln w="190500" cap="sq">
            <a:solidFill>
              <a:srgbClr val="00B0F0"/>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47260611"/>
      </p:ext>
    </p:extLst>
  </p:cSld>
  <p:clrMapOvr>
    <a:masterClrMapping/>
  </p:clrMapOvr>
  <p:transition spd="slow">
    <p:comb/>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1257" y="159657"/>
            <a:ext cx="4049487" cy="5312229"/>
          </a:xfrm>
          <a:ln>
            <a:solidFill>
              <a:srgbClr val="0070C0"/>
            </a:solidFill>
          </a:ln>
        </p:spPr>
        <p:txBody>
          <a:bodyPr>
            <a:normAutofit/>
          </a:bodyPr>
          <a:lstStyle/>
          <a:p>
            <a:pPr algn="ctr"/>
            <a:r>
              <a:rPr lang="ru-RU" sz="1800" b="1" i="1" dirty="0" smtClean="0">
                <a:solidFill>
                  <a:srgbClr val="000099"/>
                </a:solidFill>
                <a:latin typeface="Times New Roman" panose="02020603050405020304" pitchFamily="18" charset="0"/>
                <a:cs typeface="Times New Roman" panose="02020603050405020304" pitchFamily="18" charset="0"/>
              </a:rPr>
              <a:t/>
            </a:r>
            <a:br>
              <a:rPr lang="ru-RU" sz="1800" b="1" i="1" dirty="0" smtClean="0">
                <a:solidFill>
                  <a:srgbClr val="000099"/>
                </a:solidFill>
                <a:latin typeface="Times New Roman" panose="02020603050405020304" pitchFamily="18" charset="0"/>
                <a:cs typeface="Times New Roman" panose="02020603050405020304" pitchFamily="18" charset="0"/>
              </a:rPr>
            </a:br>
            <a:r>
              <a:rPr lang="ru-RU" sz="1800" b="1" i="1" dirty="0">
                <a:solidFill>
                  <a:srgbClr val="000099"/>
                </a:solidFill>
                <a:latin typeface="Times New Roman" panose="02020603050405020304" pitchFamily="18" charset="0"/>
                <a:cs typeface="Times New Roman" panose="02020603050405020304" pitchFamily="18" charset="0"/>
              </a:rPr>
              <a:t/>
            </a:r>
            <a:br>
              <a:rPr lang="ru-RU" sz="1800" b="1" i="1" dirty="0">
                <a:solidFill>
                  <a:srgbClr val="000099"/>
                </a:solidFill>
                <a:latin typeface="Times New Roman" panose="02020603050405020304" pitchFamily="18" charset="0"/>
                <a:cs typeface="Times New Roman" panose="02020603050405020304" pitchFamily="18" charset="0"/>
              </a:rPr>
            </a:br>
            <a:r>
              <a:rPr lang="ru-RU" sz="1800" b="1" i="1" dirty="0" smtClean="0">
                <a:solidFill>
                  <a:srgbClr val="000099"/>
                </a:solidFill>
                <a:latin typeface="Times New Roman" panose="02020603050405020304" pitchFamily="18" charset="0"/>
                <a:cs typeface="Times New Roman" panose="02020603050405020304" pitchFamily="18" charset="0"/>
              </a:rPr>
              <a:t/>
            </a:r>
            <a:br>
              <a:rPr lang="ru-RU" sz="1800" b="1" i="1" dirty="0" smtClean="0">
                <a:solidFill>
                  <a:srgbClr val="000099"/>
                </a:solidFill>
                <a:latin typeface="Times New Roman" panose="02020603050405020304" pitchFamily="18" charset="0"/>
                <a:cs typeface="Times New Roman" panose="02020603050405020304" pitchFamily="18" charset="0"/>
              </a:rPr>
            </a:br>
            <a:r>
              <a:rPr lang="ru-RU" sz="1800" b="1" i="1" dirty="0">
                <a:solidFill>
                  <a:srgbClr val="000099"/>
                </a:solidFill>
                <a:latin typeface="Times New Roman" panose="02020603050405020304" pitchFamily="18" charset="0"/>
                <a:cs typeface="Times New Roman" panose="02020603050405020304" pitchFamily="18" charset="0"/>
              </a:rPr>
              <a:t/>
            </a:r>
            <a:br>
              <a:rPr lang="ru-RU" sz="1800" b="1" i="1" dirty="0">
                <a:solidFill>
                  <a:srgbClr val="000099"/>
                </a:solidFill>
                <a:latin typeface="Times New Roman" panose="02020603050405020304" pitchFamily="18" charset="0"/>
                <a:cs typeface="Times New Roman" panose="02020603050405020304" pitchFamily="18" charset="0"/>
              </a:rPr>
            </a:br>
            <a:r>
              <a:rPr lang="ru-RU" sz="1800" b="1" i="1" dirty="0" smtClean="0">
                <a:solidFill>
                  <a:srgbClr val="000099"/>
                </a:solidFill>
                <a:latin typeface="Times New Roman" panose="02020603050405020304" pitchFamily="18" charset="0"/>
                <a:cs typeface="Times New Roman" panose="02020603050405020304" pitchFamily="18" charset="0"/>
              </a:rPr>
              <a:t/>
            </a:r>
            <a:br>
              <a:rPr lang="ru-RU" sz="1800" b="1" i="1" dirty="0" smtClean="0">
                <a:solidFill>
                  <a:srgbClr val="000099"/>
                </a:solidFill>
                <a:latin typeface="Times New Roman" panose="02020603050405020304" pitchFamily="18" charset="0"/>
                <a:cs typeface="Times New Roman" panose="02020603050405020304" pitchFamily="18" charset="0"/>
              </a:rPr>
            </a:br>
            <a:r>
              <a:rPr lang="ru-RU" sz="1800" b="1" i="1" dirty="0">
                <a:solidFill>
                  <a:srgbClr val="000099"/>
                </a:solidFill>
                <a:latin typeface="Times New Roman" panose="02020603050405020304" pitchFamily="18" charset="0"/>
                <a:cs typeface="Times New Roman" panose="02020603050405020304" pitchFamily="18" charset="0"/>
              </a:rPr>
              <a:t/>
            </a:r>
            <a:br>
              <a:rPr lang="ru-RU" sz="1800" b="1" i="1" dirty="0">
                <a:solidFill>
                  <a:srgbClr val="000099"/>
                </a:solidFill>
                <a:latin typeface="Times New Roman" panose="02020603050405020304" pitchFamily="18" charset="0"/>
                <a:cs typeface="Times New Roman" panose="02020603050405020304" pitchFamily="18" charset="0"/>
              </a:rPr>
            </a:br>
            <a:r>
              <a:rPr lang="ru-RU" sz="1800" b="1" i="1" dirty="0" smtClean="0">
                <a:solidFill>
                  <a:srgbClr val="000099"/>
                </a:solidFill>
                <a:latin typeface="Times New Roman" panose="02020603050405020304" pitchFamily="18" charset="0"/>
                <a:cs typeface="Times New Roman" panose="02020603050405020304" pitchFamily="18" charset="0"/>
              </a:rPr>
              <a:t/>
            </a:r>
            <a:br>
              <a:rPr lang="ru-RU" sz="1800" b="1" i="1" dirty="0" smtClean="0">
                <a:solidFill>
                  <a:srgbClr val="000099"/>
                </a:solidFill>
                <a:latin typeface="Times New Roman" panose="02020603050405020304" pitchFamily="18" charset="0"/>
                <a:cs typeface="Times New Roman" panose="02020603050405020304" pitchFamily="18" charset="0"/>
              </a:rPr>
            </a:br>
            <a:r>
              <a:rPr lang="ru-RU" sz="1800" b="1" i="1" dirty="0" smtClean="0">
                <a:solidFill>
                  <a:srgbClr val="000099"/>
                </a:solidFill>
                <a:latin typeface="Times New Roman" panose="02020603050405020304" pitchFamily="18" charset="0"/>
                <a:cs typeface="Times New Roman" panose="02020603050405020304" pitchFamily="18" charset="0"/>
              </a:rPr>
              <a:t/>
            </a:r>
            <a:br>
              <a:rPr lang="ru-RU" sz="1800" b="1" i="1" dirty="0" smtClean="0">
                <a:solidFill>
                  <a:srgbClr val="000099"/>
                </a:solidFill>
                <a:latin typeface="Times New Roman" panose="02020603050405020304" pitchFamily="18" charset="0"/>
                <a:cs typeface="Times New Roman" panose="02020603050405020304" pitchFamily="18" charset="0"/>
              </a:rPr>
            </a:br>
            <a:r>
              <a:rPr lang="ru-RU" sz="1800" b="1" i="1" dirty="0" smtClean="0">
                <a:solidFill>
                  <a:srgbClr val="000099"/>
                </a:solidFill>
                <a:latin typeface="Times New Roman" panose="02020603050405020304" pitchFamily="18" charset="0"/>
                <a:cs typeface="Times New Roman" panose="02020603050405020304" pitchFamily="18" charset="0"/>
              </a:rPr>
              <a:t/>
            </a:r>
            <a:br>
              <a:rPr lang="ru-RU" sz="1800" b="1" i="1" dirty="0" smtClean="0">
                <a:solidFill>
                  <a:srgbClr val="000099"/>
                </a:solidFill>
                <a:latin typeface="Times New Roman" panose="02020603050405020304" pitchFamily="18" charset="0"/>
                <a:cs typeface="Times New Roman" panose="02020603050405020304" pitchFamily="18" charset="0"/>
              </a:rPr>
            </a:br>
            <a:r>
              <a:rPr lang="ru-RU" sz="2800" b="1" i="1" dirty="0" smtClean="0">
                <a:solidFill>
                  <a:srgbClr val="002060"/>
                </a:solidFill>
                <a:latin typeface="Times New Roman" panose="02020603050405020304" pitchFamily="18" charset="0"/>
                <a:cs typeface="Times New Roman" panose="02020603050405020304" pitchFamily="18" charset="0"/>
              </a:rPr>
              <a:t>1.Қоңыр </a:t>
            </a:r>
            <a:r>
              <a:rPr lang="ru-RU" sz="2800" b="1" i="1" dirty="0" err="1">
                <a:solidFill>
                  <a:srgbClr val="002060"/>
                </a:solidFill>
                <a:latin typeface="Times New Roman" panose="02020603050405020304" pitchFamily="18" charset="0"/>
                <a:cs typeface="Times New Roman" panose="02020603050405020304" pitchFamily="18" charset="0"/>
              </a:rPr>
              <a:t>пластилинді</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алыңыз</a:t>
            </a:r>
            <a:r>
              <a:rPr lang="ru-RU" sz="2800" b="1" i="1" dirty="0">
                <a:solidFill>
                  <a:srgbClr val="002060"/>
                </a:solidFill>
                <a:latin typeface="Times New Roman" panose="02020603050405020304" pitchFamily="18" charset="0"/>
                <a:cs typeface="Times New Roman" panose="02020603050405020304" pitchFamily="18" charset="0"/>
              </a:rPr>
              <a:t>, оны </a:t>
            </a:r>
            <a:r>
              <a:rPr lang="ru-RU" sz="2800" b="1" i="1" dirty="0" err="1">
                <a:solidFill>
                  <a:srgbClr val="002060"/>
                </a:solidFill>
                <a:latin typeface="Times New Roman" panose="02020603050405020304" pitchFamily="18" charset="0"/>
                <a:cs typeface="Times New Roman" panose="02020603050405020304" pitchFamily="18" charset="0"/>
              </a:rPr>
              <a:t>илеңіз</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Бірнеше</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бірдей</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бөліктерге</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бөліп</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бір</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бөлігін</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көбірек</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қалдырыңыз</a:t>
            </a:r>
            <a:r>
              <a:rPr lang="ru-RU" sz="2800" b="1" i="1" dirty="0">
                <a:solidFill>
                  <a:srgbClr val="002060"/>
                </a:solidFill>
                <a:latin typeface="Times New Roman" panose="02020603050405020304" pitchFamily="18" charset="0"/>
                <a:cs typeface="Times New Roman" panose="02020603050405020304" pitchFamily="18" charset="0"/>
              </a:rPr>
              <a:t>.</a:t>
            </a:r>
          </a:p>
        </p:txBody>
      </p:sp>
      <p:sp>
        <p:nvSpPr>
          <p:cNvPr id="3" name="Текст 2"/>
          <p:cNvSpPr>
            <a:spLocks noGrp="1"/>
          </p:cNvSpPr>
          <p:nvPr>
            <p:ph type="body" idx="1"/>
          </p:nvPr>
        </p:nvSpPr>
        <p:spPr>
          <a:xfrm>
            <a:off x="4856842" y="2536647"/>
            <a:ext cx="3858986" cy="3878667"/>
          </a:xfrm>
          <a:ln>
            <a:solidFill>
              <a:srgbClr val="0070C0"/>
            </a:solidFill>
          </a:ln>
        </p:spPr>
        <p:txBody>
          <a:bodyPr/>
          <a:lstStyle/>
          <a:p>
            <a:endParaRPr lang="ru-RU" b="1" i="1" dirty="0" smtClean="0">
              <a:solidFill>
                <a:srgbClr val="002060"/>
              </a:solidFill>
              <a:latin typeface="Times New Roman" panose="02020603050405020304" pitchFamily="18" charset="0"/>
              <a:cs typeface="Times New Roman" panose="02020603050405020304" pitchFamily="18" charset="0"/>
            </a:endParaRPr>
          </a:p>
          <a:p>
            <a:endParaRPr lang="ru-RU" b="1" i="1" dirty="0">
              <a:solidFill>
                <a:srgbClr val="002060"/>
              </a:solidFill>
              <a:latin typeface="Times New Roman" panose="02020603050405020304" pitchFamily="18" charset="0"/>
              <a:cs typeface="Times New Roman" panose="02020603050405020304" pitchFamily="18" charset="0"/>
            </a:endParaRPr>
          </a:p>
          <a:p>
            <a:endParaRPr lang="ru-RU" b="1" i="1" dirty="0" smtClean="0">
              <a:solidFill>
                <a:srgbClr val="002060"/>
              </a:solidFill>
              <a:latin typeface="Times New Roman" panose="02020603050405020304" pitchFamily="18" charset="0"/>
              <a:cs typeface="Times New Roman" panose="02020603050405020304" pitchFamily="18" charset="0"/>
            </a:endParaRPr>
          </a:p>
          <a:p>
            <a:endParaRPr lang="ru-RU" b="1" i="1" dirty="0">
              <a:solidFill>
                <a:srgbClr val="002060"/>
              </a:solidFill>
              <a:latin typeface="Times New Roman" panose="02020603050405020304" pitchFamily="18" charset="0"/>
              <a:cs typeface="Times New Roman" panose="02020603050405020304" pitchFamily="18" charset="0"/>
            </a:endParaRPr>
          </a:p>
          <a:p>
            <a:endParaRPr lang="ru-RU" b="1" i="1" dirty="0" smtClean="0">
              <a:solidFill>
                <a:srgbClr val="002060"/>
              </a:solidFill>
              <a:latin typeface="Times New Roman" panose="02020603050405020304" pitchFamily="18" charset="0"/>
              <a:cs typeface="Times New Roman" panose="02020603050405020304" pitchFamily="18" charset="0"/>
            </a:endParaRPr>
          </a:p>
          <a:p>
            <a:endParaRPr lang="ru-RU" b="1" i="1" dirty="0">
              <a:solidFill>
                <a:srgbClr val="002060"/>
              </a:solidFill>
              <a:latin typeface="Times New Roman" panose="02020603050405020304" pitchFamily="18" charset="0"/>
              <a:cs typeface="Times New Roman" panose="02020603050405020304" pitchFamily="18" charset="0"/>
            </a:endParaRPr>
          </a:p>
          <a:p>
            <a:pPr algn="ctr"/>
            <a:r>
              <a:rPr lang="ru-RU" sz="2800" b="1" i="1" dirty="0">
                <a:solidFill>
                  <a:srgbClr val="002060"/>
                </a:solidFill>
                <a:latin typeface="Times New Roman" panose="02020603050405020304" pitchFamily="18" charset="0"/>
                <a:cs typeface="Times New Roman" panose="02020603050405020304" pitchFamily="18" charset="0"/>
              </a:rPr>
              <a:t>2. </a:t>
            </a:r>
            <a:r>
              <a:rPr lang="ru-RU" sz="2800" b="1" i="1" dirty="0" err="1">
                <a:solidFill>
                  <a:srgbClr val="002060"/>
                </a:solidFill>
                <a:latin typeface="Times New Roman" panose="02020603050405020304" pitchFamily="18" charset="0"/>
                <a:cs typeface="Times New Roman" panose="02020603050405020304" pitchFamily="18" charset="0"/>
              </a:rPr>
              <a:t>Әр</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бөліктен</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smtClean="0">
                <a:solidFill>
                  <a:srgbClr val="002060"/>
                </a:solidFill>
                <a:latin typeface="Times New Roman" panose="02020603050405020304" pitchFamily="18" charset="0"/>
                <a:cs typeface="Times New Roman" panose="02020603050405020304" pitchFamily="18" charset="0"/>
              </a:rPr>
              <a:t>біз</a:t>
            </a:r>
            <a:r>
              <a:rPr lang="ru-RU" sz="2800" b="1" i="1" dirty="0" smtClean="0">
                <a:solidFill>
                  <a:srgbClr val="002060"/>
                </a:solidFill>
                <a:latin typeface="Times New Roman" panose="02020603050405020304" pitchFamily="18" charset="0"/>
                <a:cs typeface="Times New Roman" panose="02020603050405020304" pitchFamily="18" charset="0"/>
              </a:rPr>
              <a:t> </a:t>
            </a:r>
            <a:r>
              <a:rPr lang="ru-RU" sz="2800" b="1" i="1" dirty="0" err="1" smtClean="0">
                <a:solidFill>
                  <a:srgbClr val="002060"/>
                </a:solidFill>
                <a:latin typeface="Times New Roman" panose="02020603050405020304" pitchFamily="18" charset="0"/>
                <a:cs typeface="Times New Roman" panose="02020603050405020304" pitchFamily="18" charset="0"/>
              </a:rPr>
              <a:t>ұзын</a:t>
            </a:r>
            <a:r>
              <a:rPr lang="ru-RU" sz="2800" b="1" i="1" dirty="0" smtClean="0">
                <a:solidFill>
                  <a:srgbClr val="002060"/>
                </a:solidFill>
                <a:latin typeface="Times New Roman" panose="02020603050405020304" pitchFamily="18" charset="0"/>
                <a:cs typeface="Times New Roman" panose="02020603050405020304" pitchFamily="18" charset="0"/>
              </a:rPr>
              <a:t>  </a:t>
            </a:r>
            <a:r>
              <a:rPr lang="ru-RU" sz="2800" b="1" i="1" dirty="0" err="1" smtClean="0">
                <a:solidFill>
                  <a:srgbClr val="002060"/>
                </a:solidFill>
                <a:latin typeface="Times New Roman" panose="02020603050405020304" pitchFamily="18" charset="0"/>
                <a:cs typeface="Times New Roman" panose="02020603050405020304" pitchFamily="18" charset="0"/>
              </a:rPr>
              <a:t>бөлшек</a:t>
            </a:r>
            <a:r>
              <a:rPr lang="ru-RU" sz="2800" b="1" i="1" dirty="0" smtClean="0">
                <a:solidFill>
                  <a:srgbClr val="002060"/>
                </a:solidFill>
                <a:latin typeface="Times New Roman" panose="02020603050405020304" pitchFamily="18" charset="0"/>
                <a:cs typeface="Times New Roman" panose="02020603050405020304" pitchFamily="18" charset="0"/>
              </a:rPr>
              <a:t> </a:t>
            </a:r>
            <a:r>
              <a:rPr lang="ru-RU" sz="2800" b="1" i="1" dirty="0" err="1" smtClean="0">
                <a:solidFill>
                  <a:srgbClr val="002060"/>
                </a:solidFill>
                <a:latin typeface="Times New Roman" panose="02020603050405020304" pitchFamily="18" charset="0"/>
                <a:cs typeface="Times New Roman" panose="02020603050405020304" pitchFamily="18" charset="0"/>
              </a:rPr>
              <a:t>шығарамыз</a:t>
            </a:r>
            <a:r>
              <a:rPr lang="ru-RU" sz="2800" b="1" i="1" dirty="0">
                <a:solidFill>
                  <a:srgbClr val="002060"/>
                </a:solidFill>
                <a:latin typeface="Times New Roman" panose="02020603050405020304" pitchFamily="18" charset="0"/>
                <a:cs typeface="Times New Roman" panose="02020603050405020304" pitchFamily="18" charset="0"/>
              </a:rPr>
              <a:t>..</a:t>
            </a:r>
          </a:p>
        </p:txBody>
      </p:sp>
      <p:pic>
        <p:nvPicPr>
          <p:cNvPr id="4" name="Рисунок 3"/>
          <p:cNvPicPr>
            <a:picLocks noChangeAspect="1"/>
          </p:cNvPicPr>
          <p:nvPr/>
        </p:nvPicPr>
        <p:blipFill rotWithShape="1">
          <a:blip r:embed="rId2">
            <a:extLst>
              <a:ext uri="{28A0092B-C50C-407E-A947-70E740481C1C}">
                <a14:useLocalDpi xmlns:a14="http://schemas.microsoft.com/office/drawing/2010/main" val="0"/>
              </a:ext>
            </a:extLst>
          </a:blip>
          <a:srcRect l="1" t="34940" r="-3131"/>
          <a:stretch/>
        </p:blipFill>
        <p:spPr>
          <a:xfrm>
            <a:off x="522514" y="270547"/>
            <a:ext cx="3526971" cy="2402666"/>
          </a:xfrm>
          <a:prstGeom prst="rect">
            <a:avLst/>
          </a:prstGeom>
          <a:ln>
            <a:noFill/>
          </a:ln>
          <a:effectLst>
            <a:softEdge rad="112500"/>
          </a:effec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1102" t="19516" r="6316" b="16824"/>
          <a:stretch/>
        </p:blipFill>
        <p:spPr>
          <a:xfrm>
            <a:off x="4981533" y="2952284"/>
            <a:ext cx="3744685" cy="2032000"/>
          </a:xfrm>
          <a:prstGeom prst="rect">
            <a:avLst/>
          </a:prstGeom>
          <a:ln>
            <a:noFill/>
          </a:ln>
          <a:effectLst>
            <a:softEdge rad="112500"/>
          </a:effectLst>
        </p:spPr>
      </p:pic>
    </p:spTree>
    <p:extLst>
      <p:ext uri="{BB962C8B-B14F-4D97-AF65-F5344CB8AC3E}">
        <p14:creationId xmlns:p14="http://schemas.microsoft.com/office/powerpoint/2010/main" val="22535229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8002" y="609600"/>
            <a:ext cx="3889827" cy="5036458"/>
          </a:xfrm>
          <a:ln>
            <a:solidFill>
              <a:srgbClr val="000099"/>
            </a:solidFill>
          </a:ln>
        </p:spPr>
        <p:txBody>
          <a:bodyPr>
            <a:normAutofit/>
          </a:bodyPr>
          <a:lstStyle/>
          <a:p>
            <a:pPr algn="ctr"/>
            <a:r>
              <a:rPr lang="ru-RU" sz="2800" b="1" i="1" dirty="0" smtClean="0">
                <a:solidFill>
                  <a:srgbClr val="002060"/>
                </a:solidFill>
                <a:latin typeface="Times New Roman" panose="02020603050405020304" pitchFamily="18" charset="0"/>
                <a:cs typeface="Times New Roman" panose="02020603050405020304" pitchFamily="18" charset="0"/>
              </a:rPr>
              <a:t/>
            </a:r>
            <a:br>
              <a:rPr lang="ru-RU" sz="2800" b="1" i="1" dirty="0" smtClean="0">
                <a:solidFill>
                  <a:srgbClr val="002060"/>
                </a:solidFill>
                <a:latin typeface="Times New Roman" panose="02020603050405020304" pitchFamily="18" charset="0"/>
                <a:cs typeface="Times New Roman" panose="02020603050405020304" pitchFamily="18" charset="0"/>
              </a:rPr>
            </a:br>
            <a:r>
              <a:rPr lang="ru-RU" sz="2800" b="1" i="1" dirty="0">
                <a:solidFill>
                  <a:srgbClr val="002060"/>
                </a:solidFill>
                <a:latin typeface="Times New Roman" panose="02020603050405020304" pitchFamily="18" charset="0"/>
                <a:cs typeface="Times New Roman" panose="02020603050405020304" pitchFamily="18" charset="0"/>
              </a:rPr>
              <a:t/>
            </a:r>
            <a:br>
              <a:rPr lang="ru-RU" sz="2800" b="1" i="1" dirty="0">
                <a:solidFill>
                  <a:srgbClr val="002060"/>
                </a:solidFill>
                <a:latin typeface="Times New Roman" panose="02020603050405020304" pitchFamily="18" charset="0"/>
                <a:cs typeface="Times New Roman" panose="02020603050405020304" pitchFamily="18" charset="0"/>
              </a:rPr>
            </a:br>
            <a:r>
              <a:rPr lang="ru-RU" sz="2800" b="1" i="1" dirty="0" smtClean="0">
                <a:solidFill>
                  <a:srgbClr val="002060"/>
                </a:solidFill>
                <a:latin typeface="Times New Roman" panose="02020603050405020304" pitchFamily="18" charset="0"/>
                <a:cs typeface="Times New Roman" panose="02020603050405020304" pitchFamily="18" charset="0"/>
              </a:rPr>
              <a:t/>
            </a:r>
            <a:br>
              <a:rPr lang="ru-RU" sz="2800" b="1" i="1" dirty="0" smtClean="0">
                <a:solidFill>
                  <a:srgbClr val="002060"/>
                </a:solidFill>
                <a:latin typeface="Times New Roman" panose="02020603050405020304" pitchFamily="18" charset="0"/>
                <a:cs typeface="Times New Roman" panose="02020603050405020304" pitchFamily="18" charset="0"/>
              </a:rPr>
            </a:br>
            <a:r>
              <a:rPr lang="ru-RU" sz="2800" b="1" i="1" dirty="0">
                <a:solidFill>
                  <a:srgbClr val="002060"/>
                </a:solidFill>
                <a:latin typeface="Times New Roman" panose="02020603050405020304" pitchFamily="18" charset="0"/>
                <a:cs typeface="Times New Roman" panose="02020603050405020304" pitchFamily="18" charset="0"/>
              </a:rPr>
              <a:t/>
            </a:r>
            <a:br>
              <a:rPr lang="ru-RU" sz="2800" b="1" i="1" dirty="0">
                <a:solidFill>
                  <a:srgbClr val="002060"/>
                </a:solidFill>
                <a:latin typeface="Times New Roman" panose="02020603050405020304" pitchFamily="18" charset="0"/>
                <a:cs typeface="Times New Roman" panose="02020603050405020304" pitchFamily="18" charset="0"/>
              </a:rPr>
            </a:br>
            <a:r>
              <a:rPr lang="ru-RU" sz="2800" b="1" i="1" dirty="0" smtClean="0">
                <a:solidFill>
                  <a:srgbClr val="002060"/>
                </a:solidFill>
                <a:latin typeface="Times New Roman" panose="02020603050405020304" pitchFamily="18" charset="0"/>
                <a:cs typeface="Times New Roman" panose="02020603050405020304" pitchFamily="18" charset="0"/>
              </a:rPr>
              <a:t/>
            </a:r>
            <a:br>
              <a:rPr lang="ru-RU" sz="2800" b="1" i="1" dirty="0" smtClean="0">
                <a:solidFill>
                  <a:srgbClr val="002060"/>
                </a:solidFill>
                <a:latin typeface="Times New Roman" panose="02020603050405020304" pitchFamily="18" charset="0"/>
                <a:cs typeface="Times New Roman" panose="02020603050405020304" pitchFamily="18" charset="0"/>
              </a:rPr>
            </a:br>
            <a:r>
              <a:rPr lang="ru-RU" sz="2800" b="1" i="1" dirty="0">
                <a:solidFill>
                  <a:srgbClr val="002060"/>
                </a:solidFill>
                <a:latin typeface="Times New Roman" panose="02020603050405020304" pitchFamily="18" charset="0"/>
                <a:cs typeface="Times New Roman" panose="02020603050405020304" pitchFamily="18" charset="0"/>
              </a:rPr>
              <a:t>3.Біз </a:t>
            </a:r>
            <a:r>
              <a:rPr lang="ru-RU" sz="2800" b="1" i="1" dirty="0" err="1">
                <a:solidFill>
                  <a:srgbClr val="002060"/>
                </a:solidFill>
                <a:latin typeface="Times New Roman" panose="02020603050405020304" pitchFamily="18" charset="0"/>
                <a:cs typeface="Times New Roman" panose="02020603050405020304" pitchFamily="18" charset="0"/>
              </a:rPr>
              <a:t>түрлі-түсті</a:t>
            </a:r>
            <a:r>
              <a:rPr lang="ru-RU" sz="2800" b="1" i="1" dirty="0">
                <a:solidFill>
                  <a:srgbClr val="002060"/>
                </a:solidFill>
                <a:latin typeface="Times New Roman" panose="02020603050405020304" pitchFamily="18" charset="0"/>
                <a:cs typeface="Times New Roman" panose="02020603050405020304" pitchFamily="18" charset="0"/>
              </a:rPr>
              <a:t> картон </a:t>
            </a:r>
            <a:r>
              <a:rPr lang="ru-RU" sz="2800" b="1" i="1" dirty="0" err="1">
                <a:solidFill>
                  <a:srgbClr val="002060"/>
                </a:solidFill>
                <a:latin typeface="Times New Roman" panose="02020603050405020304" pitchFamily="18" charset="0"/>
                <a:cs typeface="Times New Roman" panose="02020603050405020304" pitchFamily="18" charset="0"/>
              </a:rPr>
              <a:t>алып</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фотода</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көрсетілгендей</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флагеллаларды</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таратамыз</a:t>
            </a:r>
            <a:r>
              <a:rPr lang="ru-RU" sz="2800" b="1" i="1" dirty="0">
                <a:solidFill>
                  <a:srgbClr val="002060"/>
                </a:solidFill>
                <a:latin typeface="Times New Roman" panose="02020603050405020304" pitchFamily="18" charset="0"/>
                <a:cs typeface="Times New Roman" panose="02020603050405020304" pitchFamily="18" charset="0"/>
              </a:rPr>
              <a:t>.</a:t>
            </a:r>
          </a:p>
        </p:txBody>
      </p:sp>
      <p:sp>
        <p:nvSpPr>
          <p:cNvPr id="3" name="Текст 2"/>
          <p:cNvSpPr>
            <a:spLocks noGrp="1"/>
          </p:cNvSpPr>
          <p:nvPr>
            <p:ph type="body" idx="1"/>
          </p:nvPr>
        </p:nvSpPr>
        <p:spPr>
          <a:xfrm>
            <a:off x="4862282" y="1611087"/>
            <a:ext cx="3686631" cy="4789714"/>
          </a:xfrm>
          <a:ln>
            <a:solidFill>
              <a:srgbClr val="000099"/>
            </a:solidFill>
          </a:ln>
        </p:spPr>
        <p:txBody>
          <a:bodyPr>
            <a:normAutofit/>
          </a:bodyPr>
          <a:lstStyle/>
          <a:p>
            <a:endParaRPr lang="ru-RU" sz="2800" b="1" i="1" dirty="0" smtClean="0">
              <a:solidFill>
                <a:srgbClr val="002060"/>
              </a:solidFill>
              <a:latin typeface="Times New Roman" panose="02020603050405020304" pitchFamily="18" charset="0"/>
              <a:cs typeface="Times New Roman" panose="02020603050405020304" pitchFamily="18" charset="0"/>
            </a:endParaRPr>
          </a:p>
          <a:p>
            <a:endParaRPr lang="ru-RU" sz="2800" b="1" i="1" dirty="0">
              <a:solidFill>
                <a:srgbClr val="002060"/>
              </a:solidFill>
              <a:latin typeface="Times New Roman" panose="02020603050405020304" pitchFamily="18" charset="0"/>
              <a:cs typeface="Times New Roman" panose="02020603050405020304" pitchFamily="18" charset="0"/>
            </a:endParaRPr>
          </a:p>
          <a:p>
            <a:endParaRPr lang="ru-RU" sz="2800" b="1" i="1" dirty="0" smtClean="0">
              <a:solidFill>
                <a:srgbClr val="002060"/>
              </a:solidFill>
              <a:latin typeface="Times New Roman" panose="02020603050405020304" pitchFamily="18" charset="0"/>
              <a:cs typeface="Times New Roman" panose="02020603050405020304" pitchFamily="18" charset="0"/>
            </a:endParaRPr>
          </a:p>
          <a:p>
            <a:endParaRPr lang="ru-RU" sz="2800" b="1" i="1" dirty="0">
              <a:solidFill>
                <a:srgbClr val="002060"/>
              </a:solidFill>
              <a:latin typeface="Times New Roman" panose="02020603050405020304" pitchFamily="18" charset="0"/>
              <a:cs typeface="Times New Roman" panose="02020603050405020304" pitchFamily="18" charset="0"/>
            </a:endParaRPr>
          </a:p>
          <a:p>
            <a:pPr algn="ctr"/>
            <a:r>
              <a:rPr lang="ru-RU" sz="2800" b="1" i="1" dirty="0">
                <a:solidFill>
                  <a:srgbClr val="002060"/>
                </a:solidFill>
                <a:latin typeface="Times New Roman" panose="02020603050405020304" pitchFamily="18" charset="0"/>
                <a:cs typeface="Times New Roman" panose="02020603050405020304" pitchFamily="18" charset="0"/>
              </a:rPr>
              <a:t>4. </a:t>
            </a:r>
            <a:r>
              <a:rPr lang="ru-RU" sz="2800" b="1" i="1" dirty="0" err="1">
                <a:solidFill>
                  <a:srgbClr val="002060"/>
                </a:solidFill>
                <a:latin typeface="Times New Roman" panose="02020603050405020304" pitchFamily="18" charset="0"/>
                <a:cs typeface="Times New Roman" panose="02020603050405020304" pitchFamily="18" charset="0"/>
              </a:rPr>
              <a:t>Ұзын</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флагелладан</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себетке</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арналған</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қаламды</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саламыз</a:t>
            </a:r>
            <a:r>
              <a:rPr lang="ru-RU" sz="2800" b="1" i="1" dirty="0">
                <a:solidFill>
                  <a:srgbClr val="002060"/>
                </a:solidFill>
                <a:latin typeface="Times New Roman" panose="02020603050405020304" pitchFamily="18" charset="0"/>
                <a:cs typeface="Times New Roman" panose="02020603050405020304" pitchFamily="18" charset="0"/>
              </a:rPr>
              <a:t>.</a:t>
            </a:r>
          </a:p>
        </p:txBody>
      </p:sp>
      <p:pic>
        <p:nvPicPr>
          <p:cNvPr id="4" name="Рисунок 3"/>
          <p:cNvPicPr>
            <a:picLocks noChangeAspect="1"/>
          </p:cNvPicPr>
          <p:nvPr/>
        </p:nvPicPr>
        <p:blipFill rotWithShape="1">
          <a:blip r:embed="rId2">
            <a:extLst>
              <a:ext uri="{28A0092B-C50C-407E-A947-70E740481C1C}">
                <a14:useLocalDpi xmlns:a14="http://schemas.microsoft.com/office/drawing/2010/main" val="0"/>
              </a:ext>
            </a:extLst>
          </a:blip>
          <a:srcRect t="16508" r="12299"/>
          <a:stretch/>
        </p:blipFill>
        <p:spPr>
          <a:xfrm>
            <a:off x="914400" y="803729"/>
            <a:ext cx="2873829" cy="2137228"/>
          </a:xfrm>
          <a:prstGeom prst="rect">
            <a:avLst/>
          </a:prstGeom>
          <a:ln>
            <a:noFill/>
          </a:ln>
          <a:effectLst>
            <a:softEdge rad="112500"/>
          </a:effectLst>
        </p:spPr>
      </p:pic>
      <p:pic>
        <p:nvPicPr>
          <p:cNvPr id="5" name="Рисунок 4"/>
          <p:cNvPicPr>
            <a:picLocks noChangeAspect="1"/>
          </p:cNvPicPr>
          <p:nvPr/>
        </p:nvPicPr>
        <p:blipFill rotWithShape="1">
          <a:blip r:embed="rId3" cstate="print">
            <a:extLst>
              <a:ext uri="{28A0092B-C50C-407E-A947-70E740481C1C}">
                <a14:useLocalDpi xmlns:a14="http://schemas.microsoft.com/office/drawing/2010/main" val="0"/>
              </a:ext>
            </a:extLst>
          </a:blip>
          <a:srcRect t="1573" r="9497"/>
          <a:stretch/>
        </p:blipFill>
        <p:spPr>
          <a:xfrm>
            <a:off x="5268686" y="1828800"/>
            <a:ext cx="2910569" cy="2413907"/>
          </a:xfrm>
          <a:prstGeom prst="rect">
            <a:avLst/>
          </a:prstGeom>
          <a:ln>
            <a:noFill/>
          </a:ln>
          <a:effectLst>
            <a:softEdge rad="112500"/>
          </a:effectLst>
        </p:spPr>
      </p:pic>
    </p:spTree>
    <p:extLst>
      <p:ext uri="{BB962C8B-B14F-4D97-AF65-F5344CB8AC3E}">
        <p14:creationId xmlns:p14="http://schemas.microsoft.com/office/powerpoint/2010/main" val="4187309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8343" y="609600"/>
            <a:ext cx="4188733" cy="4818743"/>
          </a:xfrm>
          <a:ln>
            <a:solidFill>
              <a:srgbClr val="000099"/>
            </a:solidFill>
          </a:ln>
        </p:spPr>
        <p:txBody>
          <a:bodyPr>
            <a:normAutofit/>
          </a:bodyPr>
          <a:lstStyle/>
          <a:p>
            <a:pPr algn="ctr"/>
            <a:r>
              <a:rPr lang="ru-RU" sz="2800" b="1" i="1" dirty="0" smtClean="0">
                <a:solidFill>
                  <a:srgbClr val="002060"/>
                </a:solidFill>
                <a:latin typeface="Times New Roman" panose="02020603050405020304" pitchFamily="18" charset="0"/>
                <a:cs typeface="Times New Roman" panose="02020603050405020304" pitchFamily="18" charset="0"/>
              </a:rPr>
              <a:t/>
            </a:r>
            <a:br>
              <a:rPr lang="ru-RU" sz="2800" b="1" i="1" dirty="0" smtClean="0">
                <a:solidFill>
                  <a:srgbClr val="002060"/>
                </a:solidFill>
                <a:latin typeface="Times New Roman" panose="02020603050405020304" pitchFamily="18" charset="0"/>
                <a:cs typeface="Times New Roman" panose="02020603050405020304" pitchFamily="18" charset="0"/>
              </a:rPr>
            </a:br>
            <a:r>
              <a:rPr lang="ru-RU" sz="2800" b="1" i="1" dirty="0">
                <a:solidFill>
                  <a:srgbClr val="002060"/>
                </a:solidFill>
                <a:latin typeface="Times New Roman" panose="02020603050405020304" pitchFamily="18" charset="0"/>
                <a:cs typeface="Times New Roman" panose="02020603050405020304" pitchFamily="18" charset="0"/>
              </a:rPr>
              <a:t/>
            </a:r>
            <a:br>
              <a:rPr lang="ru-RU" sz="2800" b="1" i="1" dirty="0">
                <a:solidFill>
                  <a:srgbClr val="002060"/>
                </a:solidFill>
                <a:latin typeface="Times New Roman" panose="02020603050405020304" pitchFamily="18" charset="0"/>
                <a:cs typeface="Times New Roman" panose="02020603050405020304" pitchFamily="18" charset="0"/>
              </a:rPr>
            </a:br>
            <a:r>
              <a:rPr lang="ru-RU" sz="2800" b="1" i="1" dirty="0" smtClean="0">
                <a:solidFill>
                  <a:srgbClr val="002060"/>
                </a:solidFill>
                <a:latin typeface="Times New Roman" panose="02020603050405020304" pitchFamily="18" charset="0"/>
                <a:cs typeface="Times New Roman" panose="02020603050405020304" pitchFamily="18" charset="0"/>
              </a:rPr>
              <a:t/>
            </a:r>
            <a:br>
              <a:rPr lang="ru-RU" sz="2800" b="1" i="1" dirty="0" smtClean="0">
                <a:solidFill>
                  <a:srgbClr val="002060"/>
                </a:solidFill>
                <a:latin typeface="Times New Roman" panose="02020603050405020304" pitchFamily="18" charset="0"/>
                <a:cs typeface="Times New Roman" panose="02020603050405020304" pitchFamily="18" charset="0"/>
              </a:rPr>
            </a:br>
            <a:r>
              <a:rPr lang="ru-RU" sz="2800" b="1" i="1" dirty="0">
                <a:solidFill>
                  <a:srgbClr val="002060"/>
                </a:solidFill>
                <a:latin typeface="Times New Roman" panose="02020603050405020304" pitchFamily="18" charset="0"/>
                <a:cs typeface="Times New Roman" panose="02020603050405020304" pitchFamily="18" charset="0"/>
              </a:rPr>
              <a:t/>
            </a:r>
            <a:br>
              <a:rPr lang="ru-RU" sz="2800" b="1" i="1" dirty="0">
                <a:solidFill>
                  <a:srgbClr val="002060"/>
                </a:solidFill>
                <a:latin typeface="Times New Roman" panose="02020603050405020304" pitchFamily="18" charset="0"/>
                <a:cs typeface="Times New Roman" panose="02020603050405020304" pitchFamily="18" charset="0"/>
              </a:rPr>
            </a:br>
            <a:r>
              <a:rPr lang="ru-RU" sz="2800" b="1" i="1" dirty="0" smtClean="0">
                <a:solidFill>
                  <a:srgbClr val="002060"/>
                </a:solidFill>
                <a:latin typeface="Times New Roman" panose="02020603050405020304" pitchFamily="18" charset="0"/>
                <a:cs typeface="Times New Roman" panose="02020603050405020304" pitchFamily="18" charset="0"/>
              </a:rPr>
              <a:t/>
            </a:r>
            <a:br>
              <a:rPr lang="ru-RU" sz="2800" b="1" i="1" dirty="0" smtClean="0">
                <a:solidFill>
                  <a:srgbClr val="002060"/>
                </a:solidFill>
                <a:latin typeface="Times New Roman" panose="02020603050405020304" pitchFamily="18" charset="0"/>
                <a:cs typeface="Times New Roman" panose="02020603050405020304" pitchFamily="18" charset="0"/>
              </a:rPr>
            </a:br>
            <a:r>
              <a:rPr lang="ru-RU" sz="2800" b="1" i="1" dirty="0" smtClean="0">
                <a:solidFill>
                  <a:srgbClr val="002060"/>
                </a:solidFill>
                <a:latin typeface="Times New Roman" panose="02020603050405020304" pitchFamily="18" charset="0"/>
                <a:cs typeface="Times New Roman" panose="02020603050405020304" pitchFamily="18" charset="0"/>
              </a:rPr>
              <a:t/>
            </a:r>
            <a:br>
              <a:rPr lang="ru-RU" sz="2800" b="1" i="1" dirty="0" smtClean="0">
                <a:solidFill>
                  <a:srgbClr val="002060"/>
                </a:solidFill>
                <a:latin typeface="Times New Roman" panose="02020603050405020304" pitchFamily="18" charset="0"/>
                <a:cs typeface="Times New Roman" panose="02020603050405020304" pitchFamily="18" charset="0"/>
              </a:rPr>
            </a:br>
            <a:r>
              <a:rPr lang="ru-RU" sz="2800" b="1" i="1" dirty="0">
                <a:solidFill>
                  <a:srgbClr val="002060"/>
                </a:solidFill>
                <a:latin typeface="Times New Roman" panose="02020603050405020304" pitchFamily="18" charset="0"/>
                <a:cs typeface="Times New Roman" panose="02020603050405020304" pitchFamily="18" charset="0"/>
              </a:rPr>
              <a:t>5. </a:t>
            </a:r>
            <a:r>
              <a:rPr lang="ru-RU" sz="2800" b="1" i="1" dirty="0" err="1">
                <a:solidFill>
                  <a:srgbClr val="002060"/>
                </a:solidFill>
                <a:latin typeface="Times New Roman" panose="02020603050405020304" pitchFamily="18" charset="0"/>
                <a:cs typeface="Times New Roman" panose="02020603050405020304" pitchFamily="18" charset="0"/>
              </a:rPr>
              <a:t>Біз</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қызыл</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пластилинді</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аламыз</a:t>
            </a:r>
            <a:r>
              <a:rPr lang="ru-RU" sz="2800" b="1" i="1" dirty="0">
                <a:solidFill>
                  <a:srgbClr val="002060"/>
                </a:solidFill>
                <a:latin typeface="Times New Roman" panose="02020603050405020304" pitchFamily="18" charset="0"/>
                <a:cs typeface="Times New Roman" panose="02020603050405020304" pitchFamily="18" charset="0"/>
              </a:rPr>
              <a:t>, оны 6 </a:t>
            </a:r>
            <a:r>
              <a:rPr lang="ru-RU" sz="2800" b="1" i="1" dirty="0" err="1">
                <a:solidFill>
                  <a:srgbClr val="002060"/>
                </a:solidFill>
                <a:latin typeface="Times New Roman" panose="02020603050405020304" pitchFamily="18" charset="0"/>
                <a:cs typeface="Times New Roman" panose="02020603050405020304" pitchFamily="18" charset="0"/>
              </a:rPr>
              <a:t>бірдей</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бөлікке</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бөлеміз</a:t>
            </a:r>
            <a:r>
              <a:rPr lang="ru-RU" sz="2800" b="1" i="1" dirty="0">
                <a:solidFill>
                  <a:srgbClr val="002060"/>
                </a:solidFill>
                <a:latin typeface="Times New Roman" panose="02020603050405020304" pitchFamily="18" charset="0"/>
                <a:cs typeface="Times New Roman" panose="02020603050405020304" pitchFamily="18" charset="0"/>
              </a:rPr>
              <a:t>..</a:t>
            </a:r>
          </a:p>
        </p:txBody>
      </p:sp>
      <p:sp>
        <p:nvSpPr>
          <p:cNvPr id="3" name="Текст 2"/>
          <p:cNvSpPr>
            <a:spLocks noGrp="1"/>
          </p:cNvSpPr>
          <p:nvPr>
            <p:ph type="body" idx="1"/>
          </p:nvPr>
        </p:nvSpPr>
        <p:spPr>
          <a:xfrm>
            <a:off x="4760685" y="2061028"/>
            <a:ext cx="3860801" cy="4441371"/>
          </a:xfrm>
          <a:ln>
            <a:solidFill>
              <a:srgbClr val="000099"/>
            </a:solidFill>
          </a:ln>
        </p:spPr>
        <p:txBody>
          <a:bodyPr>
            <a:normAutofit/>
          </a:bodyPr>
          <a:lstStyle/>
          <a:p>
            <a:endParaRPr lang="ru-RU" sz="2800" b="1" i="1" dirty="0" smtClean="0">
              <a:solidFill>
                <a:srgbClr val="002060"/>
              </a:solidFill>
              <a:latin typeface="Times New Roman" panose="02020603050405020304" pitchFamily="18" charset="0"/>
              <a:cs typeface="Times New Roman" panose="02020603050405020304" pitchFamily="18" charset="0"/>
            </a:endParaRPr>
          </a:p>
          <a:p>
            <a:endParaRPr lang="ru-RU" sz="2800" b="1" i="1" dirty="0">
              <a:solidFill>
                <a:srgbClr val="002060"/>
              </a:solidFill>
              <a:latin typeface="Times New Roman" panose="02020603050405020304" pitchFamily="18" charset="0"/>
              <a:cs typeface="Times New Roman" panose="02020603050405020304" pitchFamily="18" charset="0"/>
            </a:endParaRPr>
          </a:p>
          <a:p>
            <a:endParaRPr lang="ru-RU" sz="2800" b="1" i="1" dirty="0" smtClean="0">
              <a:solidFill>
                <a:srgbClr val="002060"/>
              </a:solidFill>
              <a:latin typeface="Times New Roman" panose="02020603050405020304" pitchFamily="18" charset="0"/>
              <a:cs typeface="Times New Roman" panose="02020603050405020304" pitchFamily="18" charset="0"/>
            </a:endParaRPr>
          </a:p>
          <a:p>
            <a:endParaRPr lang="ru-RU" sz="2800" b="1" i="1" dirty="0">
              <a:solidFill>
                <a:srgbClr val="002060"/>
              </a:solidFill>
              <a:latin typeface="Times New Roman" panose="02020603050405020304" pitchFamily="18" charset="0"/>
              <a:cs typeface="Times New Roman" panose="02020603050405020304" pitchFamily="18" charset="0"/>
            </a:endParaRPr>
          </a:p>
          <a:p>
            <a:endParaRPr lang="ru-RU" sz="2800" b="1" i="1" dirty="0" smtClean="0">
              <a:solidFill>
                <a:srgbClr val="002060"/>
              </a:solidFill>
              <a:latin typeface="Times New Roman" panose="02020603050405020304" pitchFamily="18" charset="0"/>
              <a:cs typeface="Times New Roman" panose="02020603050405020304" pitchFamily="18" charset="0"/>
            </a:endParaRPr>
          </a:p>
          <a:p>
            <a:pPr algn="ctr"/>
            <a:r>
              <a:rPr lang="ru-RU" sz="2800" b="1" i="1" dirty="0">
                <a:solidFill>
                  <a:srgbClr val="002060"/>
                </a:solidFill>
                <a:latin typeface="Times New Roman" panose="02020603050405020304" pitchFamily="18" charset="0"/>
                <a:cs typeface="Times New Roman" panose="02020603050405020304" pitchFamily="18" charset="0"/>
              </a:rPr>
              <a:t>6. </a:t>
            </a:r>
            <a:r>
              <a:rPr lang="ru-RU" sz="2800" b="1" i="1" dirty="0" err="1">
                <a:solidFill>
                  <a:srgbClr val="002060"/>
                </a:solidFill>
                <a:latin typeface="Times New Roman" panose="02020603050405020304" pitchFamily="18" charset="0"/>
                <a:cs typeface="Times New Roman" panose="02020603050405020304" pitchFamily="18" charset="0"/>
              </a:rPr>
              <a:t>Әр</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бөліктен</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біз</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флагелланы</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шығарамыз</a:t>
            </a:r>
            <a:r>
              <a:rPr lang="ru-RU" sz="2800" b="1" i="1" dirty="0">
                <a:solidFill>
                  <a:srgbClr val="002060"/>
                </a:solidFill>
                <a:latin typeface="Times New Roman" panose="02020603050405020304" pitchFamily="18" charset="0"/>
                <a:cs typeface="Times New Roman" panose="02020603050405020304" pitchFamily="18" charset="0"/>
              </a:rPr>
              <a:t>.</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002" y="965200"/>
            <a:ext cx="3385911" cy="2133600"/>
          </a:xfrm>
          <a:prstGeom prst="rect">
            <a:avLst/>
          </a:prstGeom>
          <a:ln>
            <a:noFill/>
          </a:ln>
          <a:effectLst>
            <a:softEdge rad="112500"/>
          </a:effectLst>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6353" y="2340427"/>
            <a:ext cx="2977808" cy="2532743"/>
          </a:xfrm>
          <a:prstGeom prst="rect">
            <a:avLst/>
          </a:prstGeom>
          <a:ln>
            <a:noFill/>
          </a:ln>
          <a:effectLst>
            <a:softEdge rad="112500"/>
          </a:effectLst>
        </p:spPr>
      </p:pic>
    </p:spTree>
    <p:extLst>
      <p:ext uri="{BB962C8B-B14F-4D97-AF65-F5344CB8AC3E}">
        <p14:creationId xmlns:p14="http://schemas.microsoft.com/office/powerpoint/2010/main" val="10906908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8001" y="1001486"/>
            <a:ext cx="6618513" cy="4905828"/>
          </a:xfrm>
          <a:ln>
            <a:solidFill>
              <a:srgbClr val="000099"/>
            </a:solidFill>
          </a:ln>
        </p:spPr>
        <p:txBody>
          <a:bodyPr>
            <a:normAutofit/>
          </a:bodyPr>
          <a:lstStyle/>
          <a:p>
            <a:pPr algn="ctr"/>
            <a:r>
              <a:rPr lang="ru-RU" sz="2800" b="1" i="1" dirty="0" smtClean="0">
                <a:solidFill>
                  <a:srgbClr val="002060"/>
                </a:solidFill>
                <a:latin typeface="Times New Roman" panose="02020603050405020304" pitchFamily="18" charset="0"/>
                <a:cs typeface="Times New Roman" panose="02020603050405020304" pitchFamily="18" charset="0"/>
              </a:rPr>
              <a:t/>
            </a:r>
            <a:br>
              <a:rPr lang="ru-RU" sz="2800" b="1" i="1" dirty="0" smtClean="0">
                <a:solidFill>
                  <a:srgbClr val="002060"/>
                </a:solidFill>
                <a:latin typeface="Times New Roman" panose="02020603050405020304" pitchFamily="18" charset="0"/>
                <a:cs typeface="Times New Roman" panose="02020603050405020304" pitchFamily="18" charset="0"/>
              </a:rPr>
            </a:br>
            <a:r>
              <a:rPr lang="ru-RU" sz="2800" b="1" i="1" dirty="0">
                <a:solidFill>
                  <a:srgbClr val="002060"/>
                </a:solidFill>
                <a:latin typeface="Times New Roman" panose="02020603050405020304" pitchFamily="18" charset="0"/>
                <a:cs typeface="Times New Roman" panose="02020603050405020304" pitchFamily="18" charset="0"/>
              </a:rPr>
              <a:t>7. </a:t>
            </a:r>
            <a:r>
              <a:rPr lang="ru-RU" sz="2800" b="1" i="1" dirty="0" err="1">
                <a:solidFill>
                  <a:srgbClr val="002060"/>
                </a:solidFill>
                <a:latin typeface="Times New Roman" panose="02020603050405020304" pitchFamily="18" charset="0"/>
                <a:cs typeface="Times New Roman" panose="02020603050405020304" pitchFamily="18" charset="0"/>
              </a:rPr>
              <a:t>Біз</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сары</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пластилиннің</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бір</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бөлігін</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алып</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одан</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smtClean="0">
                <a:solidFill>
                  <a:srgbClr val="002060"/>
                </a:solidFill>
                <a:latin typeface="Times New Roman" panose="02020603050405020304" pitchFamily="18" charset="0"/>
                <a:cs typeface="Times New Roman" panose="02020603050405020304" pitchFamily="18" charset="0"/>
              </a:rPr>
              <a:t>ұзын</a:t>
            </a:r>
            <a:r>
              <a:rPr lang="ru-RU" sz="2800" b="1" i="1" dirty="0" smtClean="0">
                <a:solidFill>
                  <a:srgbClr val="002060"/>
                </a:solidFill>
                <a:latin typeface="Times New Roman" panose="02020603050405020304" pitchFamily="18" charset="0"/>
                <a:cs typeface="Times New Roman" panose="02020603050405020304" pitchFamily="18" charset="0"/>
              </a:rPr>
              <a:t> </a:t>
            </a:r>
            <a:r>
              <a:rPr lang="ru-RU" sz="2800" b="1" i="1" dirty="0" err="1" smtClean="0">
                <a:solidFill>
                  <a:srgbClr val="002060"/>
                </a:solidFill>
                <a:latin typeface="Times New Roman" panose="02020603050405020304" pitchFamily="18" charset="0"/>
                <a:cs typeface="Times New Roman" panose="02020603050405020304" pitchFamily="18" charset="0"/>
              </a:rPr>
              <a:t>бөлшектер</a:t>
            </a:r>
            <a:r>
              <a:rPr lang="ru-RU" sz="2800" b="1" i="1" dirty="0" smtClean="0">
                <a:solidFill>
                  <a:srgbClr val="002060"/>
                </a:solidFill>
                <a:latin typeface="Times New Roman" panose="02020603050405020304" pitchFamily="18" charset="0"/>
                <a:cs typeface="Times New Roman" panose="02020603050405020304" pitchFamily="18" charset="0"/>
              </a:rPr>
              <a:t> </a:t>
            </a:r>
            <a:r>
              <a:rPr lang="ru-RU" sz="2800" b="1" i="1" dirty="0" err="1" smtClean="0">
                <a:solidFill>
                  <a:srgbClr val="002060"/>
                </a:solidFill>
                <a:latin typeface="Times New Roman" panose="02020603050405020304" pitchFamily="18" charset="0"/>
                <a:cs typeface="Times New Roman" panose="02020603050405020304" pitchFamily="18" charset="0"/>
              </a:rPr>
              <a:t>шығарамыз</a:t>
            </a:r>
            <a:r>
              <a:rPr lang="ru-RU" sz="2800" b="1" i="1" dirty="0">
                <a:solidFill>
                  <a:srgbClr val="002060"/>
                </a:solidFill>
                <a:latin typeface="Times New Roman" panose="02020603050405020304" pitchFamily="18" charset="0"/>
                <a:cs typeface="Times New Roman" panose="02020603050405020304" pitchFamily="18" charset="0"/>
              </a:rPr>
              <a:t>.</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0057" y="2815772"/>
            <a:ext cx="4005942" cy="2833915"/>
          </a:xfrm>
          <a:prstGeom prst="rect">
            <a:avLst/>
          </a:prstGeom>
          <a:ln>
            <a:noFill/>
          </a:ln>
          <a:effectLst>
            <a:softEdge rad="112500"/>
          </a:effectLst>
        </p:spPr>
      </p:pic>
    </p:spTree>
    <p:extLst>
      <p:ext uri="{BB962C8B-B14F-4D97-AF65-F5344CB8AC3E}">
        <p14:creationId xmlns:p14="http://schemas.microsoft.com/office/powerpoint/2010/main" val="26794619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8001" y="856342"/>
            <a:ext cx="7619999" cy="5544457"/>
          </a:xfrm>
          <a:ln>
            <a:solidFill>
              <a:srgbClr val="000099"/>
            </a:solidFill>
          </a:ln>
        </p:spPr>
        <p:txBody>
          <a:bodyPr>
            <a:normAutofit/>
          </a:bodyPr>
          <a:lstStyle/>
          <a:p>
            <a:pPr algn="ctr"/>
            <a:r>
              <a:rPr lang="ru-RU" sz="2800" b="1" i="1" dirty="0" smtClean="0">
                <a:solidFill>
                  <a:srgbClr val="002060"/>
                </a:solidFill>
                <a:latin typeface="Times New Roman" panose="02020603050405020304" pitchFamily="18" charset="0"/>
                <a:cs typeface="Times New Roman" panose="02020603050405020304" pitchFamily="18" charset="0"/>
              </a:rPr>
              <a:t/>
            </a:r>
            <a:br>
              <a:rPr lang="ru-RU" sz="2800" b="1" i="1" dirty="0" smtClean="0">
                <a:solidFill>
                  <a:srgbClr val="002060"/>
                </a:solidFill>
                <a:latin typeface="Times New Roman" panose="02020603050405020304" pitchFamily="18" charset="0"/>
                <a:cs typeface="Times New Roman" panose="02020603050405020304" pitchFamily="18" charset="0"/>
              </a:rPr>
            </a:br>
            <a:r>
              <a:rPr lang="ru-RU" sz="2800" b="1" i="1" dirty="0">
                <a:solidFill>
                  <a:srgbClr val="002060"/>
                </a:solidFill>
                <a:latin typeface="Times New Roman" panose="02020603050405020304" pitchFamily="18" charset="0"/>
                <a:cs typeface="Times New Roman" panose="02020603050405020304" pitchFamily="18" charset="0"/>
              </a:rPr>
              <a:t>8. </a:t>
            </a:r>
            <a:r>
              <a:rPr lang="ru-RU" sz="2800" b="1" i="1" dirty="0" err="1">
                <a:solidFill>
                  <a:srgbClr val="002060"/>
                </a:solidFill>
                <a:latin typeface="Times New Roman" panose="02020603050405020304" pitchFamily="18" charset="0"/>
                <a:cs typeface="Times New Roman" panose="02020603050405020304" pitchFamily="18" charset="0"/>
              </a:rPr>
              <a:t>Біз</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smtClean="0">
                <a:solidFill>
                  <a:srgbClr val="002060"/>
                </a:solidFill>
                <a:latin typeface="Times New Roman" panose="02020603050405020304" pitchFamily="18" charset="0"/>
                <a:cs typeface="Times New Roman" panose="02020603050405020304" pitchFamily="18" charset="0"/>
              </a:rPr>
              <a:t>ұзын</a:t>
            </a:r>
            <a:r>
              <a:rPr lang="ru-RU" sz="2800" b="1" i="1" dirty="0" smtClean="0">
                <a:solidFill>
                  <a:srgbClr val="002060"/>
                </a:solidFill>
                <a:latin typeface="Times New Roman" panose="02020603050405020304" pitchFamily="18" charset="0"/>
                <a:cs typeface="Times New Roman" panose="02020603050405020304" pitchFamily="18" charset="0"/>
              </a:rPr>
              <a:t> </a:t>
            </a:r>
            <a:r>
              <a:rPr lang="ru-RU" sz="2800" b="1" i="1" dirty="0" err="1" smtClean="0">
                <a:solidFill>
                  <a:srgbClr val="002060"/>
                </a:solidFill>
                <a:latin typeface="Times New Roman" panose="02020603050405020304" pitchFamily="18" charset="0"/>
                <a:cs typeface="Times New Roman" panose="02020603050405020304" pitchFamily="18" charset="0"/>
              </a:rPr>
              <a:t>бөлшектерді</a:t>
            </a:r>
            <a:r>
              <a:rPr lang="ru-RU" sz="2800" b="1" i="1" dirty="0" smtClean="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фотода</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көрсетілгендей</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бүктейміз</a:t>
            </a:r>
            <a:r>
              <a:rPr lang="ru-RU" sz="2800" b="1" i="1" dirty="0">
                <a:solidFill>
                  <a:srgbClr val="002060"/>
                </a:solidFill>
                <a:latin typeface="Times New Roman" panose="02020603050405020304" pitchFamily="18" charset="0"/>
                <a:cs typeface="Times New Roman" panose="02020603050405020304" pitchFamily="18" charset="0"/>
              </a:rPr>
              <a:t>.</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2657" y="2699657"/>
            <a:ext cx="3810000" cy="3280229"/>
          </a:xfrm>
          <a:prstGeom prst="rect">
            <a:avLst/>
          </a:prstGeom>
          <a:ln>
            <a:noFill/>
          </a:ln>
          <a:effectLst>
            <a:softEdge rad="112500"/>
          </a:effectLst>
        </p:spPr>
      </p:pic>
    </p:spTree>
    <p:extLst>
      <p:ext uri="{BB962C8B-B14F-4D97-AF65-F5344CB8AC3E}">
        <p14:creationId xmlns:p14="http://schemas.microsoft.com/office/powerpoint/2010/main" val="31615974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9781" y="374404"/>
            <a:ext cx="3991428" cy="5921828"/>
          </a:xfrm>
          <a:ln>
            <a:solidFill>
              <a:srgbClr val="000099"/>
            </a:solidFill>
          </a:ln>
        </p:spPr>
        <p:txBody>
          <a:bodyPr>
            <a:normAutofit/>
          </a:bodyPr>
          <a:lstStyle/>
          <a:p>
            <a:pPr algn="ctr"/>
            <a:r>
              <a:rPr lang="ru-RU" sz="2800" b="1" i="1" dirty="0" smtClean="0">
                <a:solidFill>
                  <a:srgbClr val="002060"/>
                </a:solidFill>
                <a:latin typeface="Times New Roman" panose="02020603050405020304" pitchFamily="18" charset="0"/>
                <a:cs typeface="Times New Roman" panose="02020603050405020304" pitchFamily="18" charset="0"/>
              </a:rPr>
              <a:t/>
            </a:r>
            <a:br>
              <a:rPr lang="ru-RU" sz="2800" b="1" i="1" dirty="0" smtClean="0">
                <a:solidFill>
                  <a:srgbClr val="002060"/>
                </a:solidFill>
                <a:latin typeface="Times New Roman" panose="02020603050405020304" pitchFamily="18" charset="0"/>
                <a:cs typeface="Times New Roman" panose="02020603050405020304" pitchFamily="18" charset="0"/>
              </a:rPr>
            </a:br>
            <a:r>
              <a:rPr lang="ru-RU" sz="2800" b="1" i="1" dirty="0">
                <a:solidFill>
                  <a:srgbClr val="002060"/>
                </a:solidFill>
                <a:latin typeface="Times New Roman" panose="02020603050405020304" pitchFamily="18" charset="0"/>
                <a:cs typeface="Times New Roman" panose="02020603050405020304" pitchFamily="18" charset="0"/>
              </a:rPr>
              <a:t/>
            </a:r>
            <a:br>
              <a:rPr lang="ru-RU" sz="2800" b="1" i="1" dirty="0">
                <a:solidFill>
                  <a:srgbClr val="002060"/>
                </a:solidFill>
                <a:latin typeface="Times New Roman" panose="02020603050405020304" pitchFamily="18" charset="0"/>
                <a:cs typeface="Times New Roman" panose="02020603050405020304" pitchFamily="18" charset="0"/>
              </a:rPr>
            </a:br>
            <a:r>
              <a:rPr lang="ru-RU" sz="2800" b="1" i="1" dirty="0" smtClean="0">
                <a:solidFill>
                  <a:srgbClr val="002060"/>
                </a:solidFill>
                <a:latin typeface="Times New Roman" panose="02020603050405020304" pitchFamily="18" charset="0"/>
                <a:cs typeface="Times New Roman" panose="02020603050405020304" pitchFamily="18" charset="0"/>
              </a:rPr>
              <a:t/>
            </a:r>
            <a:br>
              <a:rPr lang="ru-RU" sz="2800" b="1" i="1" dirty="0" smtClean="0">
                <a:solidFill>
                  <a:srgbClr val="002060"/>
                </a:solidFill>
                <a:latin typeface="Times New Roman" panose="02020603050405020304" pitchFamily="18" charset="0"/>
                <a:cs typeface="Times New Roman" panose="02020603050405020304" pitchFamily="18" charset="0"/>
              </a:rPr>
            </a:br>
            <a:r>
              <a:rPr lang="ru-RU" sz="2800" b="1" i="1" dirty="0" smtClean="0">
                <a:solidFill>
                  <a:srgbClr val="002060"/>
                </a:solidFill>
                <a:latin typeface="Times New Roman" panose="02020603050405020304" pitchFamily="18" charset="0"/>
                <a:cs typeface="Times New Roman" panose="02020603050405020304" pitchFamily="18" charset="0"/>
              </a:rPr>
              <a:t/>
            </a:r>
            <a:br>
              <a:rPr lang="ru-RU" sz="2800" b="1" i="1" dirty="0" smtClean="0">
                <a:solidFill>
                  <a:srgbClr val="002060"/>
                </a:solidFill>
                <a:latin typeface="Times New Roman" panose="02020603050405020304" pitchFamily="18" charset="0"/>
                <a:cs typeface="Times New Roman" panose="02020603050405020304" pitchFamily="18" charset="0"/>
              </a:rPr>
            </a:br>
            <a:r>
              <a:rPr lang="ru-RU" sz="2800" b="1" i="1" dirty="0">
                <a:solidFill>
                  <a:srgbClr val="002060"/>
                </a:solidFill>
                <a:latin typeface="Times New Roman" panose="02020603050405020304" pitchFamily="18" charset="0"/>
                <a:cs typeface="Times New Roman" panose="02020603050405020304" pitchFamily="18" charset="0"/>
              </a:rPr>
              <a:t/>
            </a:r>
            <a:br>
              <a:rPr lang="ru-RU" sz="2800" b="1" i="1" dirty="0">
                <a:solidFill>
                  <a:srgbClr val="002060"/>
                </a:solidFill>
                <a:latin typeface="Times New Roman" panose="02020603050405020304" pitchFamily="18" charset="0"/>
                <a:cs typeface="Times New Roman" panose="02020603050405020304" pitchFamily="18" charset="0"/>
              </a:rPr>
            </a:br>
            <a:r>
              <a:rPr lang="ru-RU" sz="2800" b="1" i="1" dirty="0" smtClean="0">
                <a:solidFill>
                  <a:srgbClr val="002060"/>
                </a:solidFill>
                <a:latin typeface="Times New Roman" panose="02020603050405020304" pitchFamily="18" charset="0"/>
                <a:cs typeface="Times New Roman" panose="02020603050405020304" pitchFamily="18" charset="0"/>
              </a:rPr>
              <a:t/>
            </a:r>
            <a:br>
              <a:rPr lang="ru-RU" sz="2800" b="1" i="1" dirty="0" smtClean="0">
                <a:solidFill>
                  <a:srgbClr val="002060"/>
                </a:solidFill>
                <a:latin typeface="Times New Roman" panose="02020603050405020304" pitchFamily="18" charset="0"/>
                <a:cs typeface="Times New Roman" panose="02020603050405020304" pitchFamily="18" charset="0"/>
              </a:rPr>
            </a:br>
            <a:r>
              <a:rPr lang="ru-RU" sz="2800" b="1" i="1" dirty="0">
                <a:solidFill>
                  <a:srgbClr val="002060"/>
                </a:solidFill>
                <a:latin typeface="Times New Roman" panose="02020603050405020304" pitchFamily="18" charset="0"/>
                <a:cs typeface="Times New Roman" panose="02020603050405020304" pitchFamily="18" charset="0"/>
              </a:rPr>
              <a:t/>
            </a:r>
            <a:br>
              <a:rPr lang="ru-RU" sz="2800" b="1" i="1" dirty="0">
                <a:solidFill>
                  <a:srgbClr val="002060"/>
                </a:solidFill>
                <a:latin typeface="Times New Roman" panose="02020603050405020304" pitchFamily="18" charset="0"/>
                <a:cs typeface="Times New Roman" panose="02020603050405020304" pitchFamily="18" charset="0"/>
              </a:rPr>
            </a:br>
            <a:r>
              <a:rPr lang="ru-RU" sz="2800" b="1" i="1" dirty="0" smtClean="0">
                <a:solidFill>
                  <a:srgbClr val="002060"/>
                </a:solidFill>
                <a:latin typeface="Times New Roman" panose="02020603050405020304" pitchFamily="18" charset="0"/>
                <a:cs typeface="Times New Roman" panose="02020603050405020304" pitchFamily="18" charset="0"/>
              </a:rPr>
              <a:t/>
            </a:r>
            <a:br>
              <a:rPr lang="ru-RU" sz="2800" b="1" i="1" dirty="0" smtClean="0">
                <a:solidFill>
                  <a:srgbClr val="002060"/>
                </a:solidFill>
                <a:latin typeface="Times New Roman" panose="02020603050405020304" pitchFamily="18" charset="0"/>
                <a:cs typeface="Times New Roman" panose="02020603050405020304" pitchFamily="18" charset="0"/>
              </a:rPr>
            </a:br>
            <a:r>
              <a:rPr lang="ru-RU" sz="2800" b="1" i="1" dirty="0">
                <a:solidFill>
                  <a:srgbClr val="002060"/>
                </a:solidFill>
                <a:latin typeface="Times New Roman" panose="02020603050405020304" pitchFamily="18" charset="0"/>
                <a:cs typeface="Times New Roman" panose="02020603050405020304" pitchFamily="18" charset="0"/>
              </a:rPr>
              <a:t/>
            </a:r>
            <a:br>
              <a:rPr lang="ru-RU" sz="2800" b="1" i="1" dirty="0">
                <a:solidFill>
                  <a:srgbClr val="002060"/>
                </a:solidFill>
                <a:latin typeface="Times New Roman" panose="02020603050405020304" pitchFamily="18" charset="0"/>
                <a:cs typeface="Times New Roman" panose="02020603050405020304" pitchFamily="18" charset="0"/>
              </a:rPr>
            </a:br>
            <a:r>
              <a:rPr lang="ru-RU" sz="2800" b="1" i="1" dirty="0" smtClean="0">
                <a:solidFill>
                  <a:srgbClr val="002060"/>
                </a:solidFill>
                <a:latin typeface="Times New Roman" panose="02020603050405020304" pitchFamily="18" charset="0"/>
                <a:cs typeface="Times New Roman" panose="02020603050405020304" pitchFamily="18" charset="0"/>
              </a:rPr>
              <a:t/>
            </a:r>
            <a:br>
              <a:rPr lang="ru-RU" sz="2800" b="1" i="1" dirty="0" smtClean="0">
                <a:solidFill>
                  <a:srgbClr val="002060"/>
                </a:solidFill>
                <a:latin typeface="Times New Roman" panose="02020603050405020304" pitchFamily="18" charset="0"/>
                <a:cs typeface="Times New Roman" panose="02020603050405020304" pitchFamily="18" charset="0"/>
              </a:rPr>
            </a:br>
            <a:r>
              <a:rPr lang="ru-RU" sz="2800" b="1" i="1" dirty="0" smtClean="0">
                <a:solidFill>
                  <a:srgbClr val="002060"/>
                </a:solidFill>
                <a:latin typeface="Times New Roman" panose="02020603050405020304" pitchFamily="18" charset="0"/>
                <a:cs typeface="Times New Roman" panose="02020603050405020304" pitchFamily="18" charset="0"/>
              </a:rPr>
              <a:t>9.Сыммен </a:t>
            </a:r>
            <a:r>
              <a:rPr lang="ru-RU" sz="2800" b="1" i="1" dirty="0" err="1" smtClean="0">
                <a:solidFill>
                  <a:srgbClr val="002060"/>
                </a:solidFill>
                <a:latin typeface="Times New Roman" panose="02020603050405020304" pitchFamily="18" charset="0"/>
                <a:cs typeface="Times New Roman" panose="02020603050405020304" pitchFamily="18" charset="0"/>
              </a:rPr>
              <a:t>кесу</a:t>
            </a:r>
            <a:r>
              <a:rPr lang="ru-RU" sz="2800" b="1" i="1" dirty="0" smtClean="0">
                <a:solidFill>
                  <a:srgbClr val="002060"/>
                </a:solidFill>
                <a:latin typeface="Times New Roman" panose="02020603050405020304" pitchFamily="18" charset="0"/>
                <a:cs typeface="Times New Roman" panose="02020603050405020304" pitchFamily="18" charset="0"/>
              </a:rPr>
              <a:t> </a:t>
            </a:r>
            <a:r>
              <a:rPr lang="ru-RU" sz="2800" b="1" i="1" dirty="0" err="1" smtClean="0">
                <a:solidFill>
                  <a:srgbClr val="002060"/>
                </a:solidFill>
                <a:latin typeface="Times New Roman" panose="02020603050405020304" pitchFamily="18" charset="0"/>
                <a:cs typeface="Times New Roman" panose="02020603050405020304" pitchFamily="18" charset="0"/>
              </a:rPr>
              <a:t>көмегімен</a:t>
            </a:r>
            <a:r>
              <a:rPr lang="ru-RU" sz="2800" b="1" i="1" dirty="0" smtClean="0">
                <a:solidFill>
                  <a:srgbClr val="002060"/>
                </a:solidFill>
                <a:latin typeface="Times New Roman" panose="02020603050405020304" pitchFamily="18" charset="0"/>
                <a:cs typeface="Times New Roman" panose="02020603050405020304" pitchFamily="18" charset="0"/>
              </a:rPr>
              <a:t> </a:t>
            </a:r>
            <a:r>
              <a:rPr lang="ru-RU" sz="2800" b="1" i="1" dirty="0" err="1" smtClean="0">
                <a:solidFill>
                  <a:srgbClr val="002060"/>
                </a:solidFill>
                <a:latin typeface="Times New Roman" panose="02020603050405020304" pitchFamily="18" charset="0"/>
                <a:cs typeface="Times New Roman" panose="02020603050405020304" pitchFamily="18" charset="0"/>
              </a:rPr>
              <a:t>гүлдер</a:t>
            </a:r>
            <a:r>
              <a:rPr lang="ru-RU" sz="2800" b="1" i="1" dirty="0" smtClean="0">
                <a:solidFill>
                  <a:srgbClr val="002060"/>
                </a:solidFill>
                <a:latin typeface="Times New Roman" panose="02020603050405020304" pitchFamily="18" charset="0"/>
                <a:cs typeface="Times New Roman" panose="02020603050405020304" pitchFamily="18" charset="0"/>
              </a:rPr>
              <a:t> </a:t>
            </a:r>
            <a:r>
              <a:rPr lang="ru-RU" sz="2800" b="1" i="1" dirty="0" err="1" smtClean="0">
                <a:solidFill>
                  <a:srgbClr val="002060"/>
                </a:solidFill>
                <a:latin typeface="Times New Roman" panose="02020603050405020304" pitchFamily="18" charset="0"/>
                <a:cs typeface="Times New Roman" panose="02020603050405020304" pitchFamily="18" charset="0"/>
              </a:rPr>
              <a:t>кесеміз</a:t>
            </a:r>
            <a:r>
              <a:rPr lang="ru-RU" sz="2800" b="1" i="1" dirty="0" smtClean="0">
                <a:solidFill>
                  <a:srgbClr val="002060"/>
                </a:solidFill>
                <a:latin typeface="Times New Roman" panose="02020603050405020304" pitchFamily="18" charset="0"/>
                <a:cs typeface="Times New Roman" panose="02020603050405020304" pitchFamily="18" charset="0"/>
              </a:rPr>
              <a:t>.</a:t>
            </a:r>
            <a:endParaRPr lang="ru-RU" sz="2800" b="1" i="1" dirty="0">
              <a:solidFill>
                <a:srgbClr val="002060"/>
              </a:solidFill>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4891313" y="1698171"/>
            <a:ext cx="3860801" cy="4934858"/>
          </a:xfrm>
          <a:ln>
            <a:solidFill>
              <a:srgbClr val="000099"/>
            </a:solidFill>
          </a:ln>
        </p:spPr>
        <p:txBody>
          <a:bodyPr>
            <a:normAutofit/>
          </a:bodyPr>
          <a:lstStyle/>
          <a:p>
            <a:pPr algn="ctr"/>
            <a:endParaRPr lang="ru-RU" sz="2800" b="1" i="1" dirty="0" smtClean="0">
              <a:solidFill>
                <a:srgbClr val="002060"/>
              </a:solidFill>
              <a:latin typeface="Times New Roman" panose="02020603050405020304" pitchFamily="18" charset="0"/>
              <a:cs typeface="Times New Roman" panose="02020603050405020304" pitchFamily="18" charset="0"/>
            </a:endParaRPr>
          </a:p>
          <a:p>
            <a:pPr algn="ctr"/>
            <a:endParaRPr lang="ru-RU" sz="2800" b="1" i="1" dirty="0">
              <a:solidFill>
                <a:srgbClr val="002060"/>
              </a:solidFill>
              <a:latin typeface="Times New Roman" panose="02020603050405020304" pitchFamily="18" charset="0"/>
              <a:cs typeface="Times New Roman" panose="02020603050405020304" pitchFamily="18" charset="0"/>
            </a:endParaRPr>
          </a:p>
          <a:p>
            <a:pPr algn="ctr"/>
            <a:endParaRPr lang="ru-RU" sz="2800" b="1" i="1" dirty="0" smtClean="0">
              <a:solidFill>
                <a:srgbClr val="002060"/>
              </a:solidFill>
              <a:latin typeface="Times New Roman" panose="02020603050405020304" pitchFamily="18" charset="0"/>
              <a:cs typeface="Times New Roman" panose="02020603050405020304" pitchFamily="18" charset="0"/>
            </a:endParaRPr>
          </a:p>
          <a:p>
            <a:pPr algn="ctr"/>
            <a:endParaRPr lang="ru-RU" sz="2800" b="1" i="1" dirty="0">
              <a:solidFill>
                <a:srgbClr val="002060"/>
              </a:solidFill>
              <a:latin typeface="Times New Roman" panose="02020603050405020304" pitchFamily="18" charset="0"/>
              <a:cs typeface="Times New Roman" panose="02020603050405020304" pitchFamily="18" charset="0"/>
            </a:endParaRPr>
          </a:p>
          <a:p>
            <a:pPr algn="ctr"/>
            <a:endParaRPr lang="ru-RU" sz="2800" b="1" i="1" dirty="0" smtClean="0">
              <a:solidFill>
                <a:srgbClr val="002060"/>
              </a:solidFill>
              <a:latin typeface="Times New Roman" panose="02020603050405020304" pitchFamily="18" charset="0"/>
              <a:cs typeface="Times New Roman" panose="02020603050405020304" pitchFamily="18" charset="0"/>
            </a:endParaRPr>
          </a:p>
          <a:p>
            <a:pPr algn="ctr"/>
            <a:r>
              <a:rPr lang="ru-RU" sz="2800" b="1" i="1" dirty="0">
                <a:solidFill>
                  <a:srgbClr val="002060"/>
                </a:solidFill>
                <a:latin typeface="Times New Roman" panose="02020603050405020304" pitchFamily="18" charset="0"/>
                <a:cs typeface="Times New Roman" panose="02020603050405020304" pitchFamily="18" charset="0"/>
              </a:rPr>
              <a:t>10. </a:t>
            </a:r>
            <a:r>
              <a:rPr lang="ru-RU" sz="2800" b="1" i="1" dirty="0" err="1" smtClean="0">
                <a:solidFill>
                  <a:srgbClr val="002060"/>
                </a:solidFill>
                <a:latin typeface="Times New Roman" panose="02020603050405020304" pitchFamily="18" charset="0"/>
                <a:cs typeface="Times New Roman" panose="02020603050405020304" pitchFamily="18" charset="0"/>
              </a:rPr>
              <a:t>Себетке</a:t>
            </a:r>
            <a:r>
              <a:rPr lang="ru-RU" sz="2800" b="1" i="1" dirty="0" smtClean="0">
                <a:solidFill>
                  <a:srgbClr val="002060"/>
                </a:solidFill>
                <a:latin typeface="Times New Roman" panose="02020603050405020304" pitchFamily="18" charset="0"/>
                <a:cs typeface="Times New Roman" panose="02020603050405020304" pitchFamily="18" charset="0"/>
              </a:rPr>
              <a:t> </a:t>
            </a:r>
            <a:r>
              <a:rPr lang="ru-RU" sz="2800" b="1" i="1" dirty="0" err="1" smtClean="0">
                <a:solidFill>
                  <a:srgbClr val="002060"/>
                </a:solidFill>
                <a:latin typeface="Times New Roman" panose="02020603050405020304" pitchFamily="18" charset="0"/>
                <a:cs typeface="Times New Roman" panose="02020603050405020304" pitchFamily="18" charset="0"/>
              </a:rPr>
              <a:t>гүлдерді</a:t>
            </a:r>
            <a:r>
              <a:rPr lang="ru-RU" sz="2800" b="1" i="1" dirty="0" smtClean="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салыңыз</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және</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smtClean="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жайыңыз</a:t>
            </a:r>
            <a:r>
              <a:rPr lang="ru-RU" sz="2800" b="1" i="1" dirty="0">
                <a:solidFill>
                  <a:srgbClr val="002060"/>
                </a:solidFill>
                <a:latin typeface="Times New Roman" panose="02020603050405020304" pitchFamily="18" charset="0"/>
                <a:cs typeface="Times New Roman" panose="02020603050405020304" pitchFamily="18" charset="0"/>
              </a:rPr>
              <a:t>.</a:t>
            </a: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5054" y="573314"/>
            <a:ext cx="2999618" cy="2249714"/>
          </a:xfrm>
          <a:prstGeom prst="rect">
            <a:avLst/>
          </a:prstGeom>
          <a:ln>
            <a:noFill/>
          </a:ln>
          <a:effectLst>
            <a:softEdge rad="112500"/>
          </a:effec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9207" t="10177" r="4657"/>
          <a:stretch/>
        </p:blipFill>
        <p:spPr>
          <a:xfrm>
            <a:off x="5413830" y="1799772"/>
            <a:ext cx="2801256" cy="2510972"/>
          </a:xfrm>
          <a:prstGeom prst="rect">
            <a:avLst/>
          </a:prstGeom>
          <a:ln>
            <a:noFill/>
          </a:ln>
          <a:effectLst>
            <a:softEdge rad="112500"/>
          </a:effectLst>
        </p:spPr>
      </p:pic>
      <p:pic>
        <p:nvPicPr>
          <p:cNvPr id="6" name="Рисунок 5"/>
          <p:cNvPicPr>
            <a:picLocks noChangeAspect="1"/>
          </p:cNvPicPr>
          <p:nvPr/>
        </p:nvPicPr>
        <p:blipFill rotWithShape="1">
          <a:blip r:embed="rId4" cstate="print">
            <a:extLst>
              <a:ext uri="{28A0092B-C50C-407E-A947-70E740481C1C}">
                <a14:useLocalDpi xmlns:a14="http://schemas.microsoft.com/office/drawing/2010/main" val="0"/>
              </a:ext>
            </a:extLst>
          </a:blip>
          <a:srcRect t="5000" r="5947"/>
          <a:stretch/>
        </p:blipFill>
        <p:spPr>
          <a:xfrm>
            <a:off x="1596572" y="2434772"/>
            <a:ext cx="2627084" cy="2398486"/>
          </a:xfrm>
          <a:prstGeom prst="rect">
            <a:avLst/>
          </a:prstGeom>
          <a:ln>
            <a:noFill/>
          </a:ln>
          <a:effectLst>
            <a:softEdge rad="112500"/>
          </a:effectLst>
        </p:spPr>
      </p:pic>
    </p:spTree>
    <p:extLst>
      <p:ext uri="{BB962C8B-B14F-4D97-AF65-F5344CB8AC3E}">
        <p14:creationId xmlns:p14="http://schemas.microsoft.com/office/powerpoint/2010/main" val="16515846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8001" y="522514"/>
            <a:ext cx="3918856" cy="4673600"/>
          </a:xfrm>
          <a:ln>
            <a:solidFill>
              <a:srgbClr val="000099"/>
            </a:solidFill>
          </a:ln>
        </p:spPr>
        <p:txBody>
          <a:bodyPr>
            <a:normAutofit fontScale="90000"/>
          </a:bodyPr>
          <a:lstStyle/>
          <a:p>
            <a:pPr algn="ctr"/>
            <a:r>
              <a:rPr lang="ru-RU" sz="2800" b="1" i="1" dirty="0" smtClean="0">
                <a:solidFill>
                  <a:srgbClr val="002060"/>
                </a:solidFill>
                <a:latin typeface="Times New Roman" panose="02020603050405020304" pitchFamily="18" charset="0"/>
                <a:cs typeface="Times New Roman" panose="02020603050405020304" pitchFamily="18" charset="0"/>
              </a:rPr>
              <a:t/>
            </a:r>
            <a:br>
              <a:rPr lang="ru-RU" sz="2800" b="1" i="1" dirty="0" smtClean="0">
                <a:solidFill>
                  <a:srgbClr val="002060"/>
                </a:solidFill>
                <a:latin typeface="Times New Roman" panose="02020603050405020304" pitchFamily="18" charset="0"/>
                <a:cs typeface="Times New Roman" panose="02020603050405020304" pitchFamily="18" charset="0"/>
              </a:rPr>
            </a:br>
            <a:r>
              <a:rPr lang="ru-RU" sz="2800" b="1" i="1" dirty="0">
                <a:solidFill>
                  <a:srgbClr val="002060"/>
                </a:solidFill>
                <a:latin typeface="Times New Roman" panose="02020603050405020304" pitchFamily="18" charset="0"/>
                <a:cs typeface="Times New Roman" panose="02020603050405020304" pitchFamily="18" charset="0"/>
              </a:rPr>
              <a:t/>
            </a:r>
            <a:br>
              <a:rPr lang="ru-RU" sz="2800" b="1" i="1" dirty="0">
                <a:solidFill>
                  <a:srgbClr val="002060"/>
                </a:solidFill>
                <a:latin typeface="Times New Roman" panose="02020603050405020304" pitchFamily="18" charset="0"/>
                <a:cs typeface="Times New Roman" panose="02020603050405020304" pitchFamily="18" charset="0"/>
              </a:rPr>
            </a:br>
            <a:r>
              <a:rPr lang="ru-RU" sz="2800" b="1" i="1" dirty="0" smtClean="0">
                <a:solidFill>
                  <a:srgbClr val="002060"/>
                </a:solidFill>
                <a:latin typeface="Times New Roman" panose="02020603050405020304" pitchFamily="18" charset="0"/>
                <a:cs typeface="Times New Roman" panose="02020603050405020304" pitchFamily="18" charset="0"/>
              </a:rPr>
              <a:t/>
            </a:r>
            <a:br>
              <a:rPr lang="ru-RU" sz="2800" b="1" i="1" dirty="0" smtClean="0">
                <a:solidFill>
                  <a:srgbClr val="002060"/>
                </a:solidFill>
                <a:latin typeface="Times New Roman" panose="02020603050405020304" pitchFamily="18" charset="0"/>
                <a:cs typeface="Times New Roman" panose="02020603050405020304" pitchFamily="18" charset="0"/>
              </a:rPr>
            </a:br>
            <a:r>
              <a:rPr lang="ru-RU" sz="2800" b="1" i="1" dirty="0">
                <a:solidFill>
                  <a:srgbClr val="002060"/>
                </a:solidFill>
                <a:latin typeface="Times New Roman" panose="02020603050405020304" pitchFamily="18" charset="0"/>
                <a:cs typeface="Times New Roman" panose="02020603050405020304" pitchFamily="18" charset="0"/>
              </a:rPr>
              <a:t/>
            </a:r>
            <a:br>
              <a:rPr lang="ru-RU" sz="2800" b="1" i="1" dirty="0">
                <a:solidFill>
                  <a:srgbClr val="002060"/>
                </a:solidFill>
                <a:latin typeface="Times New Roman" panose="02020603050405020304" pitchFamily="18" charset="0"/>
                <a:cs typeface="Times New Roman" panose="02020603050405020304" pitchFamily="18" charset="0"/>
              </a:rPr>
            </a:br>
            <a:r>
              <a:rPr lang="ru-RU" sz="2800" b="1" i="1" dirty="0" smtClean="0">
                <a:solidFill>
                  <a:srgbClr val="002060"/>
                </a:solidFill>
                <a:latin typeface="Times New Roman" panose="02020603050405020304" pitchFamily="18" charset="0"/>
                <a:cs typeface="Times New Roman" panose="02020603050405020304" pitchFamily="18" charset="0"/>
              </a:rPr>
              <a:t/>
            </a:r>
            <a:br>
              <a:rPr lang="ru-RU" sz="2800" b="1" i="1" dirty="0" smtClean="0">
                <a:solidFill>
                  <a:srgbClr val="002060"/>
                </a:solidFill>
                <a:latin typeface="Times New Roman" panose="02020603050405020304" pitchFamily="18" charset="0"/>
                <a:cs typeface="Times New Roman" panose="02020603050405020304" pitchFamily="18" charset="0"/>
              </a:rPr>
            </a:br>
            <a:r>
              <a:rPr lang="ru-RU" sz="2800" b="1" i="1" dirty="0">
                <a:solidFill>
                  <a:srgbClr val="002060"/>
                </a:solidFill>
                <a:latin typeface="Times New Roman" panose="02020603050405020304" pitchFamily="18" charset="0"/>
                <a:cs typeface="Times New Roman" panose="02020603050405020304" pitchFamily="18" charset="0"/>
              </a:rPr>
              <a:t/>
            </a:r>
            <a:br>
              <a:rPr lang="ru-RU" sz="2800" b="1" i="1" dirty="0">
                <a:solidFill>
                  <a:srgbClr val="002060"/>
                </a:solidFill>
                <a:latin typeface="Times New Roman" panose="02020603050405020304" pitchFamily="18" charset="0"/>
                <a:cs typeface="Times New Roman" panose="02020603050405020304" pitchFamily="18" charset="0"/>
              </a:rPr>
            </a:br>
            <a:r>
              <a:rPr lang="ru-RU" sz="2800" b="1" i="1" dirty="0" smtClean="0">
                <a:solidFill>
                  <a:srgbClr val="002060"/>
                </a:solidFill>
                <a:latin typeface="Times New Roman" panose="02020603050405020304" pitchFamily="18" charset="0"/>
                <a:cs typeface="Times New Roman" panose="02020603050405020304" pitchFamily="18" charset="0"/>
              </a:rPr>
              <a:t/>
            </a:r>
            <a:br>
              <a:rPr lang="ru-RU" sz="2800" b="1" i="1" dirty="0" smtClean="0">
                <a:solidFill>
                  <a:srgbClr val="002060"/>
                </a:solidFill>
                <a:latin typeface="Times New Roman" panose="02020603050405020304" pitchFamily="18" charset="0"/>
                <a:cs typeface="Times New Roman" panose="02020603050405020304" pitchFamily="18" charset="0"/>
              </a:rPr>
            </a:br>
            <a:r>
              <a:rPr lang="ru-RU" sz="2800" b="1" i="1" dirty="0">
                <a:solidFill>
                  <a:srgbClr val="002060"/>
                </a:solidFill>
                <a:latin typeface="Times New Roman" panose="02020603050405020304" pitchFamily="18" charset="0"/>
                <a:cs typeface="Times New Roman" panose="02020603050405020304" pitchFamily="18" charset="0"/>
              </a:rPr>
              <a:t>11. </a:t>
            </a:r>
            <a:r>
              <a:rPr lang="ru-RU" sz="2800" b="1" i="1" dirty="0" err="1">
                <a:solidFill>
                  <a:srgbClr val="002060"/>
                </a:solidFill>
                <a:latin typeface="Times New Roman" panose="02020603050405020304" pitchFamily="18" charset="0"/>
                <a:cs typeface="Times New Roman" panose="02020603050405020304" pitchFamily="18" charset="0"/>
              </a:rPr>
              <a:t>Жасыл</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пластилиннен</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кішкене</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smtClean="0">
                <a:solidFill>
                  <a:srgbClr val="002060"/>
                </a:solidFill>
                <a:latin typeface="Times New Roman" panose="02020603050405020304" pitchFamily="18" charset="0"/>
                <a:cs typeface="Times New Roman" panose="02020603050405020304" pitchFamily="18" charset="0"/>
              </a:rPr>
              <a:t>д</a:t>
            </a:r>
            <a:r>
              <a:rPr lang="kk-KZ" sz="2800" b="1" i="1" dirty="0" smtClean="0">
                <a:solidFill>
                  <a:srgbClr val="002060"/>
                </a:solidFill>
                <a:latin typeface="Times New Roman" panose="02020603050405020304" pitchFamily="18" charset="0"/>
                <a:cs typeface="Times New Roman" panose="02020603050405020304" pitchFamily="18" charset="0"/>
              </a:rPr>
              <a:t>өңгелектер домалатыңыз</a:t>
            </a:r>
            <a:r>
              <a:rPr lang="ru-RU" sz="2800" b="1" i="1" dirty="0" smtClean="0">
                <a:solidFill>
                  <a:srgbClr val="002060"/>
                </a:solidFill>
                <a:latin typeface="Times New Roman" panose="02020603050405020304" pitchFamily="18" charset="0"/>
                <a:cs typeface="Times New Roman" panose="02020603050405020304" pitchFamily="18" charset="0"/>
              </a:rPr>
              <a:t>.</a:t>
            </a:r>
            <a:endParaRPr lang="ru-RU" sz="2800" b="1" i="1" dirty="0">
              <a:solidFill>
                <a:srgbClr val="002060"/>
              </a:solidFill>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4702629" y="1509486"/>
            <a:ext cx="4165600" cy="4949371"/>
          </a:xfrm>
          <a:ln>
            <a:solidFill>
              <a:srgbClr val="000099"/>
            </a:solidFill>
          </a:ln>
        </p:spPr>
        <p:txBody>
          <a:bodyPr>
            <a:normAutofit lnSpcReduction="10000"/>
          </a:bodyPr>
          <a:lstStyle/>
          <a:p>
            <a:endParaRPr lang="ru-RU" sz="2800" b="1" i="1" dirty="0" smtClean="0">
              <a:solidFill>
                <a:srgbClr val="002060"/>
              </a:solidFill>
              <a:latin typeface="Times New Roman" panose="02020603050405020304" pitchFamily="18" charset="0"/>
              <a:cs typeface="Times New Roman" panose="02020603050405020304" pitchFamily="18" charset="0"/>
            </a:endParaRPr>
          </a:p>
          <a:p>
            <a:endParaRPr lang="ru-RU" sz="2800" b="1" i="1" dirty="0">
              <a:solidFill>
                <a:srgbClr val="002060"/>
              </a:solidFill>
              <a:latin typeface="Times New Roman" panose="02020603050405020304" pitchFamily="18" charset="0"/>
              <a:cs typeface="Times New Roman" panose="02020603050405020304" pitchFamily="18" charset="0"/>
            </a:endParaRPr>
          </a:p>
          <a:p>
            <a:endParaRPr lang="ru-RU" sz="2800" b="1" i="1" dirty="0" smtClean="0">
              <a:solidFill>
                <a:srgbClr val="002060"/>
              </a:solidFill>
              <a:latin typeface="Times New Roman" panose="02020603050405020304" pitchFamily="18" charset="0"/>
              <a:cs typeface="Times New Roman" panose="02020603050405020304" pitchFamily="18" charset="0"/>
            </a:endParaRPr>
          </a:p>
          <a:p>
            <a:endParaRPr lang="ru-RU" sz="2800" b="1" i="1" dirty="0" smtClean="0">
              <a:solidFill>
                <a:srgbClr val="002060"/>
              </a:solidFill>
              <a:latin typeface="Times New Roman" panose="02020603050405020304" pitchFamily="18" charset="0"/>
              <a:cs typeface="Times New Roman" panose="02020603050405020304" pitchFamily="18" charset="0"/>
            </a:endParaRPr>
          </a:p>
          <a:p>
            <a:endParaRPr lang="ru-RU" sz="2800" b="1" i="1" dirty="0">
              <a:solidFill>
                <a:srgbClr val="002060"/>
              </a:solidFill>
              <a:latin typeface="Times New Roman" panose="02020603050405020304" pitchFamily="18" charset="0"/>
              <a:cs typeface="Times New Roman" panose="02020603050405020304" pitchFamily="18" charset="0"/>
            </a:endParaRPr>
          </a:p>
          <a:p>
            <a:endParaRPr lang="ru-RU" sz="2800" b="1" i="1" dirty="0" smtClean="0">
              <a:solidFill>
                <a:srgbClr val="002060"/>
              </a:solidFill>
              <a:latin typeface="Times New Roman" panose="02020603050405020304" pitchFamily="18" charset="0"/>
              <a:cs typeface="Times New Roman" panose="02020603050405020304" pitchFamily="18" charset="0"/>
            </a:endParaRPr>
          </a:p>
          <a:p>
            <a:pPr algn="ctr"/>
            <a:r>
              <a:rPr lang="ru-RU" sz="2800" b="1" i="1" dirty="0">
                <a:solidFill>
                  <a:srgbClr val="002060"/>
                </a:solidFill>
                <a:latin typeface="Times New Roman" panose="02020603050405020304" pitchFamily="18" charset="0"/>
                <a:cs typeface="Times New Roman" panose="02020603050405020304" pitchFamily="18" charset="0"/>
              </a:rPr>
              <a:t>12. </a:t>
            </a:r>
            <a:r>
              <a:rPr lang="ru-RU" sz="2800" b="1" i="1" dirty="0" err="1" smtClean="0">
                <a:solidFill>
                  <a:srgbClr val="002060"/>
                </a:solidFill>
                <a:latin typeface="Times New Roman" panose="02020603050405020304" pitchFamily="18" charset="0"/>
                <a:cs typeface="Times New Roman" panose="02020603050405020304" pitchFamily="18" charset="0"/>
              </a:rPr>
              <a:t>Дөңглектерді</a:t>
            </a:r>
            <a:r>
              <a:rPr lang="ru-RU" sz="2800" b="1" i="1" dirty="0" smtClean="0">
                <a:solidFill>
                  <a:srgbClr val="002060"/>
                </a:solidFill>
                <a:latin typeface="Times New Roman" panose="02020603050405020304" pitchFamily="18" charset="0"/>
                <a:cs typeface="Times New Roman" panose="02020603050405020304" pitchFamily="18" charset="0"/>
              </a:rPr>
              <a:t>  </a:t>
            </a:r>
            <a:r>
              <a:rPr lang="ru-RU" sz="2800" b="1" i="1" dirty="0" err="1" smtClean="0">
                <a:solidFill>
                  <a:srgbClr val="002060"/>
                </a:solidFill>
                <a:latin typeface="Times New Roman" panose="02020603050405020304" pitchFamily="18" charset="0"/>
                <a:cs typeface="Times New Roman" panose="02020603050405020304" pitchFamily="18" charset="0"/>
              </a:rPr>
              <a:t>гүлдің</a:t>
            </a:r>
            <a:r>
              <a:rPr lang="ru-RU" sz="2800" b="1" i="1" dirty="0" smtClean="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жанына</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қойып</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жапырақтың</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пішінін</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береміз</a:t>
            </a:r>
            <a:r>
              <a:rPr lang="ru-RU" sz="2800" b="1" i="1" dirty="0">
                <a:solidFill>
                  <a:srgbClr val="002060"/>
                </a:solidFill>
                <a:latin typeface="Times New Roman" panose="02020603050405020304" pitchFamily="18" charset="0"/>
                <a:cs typeface="Times New Roman" panose="02020603050405020304" pitchFamily="18" charset="0"/>
              </a:rPr>
              <a:t>.</a:t>
            </a:r>
          </a:p>
        </p:txBody>
      </p:sp>
      <p:pic>
        <p:nvPicPr>
          <p:cNvPr id="4" name="Рисунок 3"/>
          <p:cNvPicPr>
            <a:picLocks noChangeAspect="1"/>
          </p:cNvPicPr>
          <p:nvPr/>
        </p:nvPicPr>
        <p:blipFill rotWithShape="1">
          <a:blip r:embed="rId2" cstate="print">
            <a:extLst>
              <a:ext uri="{28A0092B-C50C-407E-A947-70E740481C1C}">
                <a14:useLocalDpi xmlns:a14="http://schemas.microsoft.com/office/drawing/2010/main" val="0"/>
              </a:ext>
            </a:extLst>
          </a:blip>
          <a:srcRect l="3362" t="20939" r="757" b="11765"/>
          <a:stretch/>
        </p:blipFill>
        <p:spPr>
          <a:xfrm>
            <a:off x="1110343" y="894338"/>
            <a:ext cx="2714172" cy="2540000"/>
          </a:xfrm>
          <a:prstGeom prst="rect">
            <a:avLst/>
          </a:prstGeom>
          <a:ln>
            <a:noFill/>
          </a:ln>
          <a:effectLst>
            <a:softEdge rad="112500"/>
          </a:effec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10123" t="14073" r="5503" b="7619"/>
          <a:stretch/>
        </p:blipFill>
        <p:spPr>
          <a:xfrm>
            <a:off x="5304972" y="1765196"/>
            <a:ext cx="2960914" cy="2792567"/>
          </a:xfrm>
          <a:prstGeom prst="rect">
            <a:avLst/>
          </a:prstGeom>
          <a:ln>
            <a:noFill/>
          </a:ln>
          <a:effectLst>
            <a:softEdge rad="112500"/>
          </a:effectLst>
        </p:spPr>
      </p:pic>
    </p:spTree>
    <p:extLst>
      <p:ext uri="{BB962C8B-B14F-4D97-AF65-F5344CB8AC3E}">
        <p14:creationId xmlns:p14="http://schemas.microsoft.com/office/powerpoint/2010/main" val="12358690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8001" y="609600"/>
            <a:ext cx="3918856" cy="5704114"/>
          </a:xfrm>
          <a:ln>
            <a:solidFill>
              <a:srgbClr val="000099"/>
            </a:solidFill>
          </a:ln>
        </p:spPr>
        <p:txBody>
          <a:bodyPr>
            <a:normAutofit/>
          </a:bodyPr>
          <a:lstStyle/>
          <a:p>
            <a:pPr algn="ctr"/>
            <a:r>
              <a:rPr lang="ru-RU" sz="2800" b="1" i="1" dirty="0" smtClean="0">
                <a:solidFill>
                  <a:srgbClr val="002060"/>
                </a:solidFill>
                <a:latin typeface="Times New Roman" panose="02020603050405020304" pitchFamily="18" charset="0"/>
                <a:cs typeface="Times New Roman" panose="02020603050405020304" pitchFamily="18" charset="0"/>
              </a:rPr>
              <a:t/>
            </a:r>
            <a:br>
              <a:rPr lang="ru-RU" sz="2800" b="1" i="1" dirty="0" smtClean="0">
                <a:solidFill>
                  <a:srgbClr val="002060"/>
                </a:solidFill>
                <a:latin typeface="Times New Roman" panose="02020603050405020304" pitchFamily="18" charset="0"/>
                <a:cs typeface="Times New Roman" panose="02020603050405020304" pitchFamily="18" charset="0"/>
              </a:rPr>
            </a:br>
            <a:r>
              <a:rPr lang="ru-RU" sz="2800" b="1" i="1" dirty="0">
                <a:solidFill>
                  <a:srgbClr val="002060"/>
                </a:solidFill>
                <a:latin typeface="Times New Roman" panose="02020603050405020304" pitchFamily="18" charset="0"/>
                <a:cs typeface="Times New Roman" panose="02020603050405020304" pitchFamily="18" charset="0"/>
              </a:rPr>
              <a:t/>
            </a:r>
            <a:br>
              <a:rPr lang="ru-RU" sz="2800" b="1" i="1" dirty="0">
                <a:solidFill>
                  <a:srgbClr val="002060"/>
                </a:solidFill>
                <a:latin typeface="Times New Roman" panose="02020603050405020304" pitchFamily="18" charset="0"/>
                <a:cs typeface="Times New Roman" panose="02020603050405020304" pitchFamily="18" charset="0"/>
              </a:rPr>
            </a:br>
            <a:r>
              <a:rPr lang="ru-RU" sz="2800" b="1" i="1" dirty="0" smtClean="0">
                <a:solidFill>
                  <a:srgbClr val="002060"/>
                </a:solidFill>
                <a:latin typeface="Times New Roman" panose="02020603050405020304" pitchFamily="18" charset="0"/>
                <a:cs typeface="Times New Roman" panose="02020603050405020304" pitchFamily="18" charset="0"/>
              </a:rPr>
              <a:t/>
            </a:r>
            <a:br>
              <a:rPr lang="ru-RU" sz="2800" b="1" i="1" dirty="0" smtClean="0">
                <a:solidFill>
                  <a:srgbClr val="002060"/>
                </a:solidFill>
                <a:latin typeface="Times New Roman" panose="02020603050405020304" pitchFamily="18" charset="0"/>
                <a:cs typeface="Times New Roman" panose="02020603050405020304" pitchFamily="18" charset="0"/>
              </a:rPr>
            </a:br>
            <a:r>
              <a:rPr lang="ru-RU" sz="2800" b="1" i="1" dirty="0">
                <a:solidFill>
                  <a:srgbClr val="002060"/>
                </a:solidFill>
                <a:latin typeface="Times New Roman" panose="02020603050405020304" pitchFamily="18" charset="0"/>
                <a:cs typeface="Times New Roman" panose="02020603050405020304" pitchFamily="18" charset="0"/>
              </a:rPr>
              <a:t/>
            </a:r>
            <a:br>
              <a:rPr lang="ru-RU" sz="2800" b="1" i="1" dirty="0">
                <a:solidFill>
                  <a:srgbClr val="002060"/>
                </a:solidFill>
                <a:latin typeface="Times New Roman" panose="02020603050405020304" pitchFamily="18" charset="0"/>
                <a:cs typeface="Times New Roman" panose="02020603050405020304" pitchFamily="18" charset="0"/>
              </a:rPr>
            </a:br>
            <a:r>
              <a:rPr lang="ru-RU" sz="2800" b="1" i="1" dirty="0" smtClean="0">
                <a:solidFill>
                  <a:srgbClr val="002060"/>
                </a:solidFill>
                <a:latin typeface="Times New Roman" panose="02020603050405020304" pitchFamily="18" charset="0"/>
                <a:cs typeface="Times New Roman" panose="02020603050405020304" pitchFamily="18" charset="0"/>
              </a:rPr>
              <a:t/>
            </a:r>
            <a:br>
              <a:rPr lang="ru-RU" sz="2800" b="1" i="1" dirty="0" smtClean="0">
                <a:solidFill>
                  <a:srgbClr val="002060"/>
                </a:solidFill>
                <a:latin typeface="Times New Roman" panose="02020603050405020304" pitchFamily="18" charset="0"/>
                <a:cs typeface="Times New Roman" panose="02020603050405020304" pitchFamily="18" charset="0"/>
              </a:rPr>
            </a:br>
            <a:r>
              <a:rPr lang="ru-RU" sz="2800" b="1" i="1" dirty="0">
                <a:solidFill>
                  <a:srgbClr val="002060"/>
                </a:solidFill>
                <a:latin typeface="Times New Roman" panose="02020603050405020304" pitchFamily="18" charset="0"/>
                <a:cs typeface="Times New Roman" panose="02020603050405020304" pitchFamily="18" charset="0"/>
              </a:rPr>
              <a:t/>
            </a:r>
            <a:br>
              <a:rPr lang="ru-RU" sz="2800" b="1" i="1" dirty="0">
                <a:solidFill>
                  <a:srgbClr val="002060"/>
                </a:solidFill>
                <a:latin typeface="Times New Roman" panose="02020603050405020304" pitchFamily="18" charset="0"/>
                <a:cs typeface="Times New Roman" panose="02020603050405020304" pitchFamily="18" charset="0"/>
              </a:rPr>
            </a:br>
            <a:r>
              <a:rPr lang="ru-RU" sz="2800" b="1" i="1" dirty="0">
                <a:solidFill>
                  <a:srgbClr val="002060"/>
                </a:solidFill>
                <a:latin typeface="Times New Roman" panose="02020603050405020304" pitchFamily="18" charset="0"/>
                <a:cs typeface="Times New Roman" panose="02020603050405020304" pitchFamily="18" charset="0"/>
              </a:rPr>
              <a:t>13. </a:t>
            </a:r>
            <a:r>
              <a:rPr lang="ru-RU" sz="2800" b="1" i="1" dirty="0" err="1" smtClean="0">
                <a:solidFill>
                  <a:srgbClr val="002060"/>
                </a:solidFill>
                <a:latin typeface="Times New Roman" panose="02020603050405020304" pitchFamily="18" charset="0"/>
                <a:cs typeface="Times New Roman" panose="02020603050405020304" pitchFamily="18" charset="0"/>
              </a:rPr>
              <a:t>Стекпен</a:t>
            </a:r>
            <a:r>
              <a:rPr lang="ru-RU" sz="2800" b="1" i="1" dirty="0" smtClean="0">
                <a:solidFill>
                  <a:srgbClr val="002060"/>
                </a:solidFill>
                <a:latin typeface="Times New Roman" panose="02020603050405020304" pitchFamily="18" charset="0"/>
                <a:cs typeface="Times New Roman" panose="02020603050405020304" pitchFamily="18" charset="0"/>
              </a:rPr>
              <a:t> </a:t>
            </a:r>
            <a:r>
              <a:rPr lang="ru-RU" sz="2800" b="1" i="1" dirty="0" err="1" smtClean="0">
                <a:solidFill>
                  <a:srgbClr val="002060"/>
                </a:solidFill>
                <a:latin typeface="Times New Roman" panose="02020603050405020304" pitchFamily="18" charset="0"/>
                <a:cs typeface="Times New Roman" panose="02020603050405020304" pitchFamily="18" charset="0"/>
              </a:rPr>
              <a:t>жапырақтарға</a:t>
            </a:r>
            <a:r>
              <a:rPr lang="ru-RU" sz="2800" b="1" i="1" dirty="0" smtClean="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өрнектер</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smtClean="0">
                <a:solidFill>
                  <a:srgbClr val="002060"/>
                </a:solidFill>
                <a:latin typeface="Times New Roman" panose="02020603050405020304" pitchFamily="18" charset="0"/>
                <a:cs typeface="Times New Roman" panose="02020603050405020304" pitchFamily="18" charset="0"/>
              </a:rPr>
              <a:t>саламыз</a:t>
            </a:r>
            <a:endParaRPr lang="ru-RU" sz="2800" b="1" i="1" dirty="0">
              <a:solidFill>
                <a:srgbClr val="002060"/>
              </a:solidFill>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4963886" y="2031999"/>
            <a:ext cx="3657600" cy="4644571"/>
          </a:xfrm>
          <a:ln>
            <a:solidFill>
              <a:srgbClr val="000099"/>
            </a:solidFill>
          </a:ln>
        </p:spPr>
        <p:txBody>
          <a:bodyPr>
            <a:normAutofit/>
          </a:bodyPr>
          <a:lstStyle/>
          <a:p>
            <a:pPr algn="ctr"/>
            <a:endParaRPr lang="ru-RU" sz="2800" b="1" i="1" dirty="0" smtClean="0">
              <a:solidFill>
                <a:srgbClr val="002060"/>
              </a:solidFill>
              <a:latin typeface="Times New Roman" panose="02020603050405020304" pitchFamily="18" charset="0"/>
              <a:cs typeface="Times New Roman" panose="02020603050405020304" pitchFamily="18" charset="0"/>
            </a:endParaRPr>
          </a:p>
          <a:p>
            <a:pPr algn="ctr"/>
            <a:endParaRPr lang="ru-RU" sz="2800" b="1" i="1" dirty="0">
              <a:solidFill>
                <a:srgbClr val="002060"/>
              </a:solidFill>
              <a:latin typeface="Times New Roman" panose="02020603050405020304" pitchFamily="18" charset="0"/>
              <a:cs typeface="Times New Roman" panose="02020603050405020304" pitchFamily="18" charset="0"/>
            </a:endParaRPr>
          </a:p>
          <a:p>
            <a:pPr algn="ctr"/>
            <a:endParaRPr lang="ru-RU" sz="2800" b="1" i="1" dirty="0" smtClean="0">
              <a:solidFill>
                <a:srgbClr val="002060"/>
              </a:solidFill>
              <a:latin typeface="Times New Roman" panose="02020603050405020304" pitchFamily="18" charset="0"/>
              <a:cs typeface="Times New Roman" panose="02020603050405020304" pitchFamily="18" charset="0"/>
            </a:endParaRPr>
          </a:p>
          <a:p>
            <a:pPr algn="ctr"/>
            <a:endParaRPr lang="ru-RU" sz="2800" b="1" i="1" dirty="0">
              <a:solidFill>
                <a:srgbClr val="002060"/>
              </a:solidFill>
              <a:latin typeface="Times New Roman" panose="02020603050405020304" pitchFamily="18" charset="0"/>
              <a:cs typeface="Times New Roman" panose="02020603050405020304" pitchFamily="18" charset="0"/>
            </a:endParaRPr>
          </a:p>
          <a:p>
            <a:pPr algn="ctr"/>
            <a:endParaRPr lang="ru-RU" sz="2800" b="1" i="1" dirty="0" smtClean="0">
              <a:solidFill>
                <a:srgbClr val="002060"/>
              </a:solidFill>
              <a:latin typeface="Times New Roman" panose="02020603050405020304" pitchFamily="18" charset="0"/>
              <a:cs typeface="Times New Roman" panose="02020603050405020304" pitchFamily="18" charset="0"/>
            </a:endParaRPr>
          </a:p>
          <a:p>
            <a:pPr algn="ctr"/>
            <a:endParaRPr lang="ru-RU" sz="2800" b="1" i="1" dirty="0">
              <a:solidFill>
                <a:srgbClr val="002060"/>
              </a:solidFill>
              <a:latin typeface="Times New Roman" panose="02020603050405020304" pitchFamily="18" charset="0"/>
              <a:cs typeface="Times New Roman" panose="02020603050405020304" pitchFamily="18" charset="0"/>
            </a:endParaRPr>
          </a:p>
          <a:p>
            <a:pPr algn="ctr"/>
            <a:r>
              <a:rPr lang="ru-RU" sz="2800" b="1" i="1" dirty="0" smtClean="0">
                <a:solidFill>
                  <a:srgbClr val="002060"/>
                </a:solidFill>
                <a:latin typeface="Times New Roman" panose="02020603050405020304" pitchFamily="18" charset="0"/>
                <a:cs typeface="Times New Roman" panose="02020603050405020304" pitchFamily="18" charset="0"/>
              </a:rPr>
              <a:t>13. </a:t>
            </a:r>
            <a:r>
              <a:rPr lang="ru-RU" sz="2800" b="1" i="1" dirty="0" err="1" smtClean="0">
                <a:solidFill>
                  <a:srgbClr val="002060"/>
                </a:solidFill>
                <a:latin typeface="Times New Roman" panose="02020603050405020304" pitchFamily="18" charset="0"/>
                <a:cs typeface="Times New Roman" panose="02020603050405020304" pitchFamily="18" charset="0"/>
              </a:rPr>
              <a:t>Себет</a:t>
            </a:r>
            <a:r>
              <a:rPr lang="ru-RU" sz="2800" b="1" i="1" dirty="0" smtClean="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дайын</a:t>
            </a:r>
            <a:r>
              <a:rPr lang="ru-RU" sz="2800" b="1" i="1" dirty="0">
                <a:solidFill>
                  <a:srgbClr val="002060"/>
                </a:solidFill>
                <a:latin typeface="Times New Roman" panose="02020603050405020304" pitchFamily="18" charset="0"/>
                <a:cs typeface="Times New Roman" panose="02020603050405020304" pitchFamily="18" charset="0"/>
              </a:rPr>
              <a:t>.</a:t>
            </a: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5485" y="957943"/>
            <a:ext cx="2612572" cy="2728685"/>
          </a:xfrm>
          <a:prstGeom prst="rect">
            <a:avLst/>
          </a:prstGeom>
          <a:ln>
            <a:noFill/>
          </a:ln>
          <a:effectLst>
            <a:softEdge rad="112500"/>
          </a:effec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960" t="8265" r="18059"/>
          <a:stretch/>
        </p:blipFill>
        <p:spPr>
          <a:xfrm>
            <a:off x="5341257" y="2423885"/>
            <a:ext cx="2859314" cy="2775857"/>
          </a:xfrm>
          <a:prstGeom prst="rect">
            <a:avLst/>
          </a:prstGeom>
          <a:ln>
            <a:noFill/>
          </a:ln>
          <a:effectLst>
            <a:softEdge rad="112500"/>
          </a:effectLst>
        </p:spPr>
      </p:pic>
    </p:spTree>
    <p:extLst>
      <p:ext uri="{BB962C8B-B14F-4D97-AF65-F5344CB8AC3E}">
        <p14:creationId xmlns:p14="http://schemas.microsoft.com/office/powerpoint/2010/main" val="9810661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8001" y="609600"/>
            <a:ext cx="6447501" cy="1494971"/>
          </a:xfrm>
        </p:spPr>
        <p:style>
          <a:lnRef idx="2">
            <a:schemeClr val="accent1"/>
          </a:lnRef>
          <a:fillRef idx="1">
            <a:schemeClr val="lt1"/>
          </a:fillRef>
          <a:effectRef idx="0">
            <a:schemeClr val="accent1"/>
          </a:effectRef>
          <a:fontRef idx="minor">
            <a:schemeClr val="dk1"/>
          </a:fontRef>
        </p:style>
        <p:txBody>
          <a:bodyPr>
            <a:normAutofit/>
          </a:bodyPr>
          <a:lstStyle/>
          <a:p>
            <a:pPr algn="ctr"/>
            <a:r>
              <a:rPr lang="ru-RU" b="1" i="1" dirty="0" err="1">
                <a:solidFill>
                  <a:srgbClr val="002060"/>
                </a:solidFill>
                <a:latin typeface="Times New Roman" panose="02020603050405020304" pitchFamily="18" charset="0"/>
                <a:cs typeface="Times New Roman" panose="02020603050405020304" pitchFamily="18" charset="0"/>
              </a:rPr>
              <a:t>Кері</a:t>
            </a:r>
            <a:r>
              <a:rPr lang="ru-RU" b="1" i="1" dirty="0">
                <a:solidFill>
                  <a:srgbClr val="002060"/>
                </a:solidFill>
                <a:latin typeface="Times New Roman" panose="02020603050405020304" pitchFamily="18" charset="0"/>
                <a:cs typeface="Times New Roman" panose="02020603050405020304" pitchFamily="18" charset="0"/>
              </a:rPr>
              <a:t> </a:t>
            </a:r>
            <a:r>
              <a:rPr lang="ru-RU" b="1" i="1" dirty="0" err="1">
                <a:solidFill>
                  <a:srgbClr val="002060"/>
                </a:solidFill>
                <a:latin typeface="Times New Roman" panose="02020603050405020304" pitchFamily="18" charset="0"/>
                <a:cs typeface="Times New Roman" panose="02020603050405020304" pitchFamily="18" charset="0"/>
              </a:rPr>
              <a:t>байланыс</a:t>
            </a:r>
            <a:r>
              <a:rPr lang="ru-RU" b="1" i="1" dirty="0">
                <a:solidFill>
                  <a:srgbClr val="002060"/>
                </a:solidFill>
                <a:latin typeface="Times New Roman" panose="02020603050405020304" pitchFamily="18" charset="0"/>
                <a:cs typeface="Times New Roman" panose="02020603050405020304" pitchFamily="18" charset="0"/>
              </a:rPr>
              <a:t>:</a:t>
            </a:r>
            <a:endParaRPr lang="ru-RU" dirty="0"/>
          </a:p>
        </p:txBody>
      </p:sp>
      <p:sp>
        <p:nvSpPr>
          <p:cNvPr id="3" name="Текст 2"/>
          <p:cNvSpPr>
            <a:spLocks noGrp="1"/>
          </p:cNvSpPr>
          <p:nvPr>
            <p:ph type="body" idx="1"/>
          </p:nvPr>
        </p:nvSpPr>
        <p:spPr>
          <a:xfrm>
            <a:off x="609601" y="1494971"/>
            <a:ext cx="7895770" cy="4876800"/>
          </a:xfrm>
        </p:spPr>
        <p:txBody>
          <a:bodyPr>
            <a:normAutofit/>
          </a:bodyPr>
          <a:lstStyle/>
          <a:p>
            <a:pPr marL="457200" indent="-457200">
              <a:buClr>
                <a:srgbClr val="002060"/>
              </a:buClr>
              <a:buFont typeface="Wingdings" panose="05000000000000000000" pitchFamily="2" charset="2"/>
              <a:buChar char="Ø"/>
            </a:pPr>
            <a:endParaRPr lang="ru-RU" sz="2800" b="1" i="1" dirty="0" smtClean="0">
              <a:solidFill>
                <a:srgbClr val="002060"/>
              </a:solidFill>
              <a:latin typeface="Times New Roman" panose="02020603050405020304" pitchFamily="18" charset="0"/>
              <a:cs typeface="Times New Roman" panose="02020603050405020304" pitchFamily="18" charset="0"/>
            </a:endParaRPr>
          </a:p>
          <a:p>
            <a:pPr marL="457200" indent="-457200">
              <a:buClr>
                <a:srgbClr val="002060"/>
              </a:buClr>
              <a:buFont typeface="Wingdings" panose="05000000000000000000" pitchFamily="2" charset="2"/>
              <a:buChar char="Ø"/>
            </a:pPr>
            <a:r>
              <a:rPr lang="ru-RU" sz="4000" b="1" i="1" dirty="0" err="1">
                <a:solidFill>
                  <a:srgbClr val="002060"/>
                </a:solidFill>
                <a:latin typeface="Times New Roman" panose="02020603050405020304" pitchFamily="18" charset="0"/>
                <a:cs typeface="Times New Roman" panose="02020603050405020304" pitchFamily="18" charset="0"/>
              </a:rPr>
              <a:t>Бүгін</a:t>
            </a:r>
            <a:r>
              <a:rPr lang="ru-RU" sz="4000" b="1" i="1" dirty="0">
                <a:solidFill>
                  <a:srgbClr val="002060"/>
                </a:solidFill>
                <a:latin typeface="Times New Roman" panose="02020603050405020304" pitchFamily="18" charset="0"/>
                <a:cs typeface="Times New Roman" panose="02020603050405020304" pitchFamily="18" charset="0"/>
              </a:rPr>
              <a:t> </a:t>
            </a:r>
            <a:r>
              <a:rPr lang="ru-RU" sz="4000" b="1" i="1" dirty="0" err="1">
                <a:solidFill>
                  <a:srgbClr val="002060"/>
                </a:solidFill>
                <a:latin typeface="Times New Roman" panose="02020603050405020304" pitchFamily="18" charset="0"/>
                <a:cs typeface="Times New Roman" panose="02020603050405020304" pitchFamily="18" charset="0"/>
              </a:rPr>
              <a:t>сіз</a:t>
            </a:r>
            <a:r>
              <a:rPr lang="ru-RU" sz="4000" b="1" i="1" dirty="0">
                <a:solidFill>
                  <a:srgbClr val="002060"/>
                </a:solidFill>
                <a:latin typeface="Times New Roman" panose="02020603050405020304" pitchFamily="18" charset="0"/>
                <a:cs typeface="Times New Roman" panose="02020603050405020304" pitchFamily="18" charset="0"/>
              </a:rPr>
              <a:t> </a:t>
            </a:r>
            <a:r>
              <a:rPr lang="ru-RU" sz="4000" b="1" i="1" dirty="0" err="1">
                <a:solidFill>
                  <a:srgbClr val="002060"/>
                </a:solidFill>
                <a:latin typeface="Times New Roman" panose="02020603050405020304" pitchFamily="18" charset="0"/>
                <a:cs typeface="Times New Roman" panose="02020603050405020304" pitchFamily="18" charset="0"/>
              </a:rPr>
              <a:t>үшін</a:t>
            </a:r>
            <a:r>
              <a:rPr lang="ru-RU" sz="4000" b="1" i="1" dirty="0">
                <a:solidFill>
                  <a:srgbClr val="002060"/>
                </a:solidFill>
                <a:latin typeface="Times New Roman" panose="02020603050405020304" pitchFamily="18" charset="0"/>
                <a:cs typeface="Times New Roman" panose="02020603050405020304" pitchFamily="18" charset="0"/>
              </a:rPr>
              <a:t> </a:t>
            </a:r>
            <a:r>
              <a:rPr lang="ru-RU" sz="4000" b="1" i="1" dirty="0" err="1">
                <a:solidFill>
                  <a:srgbClr val="002060"/>
                </a:solidFill>
                <a:latin typeface="Times New Roman" panose="02020603050405020304" pitchFamily="18" charset="0"/>
                <a:cs typeface="Times New Roman" panose="02020603050405020304" pitchFamily="18" charset="0"/>
              </a:rPr>
              <a:t>қандай</a:t>
            </a:r>
            <a:r>
              <a:rPr lang="ru-RU" sz="4000" b="1" i="1" dirty="0">
                <a:solidFill>
                  <a:srgbClr val="002060"/>
                </a:solidFill>
                <a:latin typeface="Times New Roman" panose="02020603050405020304" pitchFamily="18" charset="0"/>
                <a:cs typeface="Times New Roman" panose="02020603050405020304" pitchFamily="18" charset="0"/>
              </a:rPr>
              <a:t> </a:t>
            </a:r>
            <a:r>
              <a:rPr lang="ru-RU" sz="4000" b="1" i="1" dirty="0" err="1">
                <a:solidFill>
                  <a:srgbClr val="002060"/>
                </a:solidFill>
                <a:latin typeface="Times New Roman" panose="02020603050405020304" pitchFamily="18" charset="0"/>
                <a:cs typeface="Times New Roman" panose="02020603050405020304" pitchFamily="18" charset="0"/>
              </a:rPr>
              <a:t>сәттер</a:t>
            </a:r>
            <a:r>
              <a:rPr lang="ru-RU" sz="4000" b="1" i="1" dirty="0">
                <a:solidFill>
                  <a:srgbClr val="002060"/>
                </a:solidFill>
                <a:latin typeface="Times New Roman" panose="02020603050405020304" pitchFamily="18" charset="0"/>
                <a:cs typeface="Times New Roman" panose="02020603050405020304" pitchFamily="18" charset="0"/>
              </a:rPr>
              <a:t> </a:t>
            </a:r>
            <a:r>
              <a:rPr lang="ru-RU" sz="4000" b="1" i="1" dirty="0" err="1">
                <a:solidFill>
                  <a:srgbClr val="002060"/>
                </a:solidFill>
                <a:latin typeface="Times New Roman" panose="02020603050405020304" pitchFamily="18" charset="0"/>
                <a:cs typeface="Times New Roman" panose="02020603050405020304" pitchFamily="18" charset="0"/>
              </a:rPr>
              <a:t>қызықты</a:t>
            </a:r>
            <a:r>
              <a:rPr lang="ru-RU" sz="4000" b="1" i="1" dirty="0">
                <a:solidFill>
                  <a:srgbClr val="002060"/>
                </a:solidFill>
                <a:latin typeface="Times New Roman" panose="02020603050405020304" pitchFamily="18" charset="0"/>
                <a:cs typeface="Times New Roman" panose="02020603050405020304" pitchFamily="18" charset="0"/>
              </a:rPr>
              <a:t> </a:t>
            </a:r>
            <a:r>
              <a:rPr lang="ru-RU" sz="4000" b="1" i="1" dirty="0" err="1">
                <a:solidFill>
                  <a:srgbClr val="002060"/>
                </a:solidFill>
                <a:latin typeface="Times New Roman" panose="02020603050405020304" pitchFamily="18" charset="0"/>
                <a:cs typeface="Times New Roman" panose="02020603050405020304" pitchFamily="18" charset="0"/>
              </a:rPr>
              <a:t>болды</a:t>
            </a:r>
            <a:r>
              <a:rPr lang="ru-RU" sz="4000" b="1" i="1" dirty="0" smtClean="0">
                <a:solidFill>
                  <a:srgbClr val="002060"/>
                </a:solidFill>
                <a:latin typeface="Times New Roman" panose="02020603050405020304" pitchFamily="18" charset="0"/>
                <a:cs typeface="Times New Roman" panose="02020603050405020304" pitchFamily="18" charset="0"/>
              </a:rPr>
              <a:t>?</a:t>
            </a:r>
          </a:p>
          <a:p>
            <a:pPr marL="457200" indent="-457200">
              <a:buClr>
                <a:srgbClr val="002060"/>
              </a:buClr>
              <a:buFont typeface="Wingdings" panose="05000000000000000000" pitchFamily="2" charset="2"/>
              <a:buChar char="Ø"/>
            </a:pPr>
            <a:r>
              <a:rPr lang="ru-RU" sz="4000" b="1" i="1" dirty="0" err="1" smtClean="0">
                <a:solidFill>
                  <a:srgbClr val="002060"/>
                </a:solidFill>
                <a:latin typeface="Times New Roman" panose="02020603050405020304" pitchFamily="18" charset="0"/>
                <a:cs typeface="Times New Roman" panose="02020603050405020304" pitchFamily="18" charset="0"/>
              </a:rPr>
              <a:t>Сіз</a:t>
            </a:r>
            <a:r>
              <a:rPr lang="ru-RU" sz="4000" b="1" i="1" dirty="0" smtClean="0">
                <a:solidFill>
                  <a:srgbClr val="002060"/>
                </a:solidFill>
                <a:latin typeface="Times New Roman" panose="02020603050405020304" pitchFamily="18" charset="0"/>
                <a:cs typeface="Times New Roman" panose="02020603050405020304" pitchFamily="18" charset="0"/>
              </a:rPr>
              <a:t> </a:t>
            </a:r>
            <a:r>
              <a:rPr lang="ru-RU" sz="4000" b="1" i="1" dirty="0" err="1">
                <a:solidFill>
                  <a:srgbClr val="002060"/>
                </a:solidFill>
                <a:latin typeface="Times New Roman" panose="02020603050405020304" pitchFamily="18" charset="0"/>
                <a:cs typeface="Times New Roman" panose="02020603050405020304" pitchFamily="18" charset="0"/>
              </a:rPr>
              <a:t>өз</a:t>
            </a:r>
            <a:r>
              <a:rPr lang="ru-RU" sz="4000" b="1" i="1" dirty="0">
                <a:solidFill>
                  <a:srgbClr val="002060"/>
                </a:solidFill>
                <a:latin typeface="Times New Roman" panose="02020603050405020304" pitchFamily="18" charset="0"/>
                <a:cs typeface="Times New Roman" panose="02020603050405020304" pitchFamily="18" charset="0"/>
              </a:rPr>
              <a:t> </a:t>
            </a:r>
            <a:r>
              <a:rPr lang="ru-RU" sz="4000" b="1" i="1" dirty="0" err="1">
                <a:solidFill>
                  <a:srgbClr val="002060"/>
                </a:solidFill>
                <a:latin typeface="Times New Roman" panose="02020603050405020304" pitchFamily="18" charset="0"/>
                <a:cs typeface="Times New Roman" panose="02020603050405020304" pitchFamily="18" charset="0"/>
              </a:rPr>
              <a:t>жұмысыңызда</a:t>
            </a:r>
            <a:r>
              <a:rPr lang="ru-RU" sz="4000" b="1" i="1" dirty="0">
                <a:solidFill>
                  <a:srgbClr val="002060"/>
                </a:solidFill>
                <a:latin typeface="Times New Roman" panose="02020603050405020304" pitchFamily="18" charset="0"/>
                <a:cs typeface="Times New Roman" panose="02020603050405020304" pitchFamily="18" charset="0"/>
              </a:rPr>
              <a:t> не </a:t>
            </a:r>
            <a:r>
              <a:rPr lang="ru-RU" sz="4000" b="1" i="1" dirty="0" err="1">
                <a:solidFill>
                  <a:srgbClr val="002060"/>
                </a:solidFill>
                <a:latin typeface="Times New Roman" panose="02020603050405020304" pitchFamily="18" charset="0"/>
                <a:cs typeface="Times New Roman" panose="02020603050405020304" pitchFamily="18" charset="0"/>
              </a:rPr>
              <a:t>пайдалана</a:t>
            </a:r>
            <a:r>
              <a:rPr lang="ru-RU" sz="4000" b="1" i="1" dirty="0">
                <a:solidFill>
                  <a:srgbClr val="002060"/>
                </a:solidFill>
                <a:latin typeface="Times New Roman" panose="02020603050405020304" pitchFamily="18" charset="0"/>
                <a:cs typeface="Times New Roman" panose="02020603050405020304" pitchFamily="18" charset="0"/>
              </a:rPr>
              <a:t> </a:t>
            </a:r>
            <a:r>
              <a:rPr lang="ru-RU" sz="4000" b="1" i="1" dirty="0" err="1">
                <a:solidFill>
                  <a:srgbClr val="002060"/>
                </a:solidFill>
                <a:latin typeface="Times New Roman" panose="02020603050405020304" pitchFamily="18" charset="0"/>
                <a:cs typeface="Times New Roman" panose="02020603050405020304" pitchFamily="18" charset="0"/>
              </a:rPr>
              <a:t>аласыз</a:t>
            </a:r>
            <a:r>
              <a:rPr lang="ru-RU" sz="4000" b="1" i="1" dirty="0">
                <a:solidFill>
                  <a:srgbClr val="00206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6699532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8001" y="609599"/>
            <a:ext cx="7344228" cy="5021943"/>
          </a:xfrm>
        </p:spPr>
        <p:txBody>
          <a:bodyPr>
            <a:normAutofit/>
          </a:bodyPr>
          <a:lstStyle/>
          <a:p>
            <a:pPr algn="ctr"/>
            <a:r>
              <a:rPr lang="ru-RU" sz="5400" b="1" i="1" dirty="0" smtClean="0">
                <a:solidFill>
                  <a:srgbClr val="002060"/>
                </a:solidFill>
                <a:latin typeface="Times New Roman" panose="02020603050405020304" pitchFamily="18" charset="0"/>
                <a:cs typeface="Times New Roman" panose="02020603050405020304" pitchFamily="18" charset="0"/>
              </a:rPr>
              <a:t/>
            </a:r>
            <a:br>
              <a:rPr lang="ru-RU" sz="5400" b="1" i="1" dirty="0" smtClean="0">
                <a:solidFill>
                  <a:srgbClr val="002060"/>
                </a:solidFill>
                <a:latin typeface="Times New Roman" panose="02020603050405020304" pitchFamily="18" charset="0"/>
                <a:cs typeface="Times New Roman" panose="02020603050405020304" pitchFamily="18" charset="0"/>
              </a:rPr>
            </a:br>
            <a:r>
              <a:rPr lang="ru-RU" sz="5400" b="1" i="1" dirty="0">
                <a:solidFill>
                  <a:srgbClr val="002060"/>
                </a:solidFill>
                <a:latin typeface="Times New Roman" panose="02020603050405020304" pitchFamily="18" charset="0"/>
                <a:cs typeface="Times New Roman" panose="02020603050405020304" pitchFamily="18" charset="0"/>
              </a:rPr>
              <a:t/>
            </a:r>
            <a:br>
              <a:rPr lang="ru-RU" sz="5400" b="1" i="1" dirty="0">
                <a:solidFill>
                  <a:srgbClr val="002060"/>
                </a:solidFill>
                <a:latin typeface="Times New Roman" panose="02020603050405020304" pitchFamily="18" charset="0"/>
                <a:cs typeface="Times New Roman" panose="02020603050405020304" pitchFamily="18" charset="0"/>
              </a:rPr>
            </a:br>
            <a:r>
              <a:rPr lang="ru-RU" sz="5400" b="1" i="1" dirty="0" err="1">
                <a:solidFill>
                  <a:srgbClr val="000099"/>
                </a:solidFill>
                <a:latin typeface="Times New Roman" panose="02020603050405020304" pitchFamily="18" charset="0"/>
                <a:cs typeface="Times New Roman" panose="02020603050405020304" pitchFamily="18" charset="0"/>
              </a:rPr>
              <a:t>Назарларыңызға</a:t>
            </a:r>
            <a:r>
              <a:rPr lang="ru-RU" sz="5400" b="1" i="1" dirty="0">
                <a:solidFill>
                  <a:srgbClr val="000099"/>
                </a:solidFill>
                <a:latin typeface="Times New Roman" panose="02020603050405020304" pitchFamily="18" charset="0"/>
                <a:cs typeface="Times New Roman" panose="02020603050405020304" pitchFamily="18" charset="0"/>
              </a:rPr>
              <a:t> </a:t>
            </a:r>
            <a:r>
              <a:rPr lang="ru-RU" sz="5400" b="1" i="1" dirty="0" err="1">
                <a:solidFill>
                  <a:srgbClr val="000099"/>
                </a:solidFill>
                <a:latin typeface="Times New Roman" panose="02020603050405020304" pitchFamily="18" charset="0"/>
                <a:cs typeface="Times New Roman" panose="02020603050405020304" pitchFamily="18" charset="0"/>
              </a:rPr>
              <a:t>рахмет</a:t>
            </a:r>
            <a:r>
              <a:rPr lang="ru-RU" sz="5400" b="1" i="1" dirty="0">
                <a:solidFill>
                  <a:srgbClr val="000099"/>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366246014"/>
      </p:ext>
    </p:extLst>
  </p:cSld>
  <p:clrMapOvr>
    <a:masterClrMapping/>
  </p:clrMapOvr>
  <p:timing>
    <p:tnLst>
      <p:par>
        <p:cTn id="1" dur="indefinite" restart="never" nodeType="tmRoot"/>
      </p:par>
    </p:tnLst>
  </p:timing>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Аспект">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758</TotalTime>
  <Words>505</Words>
  <Application>Microsoft Office PowerPoint</Application>
  <PresentationFormat>Экран (4:3)</PresentationFormat>
  <Paragraphs>95</Paragraphs>
  <Slides>26</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26</vt:i4>
      </vt:variant>
    </vt:vector>
  </HeadingPairs>
  <TitlesOfParts>
    <vt:vector size="27" baseType="lpstr">
      <vt:lpstr>Аспект</vt:lpstr>
      <vt:lpstr>   Теміртау қаласы әкімдігі Теміртау қаласының білім беру бөлімінің « № 11 «Аққу»  балабақшасы»  МКҚК    «Көру қабілеті бұзылған балалармен түзету жұмысындағы «Пластилинография»   тәрбиеші:Шестакова Л.Н. </vt:lpstr>
      <vt:lpstr>Мақсаты: педагогтердің кәсіби шеберлігін арттыру, жаңа білім алу және оларды практикалық қызметте игеру.  Міндеттері: - "пластилинография" түрлері туралы педагогтердің білімін кеңейту және жүйелеу; - балалармен түзету жұмыстарында заттарды қағазға бейнелеудің дәстүрлі емес тәсілдеріне қызығушылықты дағдыландыру және оларды балабақшада қолдану.</vt:lpstr>
      <vt:lpstr>        Көру қабілеті бұзылған балалар қоршаған әлемді оның барлық сапалық әртүрлілігінде қабылдай алмайды, өйткені сенсорлық стандарттар жүйесі бұрмаланған.  Көз ақаулары, көру органдары орасан зор шығын әкеліп қана қоймай , көз көру  функцияларынын  бұзылуын, психикалық процестердің және баланың  қозғалысын  негіздейді. </vt:lpstr>
      <vt:lpstr>  Бұл санаттағы балалар көру қабілетінің бұзылуына байланысты әртүрлі анализаторлар арқылы алынған ақпаратты баяу қабылдайды. Сонымен қатар, көру қабілетінің жылдамдығы мен дұрыстығы көру өткірлігіне ғана емес, сонымен қатар басқа көру функцияларына да байланысты (көру өрісі, түс ажырату). Мұның салдары - терең тәжірибенің болмауы, бұл ақыл-ой белсенділігінің тиімділігінің төмендеуіне, Үстірт сыртқы әсерлердің көптігіне әкеледі, соның салдарынан бала қабылдау мен тәжірибенің пассивті формаларына үйренеді, стихиялық белсенділік төмендейді, рухани сарқылу пайда болады, бұл баланың қиялына, шығармашылық қиял мен қабілеттердің дамуына әсер ете алмайды.</vt:lpstr>
      <vt:lpstr>Түзету жұмыстарының түрлері:</vt:lpstr>
      <vt:lpstr>Көру қабілеті бұзылған балалармен түзету жұмыстарының бір бағыты-пластилинография.</vt:lpstr>
      <vt:lpstr>Пластилинография  түзету сабақтары дамуға ықпал етеді:</vt:lpstr>
      <vt:lpstr>1. Тікелей пластилинография: көлденең бетіндегі штамптау кескінінің бейнесі.</vt:lpstr>
      <vt:lpstr>2. Кері пластилинография (витражды) мөлдір беттің артқы жағындағы сурет</vt:lpstr>
      <vt:lpstr>3. Модульдік пластилинография: роликтер, шарлар, өрімдер, көп қабатты дискілерді қолдана отырып, көлденең бетіндегі суреттің бейнесі. </vt:lpstr>
      <vt:lpstr>4. Контурлы пластилинография: "флагеллаларды"қолдана отырып, контур бойымен объектінің бейнесі.</vt:lpstr>
      <vt:lpstr>5. Мозаикалық пластилинография: пластилин шарларының көмегімен суреттің бейнесі.</vt:lpstr>
      <vt:lpstr>6.Көп қабатты пластилинография: көлденең бетіндегі суреттің көлемді бейнесі, қабаттарды дәйекті қолданумен.</vt:lpstr>
      <vt:lpstr>7. Текстуралы пластилинография: суреттің көлденең бетіндегі бейнесі неғұрлым дөңес кескінмен ( рельеф, жоғары рельеф, контррельеф ).</vt:lpstr>
      <vt:lpstr>Шеберлік сағаты:  Контурлы модельдеу (флагелла) " Гүлдер себеті»</vt:lpstr>
      <vt:lpstr>Саусақ гимнастикасы</vt:lpstr>
      <vt:lpstr>         1.Қоңыр пластилинді алыңыз, оны илеңіз. Бірнеше бірдей бөліктерге бөліп, бір бөлігін көбірек қалдырыңыз.</vt:lpstr>
      <vt:lpstr>     3.Біз түрлі-түсті картон алып, фотода көрсетілгендей флагеллаларды таратамыз.</vt:lpstr>
      <vt:lpstr>      5. Біз қызыл пластилинді аламыз, оны 6 бірдей бөлікке бөлеміз..</vt:lpstr>
      <vt:lpstr> 7. Біз сары пластилиннің бір бөлігін алып, одан ұзын бөлшектер шығарамыз.</vt:lpstr>
      <vt:lpstr> 8. Біз ұзын бөлшектерді  фотода көрсетілгендей бүктейміз.</vt:lpstr>
      <vt:lpstr>          9.Сыммен кесу көмегімен гүлдер кесеміз.</vt:lpstr>
      <vt:lpstr>       11. Жасыл пластилиннен кішкене дөңгелектер домалатыңыз.</vt:lpstr>
      <vt:lpstr>      13. Стекпен жапырақтарға өрнектер саламыз</vt:lpstr>
      <vt:lpstr>Кері байланыс:</vt:lpstr>
      <vt:lpstr>  Назарларыңызға рахмет!</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ADMIN</dc:creator>
  <cp:lastModifiedBy>315 kab</cp:lastModifiedBy>
  <cp:revision>78</cp:revision>
  <dcterms:created xsi:type="dcterms:W3CDTF">2020-02-21T04:02:22Z</dcterms:created>
  <dcterms:modified xsi:type="dcterms:W3CDTF">2021-06-24T06:09:02Z</dcterms:modified>
</cp:coreProperties>
</file>