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40"/>
  </p:notesMasterIdLst>
  <p:sldIdLst>
    <p:sldId id="256" r:id="rId5"/>
    <p:sldId id="307" r:id="rId6"/>
    <p:sldId id="300" r:id="rId7"/>
    <p:sldId id="257" r:id="rId8"/>
    <p:sldId id="282" r:id="rId9"/>
    <p:sldId id="286" r:id="rId10"/>
    <p:sldId id="285" r:id="rId11"/>
    <p:sldId id="261" r:id="rId12"/>
    <p:sldId id="258" r:id="rId13"/>
    <p:sldId id="259" r:id="rId14"/>
    <p:sldId id="292" r:id="rId15"/>
    <p:sldId id="277" r:id="rId16"/>
    <p:sldId id="319" r:id="rId17"/>
    <p:sldId id="317" r:id="rId18"/>
    <p:sldId id="274" r:id="rId19"/>
    <p:sldId id="288" r:id="rId20"/>
    <p:sldId id="302" r:id="rId21"/>
    <p:sldId id="293" r:id="rId22"/>
    <p:sldId id="305" r:id="rId23"/>
    <p:sldId id="298" r:id="rId24"/>
    <p:sldId id="309" r:id="rId25"/>
    <p:sldId id="296" r:id="rId26"/>
    <p:sldId id="263" r:id="rId27"/>
    <p:sldId id="264" r:id="rId28"/>
    <p:sldId id="266" r:id="rId29"/>
    <p:sldId id="327" r:id="rId30"/>
    <p:sldId id="262" r:id="rId31"/>
    <p:sldId id="310" r:id="rId32"/>
    <p:sldId id="312" r:id="rId33"/>
    <p:sldId id="313" r:id="rId34"/>
    <p:sldId id="314" r:id="rId35"/>
    <p:sldId id="315" r:id="rId36"/>
    <p:sldId id="316" r:id="rId37"/>
    <p:sldId id="318" r:id="rId38"/>
    <p:sldId id="280" r:id="rId39"/>
  </p:sldIdLst>
  <p:sldSz cx="18288000" cy="10287000"/>
  <p:notesSz cx="6858000" cy="9144000"/>
  <p:embeddedFontLs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Montserrat" panose="00000500000000000000" pitchFamily="2" charset="0"/>
      <p:regular r:id="rId45"/>
      <p:bold r:id="rId46"/>
      <p:italic r:id="rId47"/>
      <p:boldItalic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0000"/>
    <a:srgbClr val="002469"/>
    <a:srgbClr val="C40000"/>
    <a:srgbClr val="E02A2A"/>
    <a:srgbClr val="E3E3E3"/>
    <a:srgbClr val="123B8C"/>
    <a:srgbClr val="AFAFAF"/>
    <a:srgbClr val="4E73BD"/>
    <a:srgbClr val="F4F4F4"/>
    <a:srgbClr val="927A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2A0142-EA75-0F50-88DE-D299ED2442F7}" v="8" dt="2021-08-18T09:48:23.523"/>
    <p1510:client id="{BD5CF186-0E18-421A-B4B4-94EB281F9336}" v="1" dt="2021-08-17T10:23:25.501"/>
    <p1510:client id="{D9CFF867-0092-4453-9806-744AE8DF6C01}" v="1" dt="2021-08-17T10:23:40.268"/>
    <p1510:client id="{FC3536B3-F802-475D-9F37-70E7AFDFFBD3}" v="1" dt="2021-09-22T05:56:52.3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67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3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4.fntdata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8" Type="http://schemas.openxmlformats.org/officeDocument/2006/relationships/slide" Target="slides/slide4.xml"/><Relationship Id="rId51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6.fntdata"/><Relationship Id="rId20" Type="http://schemas.openxmlformats.org/officeDocument/2006/relationships/slide" Target="slides/slide16.xml"/><Relationship Id="rId41" Type="http://schemas.openxmlformats.org/officeDocument/2006/relationships/font" Target="fonts/font1.fntdata"/><Relationship Id="rId54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Гость" userId="S::urn:spo:anon#d4d328b1611134cad7a53421a76b4dba768400c688a931a32271814252d8a838::" providerId="AD" clId="Web-{D9CFF867-0092-4453-9806-744AE8DF6C01}"/>
    <pc:docChg chg="delSld">
      <pc:chgData name="Гость" userId="S::urn:spo:anon#d4d328b1611134cad7a53421a76b4dba768400c688a931a32271814252d8a838::" providerId="AD" clId="Web-{D9CFF867-0092-4453-9806-744AE8DF6C01}" dt="2021-08-17T10:23:40.268" v="0"/>
      <pc:docMkLst>
        <pc:docMk/>
      </pc:docMkLst>
      <pc:sldChg chg="del">
        <pc:chgData name="Гость" userId="S::urn:spo:anon#d4d328b1611134cad7a53421a76b4dba768400c688a931a32271814252d8a838::" providerId="AD" clId="Web-{D9CFF867-0092-4453-9806-744AE8DF6C01}" dt="2021-08-17T10:23:40.268" v="0"/>
        <pc:sldMkLst>
          <pc:docMk/>
          <pc:sldMk cId="509175657" sldId="328"/>
        </pc:sldMkLst>
      </pc:sldChg>
    </pc:docChg>
  </pc:docChgLst>
  <pc:docChgLst>
    <pc:chgData name="Nazym Smanova" userId="S::nazym.smanova@iac.kz::7bd3b878-590c-4f3f-af61-9cbdd0ed391c" providerId="AD" clId="Web-{D2613861-8D64-171B-CE9D-4B18810D7550}"/>
    <pc:docChg chg="modSld">
      <pc:chgData name="Nazym Smanova" userId="S::nazym.smanova@iac.kz::7bd3b878-590c-4f3f-af61-9cbdd0ed391c" providerId="AD" clId="Web-{D2613861-8D64-171B-CE9D-4B18810D7550}" dt="2021-08-06T05:37:17.559" v="35"/>
      <pc:docMkLst>
        <pc:docMk/>
      </pc:docMkLst>
      <pc:sldChg chg="modSp">
        <pc:chgData name="Nazym Smanova" userId="S::nazym.smanova@iac.kz::7bd3b878-590c-4f3f-af61-9cbdd0ed391c" providerId="AD" clId="Web-{D2613861-8D64-171B-CE9D-4B18810D7550}" dt="2021-08-06T05:37:17.559" v="35"/>
        <pc:sldMkLst>
          <pc:docMk/>
          <pc:sldMk cId="0" sldId="296"/>
        </pc:sldMkLst>
        <pc:graphicFrameChg chg="mod modGraphic">
          <ac:chgData name="Nazym Smanova" userId="S::nazym.smanova@iac.kz::7bd3b878-590c-4f3f-af61-9cbdd0ed391c" providerId="AD" clId="Web-{D2613861-8D64-171B-CE9D-4B18810D7550}" dt="2021-08-06T05:37:17.559" v="35"/>
          <ac:graphicFrameMkLst>
            <pc:docMk/>
            <pc:sldMk cId="0" sldId="296"/>
            <ac:graphicFrameMk id="5" creationId="{00000000-0000-0000-0000-000000000000}"/>
          </ac:graphicFrameMkLst>
        </pc:graphicFrameChg>
      </pc:sldChg>
    </pc:docChg>
  </pc:docChgLst>
  <pc:docChgLst>
    <pc:chgData name="Nazym Smanova" userId="S::nazym.smanova@iac.kz::7bd3b878-590c-4f3f-af61-9cbdd0ed391c" providerId="AD" clId="Web-{535D9935-98CD-B316-D6BE-AA6D33CB7575}"/>
    <pc:docChg chg="modSld sldOrd">
      <pc:chgData name="Nazym Smanova" userId="S::nazym.smanova@iac.kz::7bd3b878-590c-4f3f-af61-9cbdd0ed391c" providerId="AD" clId="Web-{535D9935-98CD-B316-D6BE-AA6D33CB7575}" dt="2021-08-05T11:53:31.944" v="170"/>
      <pc:docMkLst>
        <pc:docMk/>
      </pc:docMkLst>
      <pc:sldChg chg="addSp delSp modSp">
        <pc:chgData name="Nazym Smanova" userId="S::nazym.smanova@iac.kz::7bd3b878-590c-4f3f-af61-9cbdd0ed391c" providerId="AD" clId="Web-{535D9935-98CD-B316-D6BE-AA6D33CB7575}" dt="2021-08-05T11:53:31.944" v="170"/>
        <pc:sldMkLst>
          <pc:docMk/>
          <pc:sldMk cId="0" sldId="266"/>
        </pc:sldMkLst>
        <pc:graphicFrameChg chg="mod modGraphic">
          <ac:chgData name="Nazym Smanova" userId="S::nazym.smanova@iac.kz::7bd3b878-590c-4f3f-af61-9cbdd0ed391c" providerId="AD" clId="Web-{535D9935-98CD-B316-D6BE-AA6D33CB7575}" dt="2021-08-05T11:53:31.944" v="170"/>
          <ac:graphicFrameMkLst>
            <pc:docMk/>
            <pc:sldMk cId="0" sldId="266"/>
            <ac:graphicFrameMk id="6" creationId="{2699D017-28AC-437C-AA30-277F54B0BE65}"/>
          </ac:graphicFrameMkLst>
        </pc:graphicFrameChg>
        <pc:picChg chg="add del">
          <ac:chgData name="Nazym Smanova" userId="S::nazym.smanova@iac.kz::7bd3b878-590c-4f3f-af61-9cbdd0ed391c" providerId="AD" clId="Web-{535D9935-98CD-B316-D6BE-AA6D33CB7575}" dt="2021-08-05T11:34:45.196" v="2"/>
          <ac:picMkLst>
            <pc:docMk/>
            <pc:sldMk cId="0" sldId="266"/>
            <ac:picMk id="15" creationId="{AB961875-65F7-4D2F-A51F-0BDF2B0FC2EA}"/>
          </ac:picMkLst>
        </pc:picChg>
      </pc:sldChg>
      <pc:sldChg chg="addSp modSp ord">
        <pc:chgData name="Nazym Smanova" userId="S::nazym.smanova@iac.kz::7bd3b878-590c-4f3f-af61-9cbdd0ed391c" providerId="AD" clId="Web-{535D9935-98CD-B316-D6BE-AA6D33CB7575}" dt="2021-08-05T11:41:20.029" v="106"/>
        <pc:sldMkLst>
          <pc:docMk/>
          <pc:sldMk cId="217049555" sldId="318"/>
        </pc:sldMkLst>
        <pc:graphicFrameChg chg="mod modGraphic">
          <ac:chgData name="Nazym Smanova" userId="S::nazym.smanova@iac.kz::7bd3b878-590c-4f3f-af61-9cbdd0ed391c" providerId="AD" clId="Web-{535D9935-98CD-B316-D6BE-AA6D33CB7575}" dt="2021-08-05T11:41:20.029" v="106"/>
          <ac:graphicFrameMkLst>
            <pc:docMk/>
            <pc:sldMk cId="217049555" sldId="318"/>
            <ac:graphicFrameMk id="3" creationId="{34995D59-CD3D-43E2-9A67-B3BD26A50AFA}"/>
          </ac:graphicFrameMkLst>
        </pc:graphicFrameChg>
        <pc:picChg chg="add mod">
          <ac:chgData name="Nazym Smanova" userId="S::nazym.smanova@iac.kz::7bd3b878-590c-4f3f-af61-9cbdd0ed391c" providerId="AD" clId="Web-{535D9935-98CD-B316-D6BE-AA6D33CB7575}" dt="2021-08-05T11:34:58.680" v="4" actId="1076"/>
          <ac:picMkLst>
            <pc:docMk/>
            <pc:sldMk cId="217049555" sldId="318"/>
            <ac:picMk id="4" creationId="{942B5D4A-00D9-453C-BCD7-02BBDD65DE4F}"/>
          </ac:picMkLst>
        </pc:picChg>
      </pc:sldChg>
    </pc:docChg>
  </pc:docChgLst>
  <pc:docChgLst>
    <pc:chgData name="Nazym Smanova" userId="S::nazym.smanova@iac.kz::7bd3b878-590c-4f3f-af61-9cbdd0ed391c" providerId="AD" clId="Web-{F03F1A31-CD5F-FED8-B00A-E217226A1E4C}"/>
    <pc:docChg chg="addSld delSld modSld">
      <pc:chgData name="Nazym Smanova" userId="S::nazym.smanova@iac.kz::7bd3b878-590c-4f3f-af61-9cbdd0ed391c" providerId="AD" clId="Web-{F03F1A31-CD5F-FED8-B00A-E217226A1E4C}" dt="2021-08-05T11:32:40.490" v="52" actId="20577"/>
      <pc:docMkLst>
        <pc:docMk/>
      </pc:docMkLst>
      <pc:sldChg chg="del">
        <pc:chgData name="Nazym Smanova" userId="S::nazym.smanova@iac.kz::7bd3b878-590c-4f3f-af61-9cbdd0ed391c" providerId="AD" clId="Web-{F03F1A31-CD5F-FED8-B00A-E217226A1E4C}" dt="2021-08-05T11:31:30.845" v="48"/>
        <pc:sldMkLst>
          <pc:docMk/>
          <pc:sldMk cId="0" sldId="260"/>
        </pc:sldMkLst>
      </pc:sldChg>
      <pc:sldChg chg="modSp">
        <pc:chgData name="Nazym Smanova" userId="S::nazym.smanova@iac.kz::7bd3b878-590c-4f3f-af61-9cbdd0ed391c" providerId="AD" clId="Web-{F03F1A31-CD5F-FED8-B00A-E217226A1E4C}" dt="2021-08-05T11:27:40.738" v="47" actId="20577"/>
        <pc:sldMkLst>
          <pc:docMk/>
          <pc:sldMk cId="0" sldId="261"/>
        </pc:sldMkLst>
        <pc:spChg chg="mod">
          <ac:chgData name="Nazym Smanova" userId="S::nazym.smanova@iac.kz::7bd3b878-590c-4f3f-af61-9cbdd0ed391c" providerId="AD" clId="Web-{F03F1A31-CD5F-FED8-B00A-E217226A1E4C}" dt="2021-08-05T11:27:23.190" v="39" actId="20577"/>
          <ac:spMkLst>
            <pc:docMk/>
            <pc:sldMk cId="0" sldId="261"/>
            <ac:spMk id="9" creationId="{00000000-0000-0000-0000-000000000000}"/>
          </ac:spMkLst>
        </pc:spChg>
        <pc:spChg chg="mod">
          <ac:chgData name="Nazym Smanova" userId="S::nazym.smanova@iac.kz::7bd3b878-590c-4f3f-af61-9cbdd0ed391c" providerId="AD" clId="Web-{F03F1A31-CD5F-FED8-B00A-E217226A1E4C}" dt="2021-08-05T11:27:36.113" v="44" actId="20577"/>
          <ac:spMkLst>
            <pc:docMk/>
            <pc:sldMk cId="0" sldId="261"/>
            <ac:spMk id="10" creationId="{00000000-0000-0000-0000-000000000000}"/>
          </ac:spMkLst>
        </pc:spChg>
        <pc:spChg chg="mod">
          <ac:chgData name="Nazym Smanova" userId="S::nazym.smanova@iac.kz::7bd3b878-590c-4f3f-af61-9cbdd0ed391c" providerId="AD" clId="Web-{F03F1A31-CD5F-FED8-B00A-E217226A1E4C}" dt="2021-08-05T11:27:40.738" v="47" actId="20577"/>
          <ac:spMkLst>
            <pc:docMk/>
            <pc:sldMk cId="0" sldId="261"/>
            <ac:spMk id="11" creationId="{00000000-0000-0000-0000-000000000000}"/>
          </ac:spMkLst>
        </pc:spChg>
      </pc:sldChg>
      <pc:sldChg chg="modSp">
        <pc:chgData name="Nazym Smanova" userId="S::nazym.smanova@iac.kz::7bd3b878-590c-4f3f-af61-9cbdd0ed391c" providerId="AD" clId="Web-{F03F1A31-CD5F-FED8-B00A-E217226A1E4C}" dt="2021-08-05T11:32:40.490" v="52" actId="20577"/>
        <pc:sldMkLst>
          <pc:docMk/>
          <pc:sldMk cId="0" sldId="266"/>
        </pc:sldMkLst>
        <pc:spChg chg="mod">
          <ac:chgData name="Nazym Smanova" userId="S::nazym.smanova@iac.kz::7bd3b878-590c-4f3f-af61-9cbdd0ed391c" providerId="AD" clId="Web-{F03F1A31-CD5F-FED8-B00A-E217226A1E4C}" dt="2021-08-05T11:32:40.490" v="52" actId="20577"/>
          <ac:spMkLst>
            <pc:docMk/>
            <pc:sldMk cId="0" sldId="266"/>
            <ac:spMk id="20" creationId="{25B5EF96-837D-4213-9E7E-74B2B80E65FC}"/>
          </ac:spMkLst>
        </pc:spChg>
      </pc:sldChg>
      <pc:sldChg chg="addSp modSp">
        <pc:chgData name="Nazym Smanova" userId="S::nazym.smanova@iac.kz::7bd3b878-590c-4f3f-af61-9cbdd0ed391c" providerId="AD" clId="Web-{F03F1A31-CD5F-FED8-B00A-E217226A1E4C}" dt="2021-08-05T11:13:20.893" v="35" actId="1076"/>
        <pc:sldMkLst>
          <pc:docMk/>
          <pc:sldMk cId="0" sldId="282"/>
        </pc:sldMkLst>
        <pc:picChg chg="add mod">
          <ac:chgData name="Nazym Smanova" userId="S::nazym.smanova@iac.kz::7bd3b878-590c-4f3f-af61-9cbdd0ed391c" providerId="AD" clId="Web-{F03F1A31-CD5F-FED8-B00A-E217226A1E4C}" dt="2021-08-05T11:13:20.893" v="35" actId="1076"/>
          <ac:picMkLst>
            <pc:docMk/>
            <pc:sldMk cId="0" sldId="282"/>
            <ac:picMk id="2" creationId="{8DFF5FB8-ACA8-4A27-BA67-F9644C58C14C}"/>
          </ac:picMkLst>
        </pc:picChg>
        <pc:picChg chg="add mod">
          <ac:chgData name="Nazym Smanova" userId="S::nazym.smanova@iac.kz::7bd3b878-590c-4f3f-af61-9cbdd0ed391c" providerId="AD" clId="Web-{F03F1A31-CD5F-FED8-B00A-E217226A1E4C}" dt="2021-08-05T11:13:13.549" v="33" actId="14100"/>
          <ac:picMkLst>
            <pc:docMk/>
            <pc:sldMk cId="0" sldId="282"/>
            <ac:picMk id="3" creationId="{077500BD-CA38-4011-8E2C-104E191BFD3F}"/>
          </ac:picMkLst>
        </pc:picChg>
        <pc:picChg chg="mod">
          <ac:chgData name="Nazym Smanova" userId="S::nazym.smanova@iac.kz::7bd3b878-590c-4f3f-af61-9cbdd0ed391c" providerId="AD" clId="Web-{F03F1A31-CD5F-FED8-B00A-E217226A1E4C}" dt="2021-08-05T11:12:55.891" v="26" actId="1076"/>
          <ac:picMkLst>
            <pc:docMk/>
            <pc:sldMk cId="0" sldId="282"/>
            <ac:picMk id="6" creationId="{00000000-0000-0000-0000-000000000000}"/>
          </ac:picMkLst>
        </pc:picChg>
      </pc:sldChg>
      <pc:sldChg chg="modSp">
        <pc:chgData name="Nazym Smanova" userId="S::nazym.smanova@iac.kz::7bd3b878-590c-4f3f-af61-9cbdd0ed391c" providerId="AD" clId="Web-{F03F1A31-CD5F-FED8-B00A-E217226A1E4C}" dt="2021-08-05T11:12:34.703" v="25" actId="20577"/>
        <pc:sldMkLst>
          <pc:docMk/>
          <pc:sldMk cId="542033168" sldId="300"/>
        </pc:sldMkLst>
        <pc:spChg chg="mod">
          <ac:chgData name="Nazym Smanova" userId="S::nazym.smanova@iac.kz::7bd3b878-590c-4f3f-af61-9cbdd0ed391c" providerId="AD" clId="Web-{F03F1A31-CD5F-FED8-B00A-E217226A1E4C}" dt="2021-08-05T11:12:34.703" v="25" actId="20577"/>
          <ac:spMkLst>
            <pc:docMk/>
            <pc:sldMk cId="542033168" sldId="300"/>
            <ac:spMk id="7" creationId="{B4B8EB7F-FFA4-4A7A-8052-10B09319198C}"/>
          </ac:spMkLst>
        </pc:spChg>
        <pc:graphicFrameChg chg="mod modGraphic">
          <ac:chgData name="Nazym Smanova" userId="S::nazym.smanova@iac.kz::7bd3b878-590c-4f3f-af61-9cbdd0ed391c" providerId="AD" clId="Web-{F03F1A31-CD5F-FED8-B00A-E217226A1E4C}" dt="2021-08-05T11:12:19.311" v="23"/>
          <ac:graphicFrameMkLst>
            <pc:docMk/>
            <pc:sldMk cId="542033168" sldId="300"/>
            <ac:graphicFrameMk id="2" creationId="{5AC1D2EE-B0DF-4779-B97A-8E3F9D41F5AE}"/>
          </ac:graphicFrameMkLst>
        </pc:graphicFrameChg>
      </pc:sldChg>
      <pc:sldChg chg="addSp modSp new">
        <pc:chgData name="Nazym Smanova" userId="S::nazym.smanova@iac.kz::7bd3b878-590c-4f3f-af61-9cbdd0ed391c" providerId="AD" clId="Web-{F03F1A31-CD5F-FED8-B00A-E217226A1E4C}" dt="2021-08-05T11:32:14.848" v="50"/>
        <pc:sldMkLst>
          <pc:docMk/>
          <pc:sldMk cId="217049555" sldId="318"/>
        </pc:sldMkLst>
        <pc:graphicFrameChg chg="add mod">
          <ac:chgData name="Nazym Smanova" userId="S::nazym.smanova@iac.kz::7bd3b878-590c-4f3f-af61-9cbdd0ed391c" providerId="AD" clId="Web-{F03F1A31-CD5F-FED8-B00A-E217226A1E4C}" dt="2021-08-05T11:32:14.848" v="50"/>
          <ac:graphicFrameMkLst>
            <pc:docMk/>
            <pc:sldMk cId="217049555" sldId="318"/>
            <ac:graphicFrameMk id="3" creationId="{34995D59-CD3D-43E2-9A67-B3BD26A50AFA}"/>
          </ac:graphicFrameMkLst>
        </pc:graphicFrameChg>
      </pc:sldChg>
    </pc:docChg>
  </pc:docChgLst>
  <pc:docChgLst>
    <pc:chgData name="Nazym Smanova" userId="7bd3b878-590c-4f3f-af61-9cbdd0ed391c" providerId="ADAL" clId="{4C47B769-D413-41E6-90B3-182D922511E3}"/>
    <pc:docChg chg="undo custSel modSld">
      <pc:chgData name="Nazym Smanova" userId="7bd3b878-590c-4f3f-af61-9cbdd0ed391c" providerId="ADAL" clId="{4C47B769-D413-41E6-90B3-182D922511E3}" dt="2021-08-06T04:27:12.506" v="89" actId="6549"/>
      <pc:docMkLst>
        <pc:docMk/>
      </pc:docMkLst>
      <pc:sldChg chg="modSp mod">
        <pc:chgData name="Nazym Smanova" userId="7bd3b878-590c-4f3f-af61-9cbdd0ed391c" providerId="ADAL" clId="{4C47B769-D413-41E6-90B3-182D922511E3}" dt="2021-08-06T04:07:19.515" v="55" actId="20577"/>
        <pc:sldMkLst>
          <pc:docMk/>
          <pc:sldMk cId="0" sldId="259"/>
        </pc:sldMkLst>
        <pc:spChg chg="mod">
          <ac:chgData name="Nazym Smanova" userId="7bd3b878-590c-4f3f-af61-9cbdd0ed391c" providerId="ADAL" clId="{4C47B769-D413-41E6-90B3-182D922511E3}" dt="2021-08-06T04:07:19.515" v="55" actId="20577"/>
          <ac:spMkLst>
            <pc:docMk/>
            <pc:sldMk cId="0" sldId="259"/>
            <ac:spMk id="15" creationId="{00000000-0000-0000-0000-000000000000}"/>
          </ac:spMkLst>
        </pc:spChg>
      </pc:sldChg>
      <pc:sldChg chg="modSp mod">
        <pc:chgData name="Nazym Smanova" userId="7bd3b878-590c-4f3f-af61-9cbdd0ed391c" providerId="ADAL" clId="{4C47B769-D413-41E6-90B3-182D922511E3}" dt="2021-08-06T04:11:43.793" v="58" actId="20577"/>
        <pc:sldMkLst>
          <pc:docMk/>
          <pc:sldMk cId="0" sldId="263"/>
        </pc:sldMkLst>
        <pc:spChg chg="mod">
          <ac:chgData name="Nazym Smanova" userId="7bd3b878-590c-4f3f-af61-9cbdd0ed391c" providerId="ADAL" clId="{4C47B769-D413-41E6-90B3-182D922511E3}" dt="2021-08-06T04:11:43.793" v="58" actId="20577"/>
          <ac:spMkLst>
            <pc:docMk/>
            <pc:sldMk cId="0" sldId="263"/>
            <ac:spMk id="10" creationId="{00000000-0000-0000-0000-000000000000}"/>
          </ac:spMkLst>
        </pc:spChg>
      </pc:sldChg>
      <pc:sldChg chg="modSp mod">
        <pc:chgData name="Nazym Smanova" userId="7bd3b878-590c-4f3f-af61-9cbdd0ed391c" providerId="ADAL" clId="{4C47B769-D413-41E6-90B3-182D922511E3}" dt="2021-08-06T04:08:59.373" v="56" actId="20577"/>
        <pc:sldMkLst>
          <pc:docMk/>
          <pc:sldMk cId="0" sldId="296"/>
        </pc:sldMkLst>
        <pc:graphicFrameChg chg="modGraphic">
          <ac:chgData name="Nazym Smanova" userId="7bd3b878-590c-4f3f-af61-9cbdd0ed391c" providerId="ADAL" clId="{4C47B769-D413-41E6-90B3-182D922511E3}" dt="2021-08-06T04:08:59.373" v="56" actId="20577"/>
          <ac:graphicFrameMkLst>
            <pc:docMk/>
            <pc:sldMk cId="0" sldId="296"/>
            <ac:graphicFrameMk id="5" creationId="{00000000-0000-0000-0000-000000000000}"/>
          </ac:graphicFrameMkLst>
        </pc:graphicFrameChg>
      </pc:sldChg>
      <pc:sldChg chg="modSp mod">
        <pc:chgData name="Nazym Smanova" userId="7bd3b878-590c-4f3f-af61-9cbdd0ed391c" providerId="ADAL" clId="{4C47B769-D413-41E6-90B3-182D922511E3}" dt="2021-08-06T04:09:59.744" v="57" actId="6549"/>
        <pc:sldMkLst>
          <pc:docMk/>
          <pc:sldMk cId="1718365070" sldId="310"/>
        </pc:sldMkLst>
        <pc:spChg chg="mod">
          <ac:chgData name="Nazym Smanova" userId="7bd3b878-590c-4f3f-af61-9cbdd0ed391c" providerId="ADAL" clId="{4C47B769-D413-41E6-90B3-182D922511E3}" dt="2021-08-06T04:09:59.744" v="57" actId="6549"/>
          <ac:spMkLst>
            <pc:docMk/>
            <pc:sldMk cId="1718365070" sldId="310"/>
            <ac:spMk id="9" creationId="{A1BA7287-266D-4639-9024-05322FC59B7F}"/>
          </ac:spMkLst>
        </pc:spChg>
      </pc:sldChg>
      <pc:sldChg chg="modSp mod">
        <pc:chgData name="Nazym Smanova" userId="7bd3b878-590c-4f3f-af61-9cbdd0ed391c" providerId="ADAL" clId="{4C47B769-D413-41E6-90B3-182D922511E3}" dt="2021-08-06T04:19:32.573" v="67" actId="6549"/>
        <pc:sldMkLst>
          <pc:docMk/>
          <pc:sldMk cId="2516238633" sldId="313"/>
        </pc:sldMkLst>
        <pc:spChg chg="mod">
          <ac:chgData name="Nazym Smanova" userId="7bd3b878-590c-4f3f-af61-9cbdd0ed391c" providerId="ADAL" clId="{4C47B769-D413-41E6-90B3-182D922511E3}" dt="2021-08-06T04:19:32.573" v="67" actId="6549"/>
          <ac:spMkLst>
            <pc:docMk/>
            <pc:sldMk cId="2516238633" sldId="313"/>
            <ac:spMk id="10" creationId="{E7B03B94-E22E-4463-9A24-6B2E2050C74B}"/>
          </ac:spMkLst>
        </pc:spChg>
      </pc:sldChg>
      <pc:sldChg chg="addSp delSp modSp mod">
        <pc:chgData name="Nazym Smanova" userId="7bd3b878-590c-4f3f-af61-9cbdd0ed391c" providerId="ADAL" clId="{4C47B769-D413-41E6-90B3-182D922511E3}" dt="2021-08-06T04:23:03.288" v="71" actId="14100"/>
        <pc:sldMkLst>
          <pc:docMk/>
          <pc:sldMk cId="622551765" sldId="315"/>
        </pc:sldMkLst>
        <pc:graphicFrameChg chg="add mod modGraphic">
          <ac:chgData name="Nazym Smanova" userId="7bd3b878-590c-4f3f-af61-9cbdd0ed391c" providerId="ADAL" clId="{4C47B769-D413-41E6-90B3-182D922511E3}" dt="2021-08-06T04:23:03.288" v="71" actId="14100"/>
          <ac:graphicFrameMkLst>
            <pc:docMk/>
            <pc:sldMk cId="622551765" sldId="315"/>
            <ac:graphicFrameMk id="5" creationId="{ED37C48B-C814-4A23-895C-60DDA7EF1D4B}"/>
          </ac:graphicFrameMkLst>
        </pc:graphicFrameChg>
        <pc:picChg chg="add del">
          <ac:chgData name="Nazym Smanova" userId="7bd3b878-590c-4f3f-af61-9cbdd0ed391c" providerId="ADAL" clId="{4C47B769-D413-41E6-90B3-182D922511E3}" dt="2021-08-06T04:22:58.364" v="69"/>
          <ac:picMkLst>
            <pc:docMk/>
            <pc:sldMk cId="622551765" sldId="315"/>
            <ac:picMk id="4" creationId="{9F07AF8B-316B-4DB2-86ED-2EB4FC39182A}"/>
          </ac:picMkLst>
        </pc:picChg>
      </pc:sldChg>
      <pc:sldChg chg="modSp mod">
        <pc:chgData name="Nazym Smanova" userId="7bd3b878-590c-4f3f-af61-9cbdd0ed391c" providerId="ADAL" clId="{4C47B769-D413-41E6-90B3-182D922511E3}" dt="2021-08-06T04:27:12.506" v="89" actId="6549"/>
        <pc:sldMkLst>
          <pc:docMk/>
          <pc:sldMk cId="1957329872" sldId="316"/>
        </pc:sldMkLst>
        <pc:spChg chg="mod">
          <ac:chgData name="Nazym Smanova" userId="7bd3b878-590c-4f3f-af61-9cbdd0ed391c" providerId="ADAL" clId="{4C47B769-D413-41E6-90B3-182D922511E3}" dt="2021-08-06T04:27:12.506" v="89" actId="6549"/>
          <ac:spMkLst>
            <pc:docMk/>
            <pc:sldMk cId="1957329872" sldId="316"/>
            <ac:spMk id="29" creationId="{98BD137D-4C8E-42EB-BF51-81DF05FD5B61}"/>
          </ac:spMkLst>
        </pc:spChg>
      </pc:sldChg>
    </pc:docChg>
  </pc:docChgLst>
  <pc:docChgLst>
    <pc:chgData name="Aigerim Kopeyeva" userId="S::aigerim.kopeyeva@iac.kz::8527b2d6-5c64-4200-ada2-0ea25e011b43" providerId="AD" clId="Web-{F831404E-95B4-85A4-894C-84A40E2E672C}"/>
    <pc:docChg chg="modSld">
      <pc:chgData name="Aigerim Kopeyeva" userId="S::aigerim.kopeyeva@iac.kz::8527b2d6-5c64-4200-ada2-0ea25e011b43" providerId="AD" clId="Web-{F831404E-95B4-85A4-894C-84A40E2E672C}" dt="2021-08-06T03:41:22.614" v="3" actId="14100"/>
      <pc:docMkLst>
        <pc:docMk/>
      </pc:docMkLst>
      <pc:sldChg chg="modSp">
        <pc:chgData name="Aigerim Kopeyeva" userId="S::aigerim.kopeyeva@iac.kz::8527b2d6-5c64-4200-ada2-0ea25e011b43" providerId="AD" clId="Web-{F831404E-95B4-85A4-894C-84A40E2E672C}" dt="2021-08-06T03:41:22.614" v="3" actId="14100"/>
        <pc:sldMkLst>
          <pc:docMk/>
          <pc:sldMk cId="0" sldId="263"/>
        </pc:sldMkLst>
        <pc:spChg chg="mod">
          <ac:chgData name="Aigerim Kopeyeva" userId="S::aigerim.kopeyeva@iac.kz::8527b2d6-5c64-4200-ada2-0ea25e011b43" providerId="AD" clId="Web-{F831404E-95B4-85A4-894C-84A40E2E672C}" dt="2021-08-06T03:41:19.396" v="2" actId="1076"/>
          <ac:spMkLst>
            <pc:docMk/>
            <pc:sldMk cId="0" sldId="263"/>
            <ac:spMk id="8" creationId="{00000000-0000-0000-0000-000000000000}"/>
          </ac:spMkLst>
        </pc:spChg>
        <pc:spChg chg="mod">
          <ac:chgData name="Aigerim Kopeyeva" userId="S::aigerim.kopeyeva@iac.kz::8527b2d6-5c64-4200-ada2-0ea25e011b43" providerId="AD" clId="Web-{F831404E-95B4-85A4-894C-84A40E2E672C}" dt="2021-08-06T03:41:16.333" v="1"/>
          <ac:spMkLst>
            <pc:docMk/>
            <pc:sldMk cId="0" sldId="263"/>
            <ac:spMk id="10" creationId="{00000000-0000-0000-0000-000000000000}"/>
          </ac:spMkLst>
        </pc:spChg>
        <pc:grpChg chg="mod">
          <ac:chgData name="Aigerim Kopeyeva" userId="S::aigerim.kopeyeva@iac.kz::8527b2d6-5c64-4200-ada2-0ea25e011b43" providerId="AD" clId="Web-{F831404E-95B4-85A4-894C-84A40E2E672C}" dt="2021-08-06T03:41:22.614" v="3" actId="14100"/>
          <ac:grpSpMkLst>
            <pc:docMk/>
            <pc:sldMk cId="0" sldId="263"/>
            <ac:grpSpMk id="9" creationId="{00000000-0000-0000-0000-000000000000}"/>
          </ac:grpSpMkLst>
        </pc:grpChg>
      </pc:sldChg>
      <pc:sldChg chg="modSp">
        <pc:chgData name="Aigerim Kopeyeva" userId="S::aigerim.kopeyeva@iac.kz::8527b2d6-5c64-4200-ada2-0ea25e011b43" providerId="AD" clId="Web-{F831404E-95B4-85A4-894C-84A40E2E672C}" dt="2021-08-06T03:41:01.380" v="0" actId="1076"/>
        <pc:sldMkLst>
          <pc:docMk/>
          <pc:sldMk cId="0" sldId="293"/>
        </pc:sldMkLst>
        <pc:spChg chg="mod">
          <ac:chgData name="Aigerim Kopeyeva" userId="S::aigerim.kopeyeva@iac.kz::8527b2d6-5c64-4200-ada2-0ea25e011b43" providerId="AD" clId="Web-{F831404E-95B4-85A4-894C-84A40E2E672C}" dt="2021-08-06T03:41:01.380" v="0" actId="1076"/>
          <ac:spMkLst>
            <pc:docMk/>
            <pc:sldMk cId="0" sldId="293"/>
            <ac:spMk id="5" creationId="{C7145FCF-669B-4783-95C3-C2A32CD6D265}"/>
          </ac:spMkLst>
        </pc:spChg>
      </pc:sldChg>
    </pc:docChg>
  </pc:docChgLst>
  <pc:docChgLst>
    <pc:chgData name="Nazym Smanova" userId="7bd3b878-590c-4f3f-af61-9cbdd0ed391c" providerId="ADAL" clId="{54289873-9EFB-4069-9847-1C764F75B5EA}"/>
    <pc:docChg chg="undo custSel delSld modSld sldOrd">
      <pc:chgData name="Nazym Smanova" userId="7bd3b878-590c-4f3f-af61-9cbdd0ed391c" providerId="ADAL" clId="{54289873-9EFB-4069-9847-1C764F75B5EA}" dt="2021-08-04T06:10:55.121" v="56" actId="255"/>
      <pc:docMkLst>
        <pc:docMk/>
      </pc:docMkLst>
      <pc:sldChg chg="modSp mod">
        <pc:chgData name="Nazym Smanova" userId="7bd3b878-590c-4f3f-af61-9cbdd0ed391c" providerId="ADAL" clId="{54289873-9EFB-4069-9847-1C764F75B5EA}" dt="2021-08-04T06:03:51.958" v="28" actId="20577"/>
        <pc:sldMkLst>
          <pc:docMk/>
          <pc:sldMk cId="0" sldId="266"/>
        </pc:sldMkLst>
        <pc:spChg chg="mod">
          <ac:chgData name="Nazym Smanova" userId="7bd3b878-590c-4f3f-af61-9cbdd0ed391c" providerId="ADAL" clId="{54289873-9EFB-4069-9847-1C764F75B5EA}" dt="2021-08-04T06:03:51.958" v="28" actId="20577"/>
          <ac:spMkLst>
            <pc:docMk/>
            <pc:sldMk cId="0" sldId="266"/>
            <ac:spMk id="20" creationId="{25B5EF96-837D-4213-9E7E-74B2B80E65FC}"/>
          </ac:spMkLst>
        </pc:spChg>
      </pc:sldChg>
      <pc:sldChg chg="delSp modSp mod ord">
        <pc:chgData name="Nazym Smanova" userId="7bd3b878-590c-4f3f-af61-9cbdd0ed391c" providerId="ADAL" clId="{54289873-9EFB-4069-9847-1C764F75B5EA}" dt="2021-08-04T06:05:23.482" v="29" actId="478"/>
        <pc:sldMkLst>
          <pc:docMk/>
          <pc:sldMk cId="0" sldId="276"/>
        </pc:sldMkLst>
        <pc:spChg chg="del">
          <ac:chgData name="Nazym Smanova" userId="7bd3b878-590c-4f3f-af61-9cbdd0ed391c" providerId="ADAL" clId="{54289873-9EFB-4069-9847-1C764F75B5EA}" dt="2021-08-04T06:05:23.482" v="29" actId="478"/>
          <ac:spMkLst>
            <pc:docMk/>
            <pc:sldMk cId="0" sldId="276"/>
            <ac:spMk id="20" creationId="{02CC229E-F3CC-46D2-955B-E3AF38418A3B}"/>
          </ac:spMkLst>
        </pc:spChg>
        <pc:spChg chg="mod">
          <ac:chgData name="Nazym Smanova" userId="7bd3b878-590c-4f3f-af61-9cbdd0ed391c" providerId="ADAL" clId="{54289873-9EFB-4069-9847-1C764F75B5EA}" dt="2021-08-04T06:00:17.983" v="3"/>
          <ac:spMkLst>
            <pc:docMk/>
            <pc:sldMk cId="0" sldId="276"/>
            <ac:spMk id="40" creationId="{7FC2F03B-4956-4FE1-956B-E05F729944DA}"/>
          </ac:spMkLst>
        </pc:spChg>
        <pc:grpChg chg="del">
          <ac:chgData name="Nazym Smanova" userId="7bd3b878-590c-4f3f-af61-9cbdd0ed391c" providerId="ADAL" clId="{54289873-9EFB-4069-9847-1C764F75B5EA}" dt="2021-08-04T06:05:23.482" v="29" actId="478"/>
          <ac:grpSpMkLst>
            <pc:docMk/>
            <pc:sldMk cId="0" sldId="276"/>
            <ac:grpSpMk id="9" creationId="{E797B07C-EEEA-4697-A1FD-5A913AF7D5B8}"/>
          </ac:grpSpMkLst>
        </pc:grpChg>
      </pc:sldChg>
      <pc:sldChg chg="modSp mod">
        <pc:chgData name="Nazym Smanova" userId="7bd3b878-590c-4f3f-af61-9cbdd0ed391c" providerId="ADAL" clId="{54289873-9EFB-4069-9847-1C764F75B5EA}" dt="2021-08-04T06:10:55.121" v="56" actId="255"/>
        <pc:sldMkLst>
          <pc:docMk/>
          <pc:sldMk cId="0" sldId="280"/>
        </pc:sldMkLst>
        <pc:spChg chg="mod">
          <ac:chgData name="Nazym Smanova" userId="7bd3b878-590c-4f3f-af61-9cbdd0ed391c" providerId="ADAL" clId="{54289873-9EFB-4069-9847-1C764F75B5EA}" dt="2021-08-04T06:10:55.121" v="56" actId="255"/>
          <ac:spMkLst>
            <pc:docMk/>
            <pc:sldMk cId="0" sldId="280"/>
            <ac:spMk id="7" creationId="{D347E642-C531-499B-BB0D-43B0583B1B03}"/>
          </ac:spMkLst>
        </pc:spChg>
      </pc:sldChg>
      <pc:sldChg chg="del">
        <pc:chgData name="Nazym Smanova" userId="7bd3b878-590c-4f3f-af61-9cbdd0ed391c" providerId="ADAL" clId="{54289873-9EFB-4069-9847-1C764F75B5EA}" dt="2021-08-04T05:56:03.257" v="2" actId="2696"/>
        <pc:sldMkLst>
          <pc:docMk/>
          <pc:sldMk cId="0" sldId="284"/>
        </pc:sldMkLst>
      </pc:sldChg>
      <pc:sldChg chg="modSp">
        <pc:chgData name="Nazym Smanova" userId="7bd3b878-590c-4f3f-af61-9cbdd0ed391c" providerId="ADAL" clId="{54289873-9EFB-4069-9847-1C764F75B5EA}" dt="2021-08-04T05:55:43.087" v="1" actId="207"/>
        <pc:sldMkLst>
          <pc:docMk/>
          <pc:sldMk cId="0" sldId="290"/>
        </pc:sldMkLst>
        <pc:spChg chg="mod">
          <ac:chgData name="Nazym Smanova" userId="7bd3b878-590c-4f3f-af61-9cbdd0ed391c" providerId="ADAL" clId="{54289873-9EFB-4069-9847-1C764F75B5EA}" dt="2021-08-04T05:55:43.087" v="1" actId="207"/>
          <ac:spMkLst>
            <pc:docMk/>
            <pc:sldMk cId="0" sldId="290"/>
            <ac:spMk id="91" creationId="{00000000-0000-0000-0000-000000000000}"/>
          </ac:spMkLst>
        </pc:spChg>
      </pc:sldChg>
      <pc:sldChg chg="modSp mod">
        <pc:chgData name="Nazym Smanova" userId="7bd3b878-590c-4f3f-af61-9cbdd0ed391c" providerId="ADAL" clId="{54289873-9EFB-4069-9847-1C764F75B5EA}" dt="2021-08-04T05:54:02.242" v="0" actId="113"/>
        <pc:sldMkLst>
          <pc:docMk/>
          <pc:sldMk cId="2279032040" sldId="307"/>
        </pc:sldMkLst>
        <pc:spChg chg="mod">
          <ac:chgData name="Nazym Smanova" userId="7bd3b878-590c-4f3f-af61-9cbdd0ed391c" providerId="ADAL" clId="{54289873-9EFB-4069-9847-1C764F75B5EA}" dt="2021-08-04T05:54:02.242" v="0" actId="113"/>
          <ac:spMkLst>
            <pc:docMk/>
            <pc:sldMk cId="2279032040" sldId="307"/>
            <ac:spMk id="14" creationId="{10E85059-9C03-4104-BA15-3FC80191D4BA}"/>
          </ac:spMkLst>
        </pc:spChg>
      </pc:sldChg>
    </pc:docChg>
  </pc:docChgLst>
  <pc:docChgLst>
    <pc:chgData name="Nazym Smanova" userId="7bd3b878-590c-4f3f-af61-9cbdd0ed391c" providerId="ADAL" clId="{2742E797-264C-4AF8-B585-11EF49232EB7}"/>
    <pc:docChg chg="undo custSel modSld">
      <pc:chgData name="Nazym Smanova" userId="7bd3b878-590c-4f3f-af61-9cbdd0ed391c" providerId="ADAL" clId="{2742E797-264C-4AF8-B585-11EF49232EB7}" dt="2021-08-08T17:52:41.252" v="334" actId="20577"/>
      <pc:docMkLst>
        <pc:docMk/>
      </pc:docMkLst>
      <pc:sldChg chg="modSp mod">
        <pc:chgData name="Nazym Smanova" userId="7bd3b878-590c-4f3f-af61-9cbdd0ed391c" providerId="ADAL" clId="{2742E797-264C-4AF8-B585-11EF49232EB7}" dt="2021-08-08T17:45:33.642" v="318" actId="20577"/>
        <pc:sldMkLst>
          <pc:docMk/>
          <pc:sldMk cId="0" sldId="257"/>
        </pc:sldMkLst>
        <pc:spChg chg="mod">
          <ac:chgData name="Nazym Smanova" userId="7bd3b878-590c-4f3f-af61-9cbdd0ed391c" providerId="ADAL" clId="{2742E797-264C-4AF8-B585-11EF49232EB7}" dt="2021-08-08T17:45:33.642" v="318" actId="20577"/>
          <ac:spMkLst>
            <pc:docMk/>
            <pc:sldMk cId="0" sldId="257"/>
            <ac:spMk id="4" creationId="{00000000-0000-0000-0000-000000000000}"/>
          </ac:spMkLst>
        </pc:spChg>
      </pc:sldChg>
      <pc:sldChg chg="modSp mod">
        <pc:chgData name="Nazym Smanova" userId="7bd3b878-590c-4f3f-af61-9cbdd0ed391c" providerId="ADAL" clId="{2742E797-264C-4AF8-B585-11EF49232EB7}" dt="2021-08-08T17:41:23.741" v="315" actId="14734"/>
        <pc:sldMkLst>
          <pc:docMk/>
          <pc:sldMk cId="0" sldId="266"/>
        </pc:sldMkLst>
        <pc:graphicFrameChg chg="mod modGraphic">
          <ac:chgData name="Nazym Smanova" userId="7bd3b878-590c-4f3f-af61-9cbdd0ed391c" providerId="ADAL" clId="{2742E797-264C-4AF8-B585-11EF49232EB7}" dt="2021-08-08T17:41:23.741" v="315" actId="14734"/>
          <ac:graphicFrameMkLst>
            <pc:docMk/>
            <pc:sldMk cId="0" sldId="266"/>
            <ac:graphicFrameMk id="6" creationId="{2699D017-28AC-437C-AA30-277F54B0BE65}"/>
          </ac:graphicFrameMkLst>
        </pc:graphicFrameChg>
      </pc:sldChg>
      <pc:sldChg chg="modSp mod">
        <pc:chgData name="Nazym Smanova" userId="7bd3b878-590c-4f3f-af61-9cbdd0ed391c" providerId="ADAL" clId="{2742E797-264C-4AF8-B585-11EF49232EB7}" dt="2021-08-08T17:49:21.961" v="320" actId="20577"/>
        <pc:sldMkLst>
          <pc:docMk/>
          <pc:sldMk cId="0" sldId="292"/>
        </pc:sldMkLst>
        <pc:spChg chg="mod">
          <ac:chgData name="Nazym Smanova" userId="7bd3b878-590c-4f3f-af61-9cbdd0ed391c" providerId="ADAL" clId="{2742E797-264C-4AF8-B585-11EF49232EB7}" dt="2021-08-08T17:49:21.961" v="320" actId="20577"/>
          <ac:spMkLst>
            <pc:docMk/>
            <pc:sldMk cId="0" sldId="292"/>
            <ac:spMk id="2" creationId="{00000000-0000-0000-0000-000000000000}"/>
          </ac:spMkLst>
        </pc:spChg>
        <pc:spChg chg="mod">
          <ac:chgData name="Nazym Smanova" userId="7bd3b878-590c-4f3f-af61-9cbdd0ed391c" providerId="ADAL" clId="{2742E797-264C-4AF8-B585-11EF49232EB7}" dt="2021-08-08T17:48:57.775" v="319" actId="20577"/>
          <ac:spMkLst>
            <pc:docMk/>
            <pc:sldMk cId="0" sldId="292"/>
            <ac:spMk id="24" creationId="{4CD5E82C-30B4-48DD-95E3-39DB4CF89A67}"/>
          </ac:spMkLst>
        </pc:spChg>
      </pc:sldChg>
      <pc:sldChg chg="modSp mod">
        <pc:chgData name="Nazym Smanova" userId="7bd3b878-590c-4f3f-af61-9cbdd0ed391c" providerId="ADAL" clId="{2742E797-264C-4AF8-B585-11EF49232EB7}" dt="2021-08-08T17:52:41.252" v="334" actId="20577"/>
        <pc:sldMkLst>
          <pc:docMk/>
          <pc:sldMk cId="0" sldId="298"/>
        </pc:sldMkLst>
        <pc:graphicFrameChg chg="modGraphic">
          <ac:chgData name="Nazym Smanova" userId="7bd3b878-590c-4f3f-af61-9cbdd0ed391c" providerId="ADAL" clId="{2742E797-264C-4AF8-B585-11EF49232EB7}" dt="2021-08-08T17:52:41.252" v="334" actId="20577"/>
          <ac:graphicFrameMkLst>
            <pc:docMk/>
            <pc:sldMk cId="0" sldId="298"/>
            <ac:graphicFrameMk id="29" creationId="{BA4E1654-BF14-45B4-B336-535B78331CBB}"/>
          </ac:graphicFrameMkLst>
        </pc:graphicFrameChg>
      </pc:sldChg>
      <pc:sldChg chg="modSp mod">
        <pc:chgData name="Nazym Smanova" userId="7bd3b878-590c-4f3f-af61-9cbdd0ed391c" providerId="ADAL" clId="{2742E797-264C-4AF8-B585-11EF49232EB7}" dt="2021-08-08T17:51:09.996" v="331" actId="20577"/>
        <pc:sldMkLst>
          <pc:docMk/>
          <pc:sldMk cId="1838458918" sldId="302"/>
        </pc:sldMkLst>
        <pc:graphicFrameChg chg="modGraphic">
          <ac:chgData name="Nazym Smanova" userId="7bd3b878-590c-4f3f-af61-9cbdd0ed391c" providerId="ADAL" clId="{2742E797-264C-4AF8-B585-11EF49232EB7}" dt="2021-08-08T17:51:09.996" v="331" actId="20577"/>
          <ac:graphicFrameMkLst>
            <pc:docMk/>
            <pc:sldMk cId="1838458918" sldId="302"/>
            <ac:graphicFrameMk id="32" creationId="{631E6270-7B37-41CC-9731-1D6A6A2CE9DC}"/>
          </ac:graphicFrameMkLst>
        </pc:graphicFrameChg>
      </pc:sldChg>
    </pc:docChg>
  </pc:docChgLst>
  <pc:docChgLst>
    <pc:chgData name="Danagul Nurmukhamed" userId="ad5fdb00-cc17-413b-9230-1b34196f2c7d" providerId="ADAL" clId="{CAAAC975-4D97-43B0-BE86-CE8C406D143D}"/>
    <pc:docChg chg="undo redo custSel addSld delSld modSld sldOrd">
      <pc:chgData name="Danagul Nurmukhamed" userId="ad5fdb00-cc17-413b-9230-1b34196f2c7d" providerId="ADAL" clId="{CAAAC975-4D97-43B0-BE86-CE8C406D143D}" dt="2021-08-05T12:24:18.728" v="4666" actId="207"/>
      <pc:docMkLst>
        <pc:docMk/>
      </pc:docMkLst>
      <pc:sldChg chg="addSp delSp modSp mod setBg">
        <pc:chgData name="Danagul Nurmukhamed" userId="ad5fdb00-cc17-413b-9230-1b34196f2c7d" providerId="ADAL" clId="{CAAAC975-4D97-43B0-BE86-CE8C406D143D}" dt="2021-08-05T03:32:32.220" v="3734" actId="2711"/>
        <pc:sldMkLst>
          <pc:docMk/>
          <pc:sldMk cId="0" sldId="256"/>
        </pc:sldMkLst>
        <pc:spChg chg="mod">
          <ac:chgData name="Danagul Nurmukhamed" userId="ad5fdb00-cc17-413b-9230-1b34196f2c7d" providerId="ADAL" clId="{CAAAC975-4D97-43B0-BE86-CE8C406D143D}" dt="2021-08-05T03:30:55.931" v="3726" actId="207"/>
          <ac:spMkLst>
            <pc:docMk/>
            <pc:sldMk cId="0" sldId="256"/>
            <ac:spMk id="2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30:43.711" v="3725" actId="207"/>
          <ac:spMkLst>
            <pc:docMk/>
            <pc:sldMk cId="0" sldId="256"/>
            <ac:spMk id="3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32:26.238" v="3733" actId="1076"/>
          <ac:spMkLst>
            <pc:docMk/>
            <pc:sldMk cId="0" sldId="256"/>
            <ac:spMk id="11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32:32.220" v="3734" actId="2711"/>
          <ac:spMkLst>
            <pc:docMk/>
            <pc:sldMk cId="0" sldId="256"/>
            <ac:spMk id="12" creationId="{00000000-0000-0000-0000-000000000000}"/>
          </ac:spMkLst>
        </pc:spChg>
        <pc:spChg chg="del mod">
          <ac:chgData name="Danagul Nurmukhamed" userId="ad5fdb00-cc17-413b-9230-1b34196f2c7d" providerId="ADAL" clId="{CAAAC975-4D97-43B0-BE86-CE8C406D143D}" dt="2021-08-05T03:21:22.056" v="3713" actId="478"/>
          <ac:spMkLst>
            <pc:docMk/>
            <pc:sldMk cId="0" sldId="256"/>
            <ac:spMk id="15" creationId="{00000000-0000-0000-0000-000000000000}"/>
          </ac:spMkLst>
        </pc:spChg>
        <pc:picChg chg="add mod">
          <ac:chgData name="Danagul Nurmukhamed" userId="ad5fdb00-cc17-413b-9230-1b34196f2c7d" providerId="ADAL" clId="{CAAAC975-4D97-43B0-BE86-CE8C406D143D}" dt="2021-08-05T03:21:29.918" v="3716" actId="1076"/>
          <ac:picMkLst>
            <pc:docMk/>
            <pc:sldMk cId="0" sldId="256"/>
            <ac:picMk id="1026" creationId="{A6A8E97E-7E2F-43A8-AF47-296C8C31BC01}"/>
          </ac:picMkLst>
        </pc:picChg>
      </pc:sldChg>
      <pc:sldChg chg="addSp delSp modSp mod setBg">
        <pc:chgData name="Danagul Nurmukhamed" userId="ad5fdb00-cc17-413b-9230-1b34196f2c7d" providerId="ADAL" clId="{CAAAC975-4D97-43B0-BE86-CE8C406D143D}" dt="2021-08-05T03:34:58.080" v="3752" actId="1076"/>
        <pc:sldMkLst>
          <pc:docMk/>
          <pc:sldMk cId="0" sldId="257"/>
        </pc:sldMkLst>
        <pc:spChg chg="mod">
          <ac:chgData name="Danagul Nurmukhamed" userId="ad5fdb00-cc17-413b-9230-1b34196f2c7d" providerId="ADAL" clId="{CAAAC975-4D97-43B0-BE86-CE8C406D143D}" dt="2021-08-05T03:31:20.195" v="3729" actId="207"/>
          <ac:spMkLst>
            <pc:docMk/>
            <pc:sldMk cId="0" sldId="257"/>
            <ac:spMk id="2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34:44.049" v="3748" actId="207"/>
          <ac:spMkLst>
            <pc:docMk/>
            <pc:sldMk cId="0" sldId="257"/>
            <ac:spMk id="4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33:59.050" v="3742" actId="1076"/>
          <ac:spMkLst>
            <pc:docMk/>
            <pc:sldMk cId="0" sldId="257"/>
            <ac:spMk id="5" creationId="{00000000-0000-0000-0000-000000000000}"/>
          </ac:spMkLst>
        </pc:spChg>
        <pc:spChg chg="del">
          <ac:chgData name="Danagul Nurmukhamed" userId="ad5fdb00-cc17-413b-9230-1b34196f2c7d" providerId="ADAL" clId="{CAAAC975-4D97-43B0-BE86-CE8C406D143D}" dt="2021-08-05T03:22:43.687" v="3718" actId="478"/>
          <ac:spMkLst>
            <pc:docMk/>
            <pc:sldMk cId="0" sldId="257"/>
            <ac:spMk id="12" creationId="{00000000-0000-0000-0000-000000000000}"/>
          </ac:spMkLst>
        </pc:spChg>
        <pc:grpChg chg="mod">
          <ac:chgData name="Danagul Nurmukhamed" userId="ad5fdb00-cc17-413b-9230-1b34196f2c7d" providerId="ADAL" clId="{CAAAC975-4D97-43B0-BE86-CE8C406D143D}" dt="2021-08-05T03:34:58.080" v="3752" actId="1076"/>
          <ac:grpSpMkLst>
            <pc:docMk/>
            <pc:sldMk cId="0" sldId="257"/>
            <ac:grpSpMk id="3" creationId="{00000000-0000-0000-0000-000000000000}"/>
          </ac:grpSpMkLst>
        </pc:grpChg>
        <pc:grpChg chg="add del">
          <ac:chgData name="Danagul Nurmukhamed" userId="ad5fdb00-cc17-413b-9230-1b34196f2c7d" providerId="ADAL" clId="{CAAAC975-4D97-43B0-BE86-CE8C406D143D}" dt="2021-08-04T08:45:33.770" v="3614" actId="478"/>
          <ac:grpSpMkLst>
            <pc:docMk/>
            <pc:sldMk cId="0" sldId="257"/>
            <ac:grpSpMk id="7" creationId="{00000000-0000-0000-0000-000000000000}"/>
          </ac:grpSpMkLst>
        </pc:grpChg>
        <pc:picChg chg="mod">
          <ac:chgData name="Danagul Nurmukhamed" userId="ad5fdb00-cc17-413b-9230-1b34196f2c7d" providerId="ADAL" clId="{CAAAC975-4D97-43B0-BE86-CE8C406D143D}" dt="2021-08-05T03:34:54.246" v="3751" actId="1076"/>
          <ac:picMkLst>
            <pc:docMk/>
            <pc:sldMk cId="0" sldId="257"/>
            <ac:picMk id="6" creationId="{00000000-0000-0000-0000-000000000000}"/>
          </ac:picMkLst>
        </pc:picChg>
        <pc:picChg chg="add mod">
          <ac:chgData name="Danagul Nurmukhamed" userId="ad5fdb00-cc17-413b-9230-1b34196f2c7d" providerId="ADAL" clId="{CAAAC975-4D97-43B0-BE86-CE8C406D143D}" dt="2021-08-05T03:22:58.718" v="3722" actId="1076"/>
          <ac:picMkLst>
            <pc:docMk/>
            <pc:sldMk cId="0" sldId="257"/>
            <ac:picMk id="10" creationId="{C15907A0-564A-45DA-BA1F-5AEEE20F26E2}"/>
          </ac:picMkLst>
        </pc:picChg>
      </pc:sldChg>
      <pc:sldChg chg="delSp modSp mod setBg">
        <pc:chgData name="Danagul Nurmukhamed" userId="ad5fdb00-cc17-413b-9230-1b34196f2c7d" providerId="ADAL" clId="{CAAAC975-4D97-43B0-BE86-CE8C406D143D}" dt="2021-08-05T03:41:09.995" v="3801" actId="14100"/>
        <pc:sldMkLst>
          <pc:docMk/>
          <pc:sldMk cId="0" sldId="258"/>
        </pc:sldMkLst>
        <pc:spChg chg="mod">
          <ac:chgData name="Danagul Nurmukhamed" userId="ad5fdb00-cc17-413b-9230-1b34196f2c7d" providerId="ADAL" clId="{CAAAC975-4D97-43B0-BE86-CE8C406D143D}" dt="2021-08-05T03:39:27.664" v="3785" actId="2711"/>
          <ac:spMkLst>
            <pc:docMk/>
            <pc:sldMk cId="0" sldId="258"/>
            <ac:spMk id="2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0:19.049" v="3793" actId="207"/>
          <ac:spMkLst>
            <pc:docMk/>
            <pc:sldMk cId="0" sldId="258"/>
            <ac:spMk id="10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0:34.862" v="3796" actId="14100"/>
          <ac:spMkLst>
            <pc:docMk/>
            <pc:sldMk cId="0" sldId="258"/>
            <ac:spMk id="12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0:28.412" v="3795" actId="207"/>
          <ac:spMkLst>
            <pc:docMk/>
            <pc:sldMk cId="0" sldId="258"/>
            <ac:spMk id="14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1:09.995" v="3801" actId="14100"/>
          <ac:spMkLst>
            <pc:docMk/>
            <pc:sldMk cId="0" sldId="258"/>
            <ac:spMk id="16" creationId="{00000000-0000-0000-0000-000000000000}"/>
          </ac:spMkLst>
        </pc:spChg>
        <pc:grpChg chg="mod">
          <ac:chgData name="Danagul Nurmukhamed" userId="ad5fdb00-cc17-413b-9230-1b34196f2c7d" providerId="ADAL" clId="{CAAAC975-4D97-43B0-BE86-CE8C406D143D}" dt="2021-08-05T03:40:19.049" v="3793" actId="207"/>
          <ac:grpSpMkLst>
            <pc:docMk/>
            <pc:sldMk cId="0" sldId="258"/>
            <ac:grpSpMk id="9" creationId="{00000000-0000-0000-0000-000000000000}"/>
          </ac:grpSpMkLst>
        </pc:grpChg>
        <pc:grpChg chg="mod">
          <ac:chgData name="Danagul Nurmukhamed" userId="ad5fdb00-cc17-413b-9230-1b34196f2c7d" providerId="ADAL" clId="{CAAAC975-4D97-43B0-BE86-CE8C406D143D}" dt="2021-08-05T03:39:57.593" v="3788" actId="1076"/>
          <ac:grpSpMkLst>
            <pc:docMk/>
            <pc:sldMk cId="0" sldId="258"/>
            <ac:grpSpMk id="11" creationId="{00000000-0000-0000-0000-000000000000}"/>
          </ac:grpSpMkLst>
        </pc:grpChg>
        <pc:grpChg chg="mod">
          <ac:chgData name="Danagul Nurmukhamed" userId="ad5fdb00-cc17-413b-9230-1b34196f2c7d" providerId="ADAL" clId="{CAAAC975-4D97-43B0-BE86-CE8C406D143D}" dt="2021-08-05T03:40:10.026" v="3791" actId="207"/>
          <ac:grpSpMkLst>
            <pc:docMk/>
            <pc:sldMk cId="0" sldId="258"/>
            <ac:grpSpMk id="15" creationId="{00000000-0000-0000-0000-000000000000}"/>
          </ac:grpSpMkLst>
        </pc:grpChg>
        <pc:picChg chg="del">
          <ac:chgData name="Danagul Nurmukhamed" userId="ad5fdb00-cc17-413b-9230-1b34196f2c7d" providerId="ADAL" clId="{CAAAC975-4D97-43B0-BE86-CE8C406D143D}" dt="2021-08-04T06:38:36.034" v="3348" actId="478"/>
          <ac:picMkLst>
            <pc:docMk/>
            <pc:sldMk cId="0" sldId="258"/>
            <ac:picMk id="19" creationId="{00000000-0000-0000-0000-000000000000}"/>
          </ac:picMkLst>
        </pc:picChg>
        <pc:picChg chg="mod">
          <ac:chgData name="Danagul Nurmukhamed" userId="ad5fdb00-cc17-413b-9230-1b34196f2c7d" providerId="ADAL" clId="{CAAAC975-4D97-43B0-BE86-CE8C406D143D}" dt="2021-08-04T06:40:29.463" v="3373" actId="1076"/>
          <ac:picMkLst>
            <pc:docMk/>
            <pc:sldMk cId="0" sldId="258"/>
            <ac:picMk id="26" creationId="{00000000-0000-0000-0000-000000000000}"/>
          </ac:picMkLst>
        </pc:picChg>
      </pc:sldChg>
      <pc:sldChg chg="modSp mod setBg">
        <pc:chgData name="Danagul Nurmukhamed" userId="ad5fdb00-cc17-413b-9230-1b34196f2c7d" providerId="ADAL" clId="{CAAAC975-4D97-43B0-BE86-CE8C406D143D}" dt="2021-08-05T03:42:47.759" v="3810" actId="2711"/>
        <pc:sldMkLst>
          <pc:docMk/>
          <pc:sldMk cId="0" sldId="259"/>
        </pc:sldMkLst>
        <pc:spChg chg="mod">
          <ac:chgData name="Danagul Nurmukhamed" userId="ad5fdb00-cc17-413b-9230-1b34196f2c7d" providerId="ADAL" clId="{CAAAC975-4D97-43B0-BE86-CE8C406D143D}" dt="2021-08-05T03:42:40.932" v="3809" actId="2711"/>
          <ac:spMkLst>
            <pc:docMk/>
            <pc:sldMk cId="0" sldId="259"/>
            <ac:spMk id="16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2:40.932" v="3809" actId="2711"/>
          <ac:spMkLst>
            <pc:docMk/>
            <pc:sldMk cId="0" sldId="259"/>
            <ac:spMk id="19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2:40.932" v="3809" actId="2711"/>
          <ac:spMkLst>
            <pc:docMk/>
            <pc:sldMk cId="0" sldId="259"/>
            <ac:spMk id="20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2:47.759" v="3810" actId="2711"/>
          <ac:spMkLst>
            <pc:docMk/>
            <pc:sldMk cId="0" sldId="259"/>
            <ac:spMk id="21" creationId="{00000000-0000-0000-0000-000000000000}"/>
          </ac:spMkLst>
        </pc:spChg>
      </pc:sldChg>
      <pc:sldChg chg="modSp mod setBg">
        <pc:chgData name="Danagul Nurmukhamed" userId="ad5fdb00-cc17-413b-9230-1b34196f2c7d" providerId="ADAL" clId="{CAAAC975-4D97-43B0-BE86-CE8C406D143D}" dt="2021-08-05T04:05:33.265" v="4005" actId="14100"/>
        <pc:sldMkLst>
          <pc:docMk/>
          <pc:sldMk cId="0" sldId="260"/>
        </pc:sldMkLst>
        <pc:spChg chg="mod">
          <ac:chgData name="Danagul Nurmukhamed" userId="ad5fdb00-cc17-413b-9230-1b34196f2c7d" providerId="ADAL" clId="{CAAAC975-4D97-43B0-BE86-CE8C406D143D}" dt="2021-08-05T04:05:33.265" v="4005" actId="14100"/>
          <ac:spMkLst>
            <pc:docMk/>
            <pc:sldMk cId="0" sldId="260"/>
            <ac:spMk id="2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1:58.791" v="3808" actId="2711"/>
          <ac:spMkLst>
            <pc:docMk/>
            <pc:sldMk cId="0" sldId="260"/>
            <ac:spMk id="4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1:49.087" v="3807" actId="208"/>
          <ac:spMkLst>
            <pc:docMk/>
            <pc:sldMk cId="0" sldId="260"/>
            <ac:spMk id="6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1:40.850" v="3806" actId="208"/>
          <ac:spMkLst>
            <pc:docMk/>
            <pc:sldMk cId="0" sldId="260"/>
            <ac:spMk id="8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1:36.379" v="3805" actId="208"/>
          <ac:spMkLst>
            <pc:docMk/>
            <pc:sldMk cId="0" sldId="260"/>
            <ac:spMk id="10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1:58.791" v="3808" actId="2711"/>
          <ac:spMkLst>
            <pc:docMk/>
            <pc:sldMk cId="0" sldId="260"/>
            <ac:spMk id="11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1:58.791" v="3808" actId="2711"/>
          <ac:spMkLst>
            <pc:docMk/>
            <pc:sldMk cId="0" sldId="260"/>
            <ac:spMk id="12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1:58.791" v="3808" actId="2711"/>
          <ac:spMkLst>
            <pc:docMk/>
            <pc:sldMk cId="0" sldId="260"/>
            <ac:spMk id="13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1:58.791" v="3808" actId="2711"/>
          <ac:spMkLst>
            <pc:docMk/>
            <pc:sldMk cId="0" sldId="260"/>
            <ac:spMk id="21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1:58.791" v="3808" actId="2711"/>
          <ac:spMkLst>
            <pc:docMk/>
            <pc:sldMk cId="0" sldId="260"/>
            <ac:spMk id="23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1:58.791" v="3808" actId="2711"/>
          <ac:spMkLst>
            <pc:docMk/>
            <pc:sldMk cId="0" sldId="260"/>
            <ac:spMk id="26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1:58.791" v="3808" actId="2711"/>
          <ac:spMkLst>
            <pc:docMk/>
            <pc:sldMk cId="0" sldId="260"/>
            <ac:spMk id="27" creationId="{00000000-0000-0000-0000-000000000000}"/>
          </ac:spMkLst>
        </pc:spChg>
        <pc:grpChg chg="mod">
          <ac:chgData name="Danagul Nurmukhamed" userId="ad5fdb00-cc17-413b-9230-1b34196f2c7d" providerId="ADAL" clId="{CAAAC975-4D97-43B0-BE86-CE8C406D143D}" dt="2021-08-05T03:41:23.146" v="3803" actId="1076"/>
          <ac:grpSpMkLst>
            <pc:docMk/>
            <pc:sldMk cId="0" sldId="260"/>
            <ac:grpSpMk id="14" creationId="{02C070B5-8CE3-4C0A-BD48-BB12631F5FDC}"/>
          </ac:grpSpMkLst>
        </pc:grpChg>
      </pc:sldChg>
      <pc:sldChg chg="modSp mod setBg">
        <pc:chgData name="Danagul Nurmukhamed" userId="ad5fdb00-cc17-413b-9230-1b34196f2c7d" providerId="ADAL" clId="{CAAAC975-4D97-43B0-BE86-CE8C406D143D}" dt="2021-08-05T03:39:01.357" v="3784" actId="113"/>
        <pc:sldMkLst>
          <pc:docMk/>
          <pc:sldMk cId="0" sldId="261"/>
        </pc:sldMkLst>
        <pc:spChg chg="mod">
          <ac:chgData name="Danagul Nurmukhamed" userId="ad5fdb00-cc17-413b-9230-1b34196f2c7d" providerId="ADAL" clId="{CAAAC975-4D97-43B0-BE86-CE8C406D143D}" dt="2021-08-05T03:38:52.016" v="3782" actId="2711"/>
          <ac:spMkLst>
            <pc:docMk/>
            <pc:sldMk cId="0" sldId="261"/>
            <ac:spMk id="7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38:52.016" v="3782" actId="2711"/>
          <ac:spMkLst>
            <pc:docMk/>
            <pc:sldMk cId="0" sldId="261"/>
            <ac:spMk id="9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38:58.471" v="3783" actId="113"/>
          <ac:spMkLst>
            <pc:docMk/>
            <pc:sldMk cId="0" sldId="261"/>
            <ac:spMk id="10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39:01.357" v="3784" actId="113"/>
          <ac:spMkLst>
            <pc:docMk/>
            <pc:sldMk cId="0" sldId="261"/>
            <ac:spMk id="11" creationId="{00000000-0000-0000-0000-000000000000}"/>
          </ac:spMkLst>
        </pc:spChg>
      </pc:sldChg>
      <pc:sldChg chg="addSp delSp modSp mod setBg">
        <pc:chgData name="Danagul Nurmukhamed" userId="ad5fdb00-cc17-413b-9230-1b34196f2c7d" providerId="ADAL" clId="{CAAAC975-4D97-43B0-BE86-CE8C406D143D}" dt="2021-08-05T04:06:05.721" v="4010" actId="14100"/>
        <pc:sldMkLst>
          <pc:docMk/>
          <pc:sldMk cId="0" sldId="262"/>
        </pc:sldMkLst>
        <pc:spChg chg="mod">
          <ac:chgData name="Danagul Nurmukhamed" userId="ad5fdb00-cc17-413b-9230-1b34196f2c7d" providerId="ADAL" clId="{CAAAC975-4D97-43B0-BE86-CE8C406D143D}" dt="2021-08-05T04:06:05.721" v="4010" actId="14100"/>
          <ac:spMkLst>
            <pc:docMk/>
            <pc:sldMk cId="0" sldId="262"/>
            <ac:spMk id="2" creationId="{00000000-0000-0000-0000-000000000000}"/>
          </ac:spMkLst>
        </pc:spChg>
        <pc:spChg chg="del mod topLvl">
          <ac:chgData name="Danagul Nurmukhamed" userId="ad5fdb00-cc17-413b-9230-1b34196f2c7d" providerId="ADAL" clId="{CAAAC975-4D97-43B0-BE86-CE8C406D143D}" dt="2021-08-04T04:59:39.392" v="2403" actId="478"/>
          <ac:spMkLst>
            <pc:docMk/>
            <pc:sldMk cId="0" sldId="262"/>
            <ac:spMk id="6" creationId="{00000000-0000-0000-0000-000000000000}"/>
          </ac:spMkLst>
        </pc:spChg>
        <pc:spChg chg="mod topLvl">
          <ac:chgData name="Danagul Nurmukhamed" userId="ad5fdb00-cc17-413b-9230-1b34196f2c7d" providerId="ADAL" clId="{CAAAC975-4D97-43B0-BE86-CE8C406D143D}" dt="2021-08-05T04:05:52.319" v="4006" actId="2711"/>
          <ac:spMkLst>
            <pc:docMk/>
            <pc:sldMk cId="0" sldId="262"/>
            <ac:spMk id="7" creationId="{00000000-0000-0000-0000-000000000000}"/>
          </ac:spMkLst>
        </pc:spChg>
        <pc:spChg chg="add mod">
          <ac:chgData name="Danagul Nurmukhamed" userId="ad5fdb00-cc17-413b-9230-1b34196f2c7d" providerId="ADAL" clId="{CAAAC975-4D97-43B0-BE86-CE8C406D143D}" dt="2021-08-05T04:05:52.319" v="4006" actId="2711"/>
          <ac:spMkLst>
            <pc:docMk/>
            <pc:sldMk cId="0" sldId="262"/>
            <ac:spMk id="8" creationId="{D8153C3C-543F-4CE9-BB4B-0B819697D2BF}"/>
          </ac:spMkLst>
        </pc:spChg>
        <pc:grpChg chg="del mod">
          <ac:chgData name="Danagul Nurmukhamed" userId="ad5fdb00-cc17-413b-9230-1b34196f2c7d" providerId="ADAL" clId="{CAAAC975-4D97-43B0-BE86-CE8C406D143D}" dt="2021-08-04T04:59:39.392" v="2403" actId="478"/>
          <ac:grpSpMkLst>
            <pc:docMk/>
            <pc:sldMk cId="0" sldId="262"/>
            <ac:grpSpMk id="5" creationId="{00000000-0000-0000-0000-000000000000}"/>
          </ac:grpSpMkLst>
        </pc:grpChg>
        <pc:grpChg chg="del">
          <ac:chgData name="Danagul Nurmukhamed" userId="ad5fdb00-cc17-413b-9230-1b34196f2c7d" providerId="ADAL" clId="{CAAAC975-4D97-43B0-BE86-CE8C406D143D}" dt="2021-08-04T05:01:26.493" v="2419" actId="478"/>
          <ac:grpSpMkLst>
            <pc:docMk/>
            <pc:sldMk cId="0" sldId="262"/>
            <ac:grpSpMk id="16" creationId="{00000000-0000-0000-0000-000000000000}"/>
          </ac:grpSpMkLst>
        </pc:grpChg>
        <pc:picChg chg="mod">
          <ac:chgData name="Danagul Nurmukhamed" userId="ad5fdb00-cc17-413b-9230-1b34196f2c7d" providerId="ADAL" clId="{CAAAC975-4D97-43B0-BE86-CE8C406D143D}" dt="2021-08-05T04:06:01.594" v="4009" actId="1076"/>
          <ac:picMkLst>
            <pc:docMk/>
            <pc:sldMk cId="0" sldId="262"/>
            <ac:picMk id="3" creationId="{00000000-0000-0000-0000-000000000000}"/>
          </ac:picMkLst>
        </pc:picChg>
      </pc:sldChg>
      <pc:sldChg chg="addSp modSp mod setBg">
        <pc:chgData name="Danagul Nurmukhamed" userId="ad5fdb00-cc17-413b-9230-1b34196f2c7d" providerId="ADAL" clId="{CAAAC975-4D97-43B0-BE86-CE8C406D143D}" dt="2021-08-05T04:05:04.638" v="4000" actId="207"/>
        <pc:sldMkLst>
          <pc:docMk/>
          <pc:sldMk cId="0" sldId="263"/>
        </pc:sldMkLst>
        <pc:spChg chg="add mod">
          <ac:chgData name="Danagul Nurmukhamed" userId="ad5fdb00-cc17-413b-9230-1b34196f2c7d" providerId="ADAL" clId="{CAAAC975-4D97-43B0-BE86-CE8C406D143D}" dt="2021-08-05T04:05:04.638" v="4000" actId="207"/>
          <ac:spMkLst>
            <pc:docMk/>
            <pc:sldMk cId="0" sldId="263"/>
            <ac:spMk id="6" creationId="{6786A351-8D6F-46E8-83BC-B29810003875}"/>
          </ac:spMkLst>
        </pc:spChg>
        <pc:spChg chg="mod">
          <ac:chgData name="Danagul Nurmukhamed" userId="ad5fdb00-cc17-413b-9230-1b34196f2c7d" providerId="ADAL" clId="{CAAAC975-4D97-43B0-BE86-CE8C406D143D}" dt="2021-08-05T04:04:59.829" v="3999" actId="2711"/>
          <ac:spMkLst>
            <pc:docMk/>
            <pc:sldMk cId="0" sldId="263"/>
            <ac:spMk id="8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4T08:13:37.526" v="3549" actId="1076"/>
          <ac:spMkLst>
            <pc:docMk/>
            <pc:sldMk cId="0" sldId="263"/>
            <ac:spMk id="10" creationId="{00000000-0000-0000-0000-000000000000}"/>
          </ac:spMkLst>
        </pc:spChg>
        <pc:grpChg chg="mod">
          <ac:chgData name="Danagul Nurmukhamed" userId="ad5fdb00-cc17-413b-9230-1b34196f2c7d" providerId="ADAL" clId="{CAAAC975-4D97-43B0-BE86-CE8C406D143D}" dt="2021-08-05T04:04:59.829" v="3999" actId="2711"/>
          <ac:grpSpMkLst>
            <pc:docMk/>
            <pc:sldMk cId="0" sldId="263"/>
            <ac:grpSpMk id="9" creationId="{00000000-0000-0000-0000-000000000000}"/>
          </ac:grpSpMkLst>
        </pc:grpChg>
        <pc:picChg chg="add mod">
          <ac:chgData name="Danagul Nurmukhamed" userId="ad5fdb00-cc17-413b-9230-1b34196f2c7d" providerId="ADAL" clId="{CAAAC975-4D97-43B0-BE86-CE8C406D143D}" dt="2021-08-05T04:04:59.829" v="3999" actId="2711"/>
          <ac:picMkLst>
            <pc:docMk/>
            <pc:sldMk cId="0" sldId="263"/>
            <ac:picMk id="7" creationId="{919D57F4-B96A-4638-B008-8A6282A9DCD7}"/>
          </ac:picMkLst>
        </pc:picChg>
        <pc:picChg chg="mod">
          <ac:chgData name="Danagul Nurmukhamed" userId="ad5fdb00-cc17-413b-9230-1b34196f2c7d" providerId="ADAL" clId="{CAAAC975-4D97-43B0-BE86-CE8C406D143D}" dt="2021-08-05T04:04:59.829" v="3999" actId="2711"/>
          <ac:picMkLst>
            <pc:docMk/>
            <pc:sldMk cId="0" sldId="263"/>
            <ac:picMk id="1026" creationId="{00000000-0000-0000-0000-000000000000}"/>
          </ac:picMkLst>
        </pc:picChg>
      </pc:sldChg>
      <pc:sldChg chg="addSp modSp mod setBg">
        <pc:chgData name="Danagul Nurmukhamed" userId="ad5fdb00-cc17-413b-9230-1b34196f2c7d" providerId="ADAL" clId="{CAAAC975-4D97-43B0-BE86-CE8C406D143D}" dt="2021-08-05T04:05:15.856" v="4002" actId="207"/>
        <pc:sldMkLst>
          <pc:docMk/>
          <pc:sldMk cId="0" sldId="264"/>
        </pc:sldMkLst>
        <pc:spChg chg="mod">
          <ac:chgData name="Danagul Nurmukhamed" userId="ad5fdb00-cc17-413b-9230-1b34196f2c7d" providerId="ADAL" clId="{CAAAC975-4D97-43B0-BE86-CE8C406D143D}" dt="2021-08-05T04:05:12.008" v="4001" actId="2711"/>
          <ac:spMkLst>
            <pc:docMk/>
            <pc:sldMk cId="0" sldId="264"/>
            <ac:spMk id="3" creationId="{00000000-0000-0000-0000-000000000000}"/>
          </ac:spMkLst>
        </pc:spChg>
        <pc:spChg chg="add mod">
          <ac:chgData name="Danagul Nurmukhamed" userId="ad5fdb00-cc17-413b-9230-1b34196f2c7d" providerId="ADAL" clId="{CAAAC975-4D97-43B0-BE86-CE8C406D143D}" dt="2021-08-05T04:05:15.856" v="4002" actId="207"/>
          <ac:spMkLst>
            <pc:docMk/>
            <pc:sldMk cId="0" sldId="264"/>
            <ac:spMk id="10" creationId="{AE4FB86D-6421-40CA-87F8-1A4259C986E4}"/>
          </ac:spMkLst>
        </pc:spChg>
        <pc:spChg chg="mod">
          <ac:chgData name="Danagul Nurmukhamed" userId="ad5fdb00-cc17-413b-9230-1b34196f2c7d" providerId="ADAL" clId="{CAAAC975-4D97-43B0-BE86-CE8C406D143D}" dt="2021-08-05T04:05:12.008" v="4001" actId="2711"/>
          <ac:spMkLst>
            <pc:docMk/>
            <pc:sldMk cId="0" sldId="264"/>
            <ac:spMk id="33" creationId="{00000000-0000-0000-0000-000000000000}"/>
          </ac:spMkLst>
        </pc:spChg>
        <pc:grpChg chg="mod">
          <ac:chgData name="Danagul Nurmukhamed" userId="ad5fdb00-cc17-413b-9230-1b34196f2c7d" providerId="ADAL" clId="{CAAAC975-4D97-43B0-BE86-CE8C406D143D}" dt="2021-08-04T08:15:42.811" v="3561" actId="14100"/>
          <ac:grpSpMkLst>
            <pc:docMk/>
            <pc:sldMk cId="0" sldId="264"/>
            <ac:grpSpMk id="5" creationId="{00000000-0000-0000-0000-000000000000}"/>
          </ac:grpSpMkLst>
        </pc:grpChg>
        <pc:picChg chg="add mod ord">
          <ac:chgData name="Danagul Nurmukhamed" userId="ad5fdb00-cc17-413b-9230-1b34196f2c7d" providerId="ADAL" clId="{CAAAC975-4D97-43B0-BE86-CE8C406D143D}" dt="2021-08-04T08:16:25.908" v="3569" actId="1076"/>
          <ac:picMkLst>
            <pc:docMk/>
            <pc:sldMk cId="0" sldId="264"/>
            <ac:picMk id="9" creationId="{A7E5A29B-C755-4835-BB9C-5EE1B6693D7E}"/>
          </ac:picMkLst>
        </pc:picChg>
      </pc:sldChg>
      <pc:sldChg chg="del">
        <pc:chgData name="Danagul Nurmukhamed" userId="ad5fdb00-cc17-413b-9230-1b34196f2c7d" providerId="ADAL" clId="{CAAAC975-4D97-43B0-BE86-CE8C406D143D}" dt="2021-08-04T05:47:39.233" v="2940" actId="47"/>
        <pc:sldMkLst>
          <pc:docMk/>
          <pc:sldMk cId="0" sldId="265"/>
        </pc:sldMkLst>
      </pc:sldChg>
      <pc:sldChg chg="addSp delSp modSp mod ord setBg">
        <pc:chgData name="Danagul Nurmukhamed" userId="ad5fdb00-cc17-413b-9230-1b34196f2c7d" providerId="ADAL" clId="{CAAAC975-4D97-43B0-BE86-CE8C406D143D}" dt="2021-08-05T12:24:18.728" v="4666" actId="207"/>
        <pc:sldMkLst>
          <pc:docMk/>
          <pc:sldMk cId="0" sldId="266"/>
        </pc:sldMkLst>
        <pc:spChg chg="del topLvl">
          <ac:chgData name="Danagul Nurmukhamed" userId="ad5fdb00-cc17-413b-9230-1b34196f2c7d" providerId="ADAL" clId="{CAAAC975-4D97-43B0-BE86-CE8C406D143D}" dt="2021-08-03T10:35:49.485" v="537" actId="478"/>
          <ac:spMkLst>
            <pc:docMk/>
            <pc:sldMk cId="0" sldId="266"/>
            <ac:spMk id="5" creationId="{00000000-0000-0000-0000-000000000000}"/>
          </ac:spMkLst>
        </pc:spChg>
        <pc:spChg chg="add mod">
          <ac:chgData name="Danagul Nurmukhamed" userId="ad5fdb00-cc17-413b-9230-1b34196f2c7d" providerId="ADAL" clId="{CAAAC975-4D97-43B0-BE86-CE8C406D143D}" dt="2021-08-05T03:56:48.628" v="3906" actId="207"/>
          <ac:spMkLst>
            <pc:docMk/>
            <pc:sldMk cId="0" sldId="266"/>
            <ac:spMk id="5" creationId="{E104B00E-BF7B-4666-BA06-5A739452D494}"/>
          </ac:spMkLst>
        </pc:spChg>
        <pc:spChg chg="del topLvl">
          <ac:chgData name="Danagul Nurmukhamed" userId="ad5fdb00-cc17-413b-9230-1b34196f2c7d" providerId="ADAL" clId="{CAAAC975-4D97-43B0-BE86-CE8C406D143D}" dt="2021-08-03T10:35:52.334" v="538" actId="478"/>
          <ac:spMkLst>
            <pc:docMk/>
            <pc:sldMk cId="0" sldId="266"/>
            <ac:spMk id="6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4T10:15:02.472" v="3627"/>
          <ac:spMkLst>
            <pc:docMk/>
            <pc:sldMk cId="0" sldId="266"/>
            <ac:spMk id="7" creationId="{5D306BE6-FD9E-4CB2-9CDA-4A17FFF6B4BE}"/>
          </ac:spMkLst>
        </pc:spChg>
        <pc:spChg chg="del">
          <ac:chgData name="Danagul Nurmukhamed" userId="ad5fdb00-cc17-413b-9230-1b34196f2c7d" providerId="ADAL" clId="{CAAAC975-4D97-43B0-BE86-CE8C406D143D}" dt="2021-08-03T10:35:39.352" v="533" actId="478"/>
          <ac:spMkLst>
            <pc:docMk/>
            <pc:sldMk cId="0" sldId="266"/>
            <ac:spMk id="8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4T10:15:02.472" v="3627"/>
          <ac:spMkLst>
            <pc:docMk/>
            <pc:sldMk cId="0" sldId="266"/>
            <ac:spMk id="8" creationId="{7B0E5A18-58A7-4D34-A41A-8095BBD41F21}"/>
          </ac:spMkLst>
        </pc:spChg>
        <pc:spChg chg="del">
          <ac:chgData name="Danagul Nurmukhamed" userId="ad5fdb00-cc17-413b-9230-1b34196f2c7d" providerId="ADAL" clId="{CAAAC975-4D97-43B0-BE86-CE8C406D143D}" dt="2021-08-03T10:35:41.975" v="534" actId="478"/>
          <ac:spMkLst>
            <pc:docMk/>
            <pc:sldMk cId="0" sldId="266"/>
            <ac:spMk id="9" creationId="{00000000-0000-0000-0000-000000000000}"/>
          </ac:spMkLst>
        </pc:spChg>
        <pc:spChg chg="add del">
          <ac:chgData name="Danagul Nurmukhamed" userId="ad5fdb00-cc17-413b-9230-1b34196f2c7d" providerId="ADAL" clId="{CAAAC975-4D97-43B0-BE86-CE8C406D143D}" dt="2021-08-03T10:36:04.799" v="540" actId="22"/>
          <ac:spMkLst>
            <pc:docMk/>
            <pc:sldMk cId="0" sldId="266"/>
            <ac:spMk id="11" creationId="{ACC28E87-E958-40E6-B600-926815FDA284}"/>
          </ac:spMkLst>
        </pc:spChg>
        <pc:spChg chg="add del">
          <ac:chgData name="Danagul Nurmukhamed" userId="ad5fdb00-cc17-413b-9230-1b34196f2c7d" providerId="ADAL" clId="{CAAAC975-4D97-43B0-BE86-CE8C406D143D}" dt="2021-08-03T10:36:06.488" v="542" actId="22"/>
          <ac:spMkLst>
            <pc:docMk/>
            <pc:sldMk cId="0" sldId="266"/>
            <ac:spMk id="13" creationId="{B1726D58-0298-45E7-8830-342F0FFAD6F8}"/>
          </ac:spMkLst>
        </pc:spChg>
        <pc:spChg chg="add mod">
          <ac:chgData name="Danagul Nurmukhamed" userId="ad5fdb00-cc17-413b-9230-1b34196f2c7d" providerId="ADAL" clId="{CAAAC975-4D97-43B0-BE86-CE8C406D143D}" dt="2021-08-05T12:24:18.728" v="4666" actId="207"/>
          <ac:spMkLst>
            <pc:docMk/>
            <pc:sldMk cId="0" sldId="266"/>
            <ac:spMk id="14" creationId="{6626543C-8FA8-4797-B4B0-BE19697B21F9}"/>
          </ac:spMkLst>
        </pc:spChg>
        <pc:spChg chg="add del">
          <ac:chgData name="Danagul Nurmukhamed" userId="ad5fdb00-cc17-413b-9230-1b34196f2c7d" providerId="ADAL" clId="{CAAAC975-4D97-43B0-BE86-CE8C406D143D}" dt="2021-08-03T10:36:48.149" v="552" actId="22"/>
          <ac:spMkLst>
            <pc:docMk/>
            <pc:sldMk cId="0" sldId="266"/>
            <ac:spMk id="17" creationId="{9109B56B-C05D-496B-A13D-ED25BCF76996}"/>
          </ac:spMkLst>
        </pc:spChg>
        <pc:spChg chg="add del">
          <ac:chgData name="Danagul Nurmukhamed" userId="ad5fdb00-cc17-413b-9230-1b34196f2c7d" providerId="ADAL" clId="{CAAAC975-4D97-43B0-BE86-CE8C406D143D}" dt="2021-08-03T10:36:49.490" v="554" actId="22"/>
          <ac:spMkLst>
            <pc:docMk/>
            <pc:sldMk cId="0" sldId="266"/>
            <ac:spMk id="19" creationId="{79BA9BE6-6B05-4AB2-AC6F-DEFE8B96AE50}"/>
          </ac:spMkLst>
        </pc:spChg>
        <pc:spChg chg="add mod">
          <ac:chgData name="Danagul Nurmukhamed" userId="ad5fdb00-cc17-413b-9230-1b34196f2c7d" providerId="ADAL" clId="{CAAAC975-4D97-43B0-BE86-CE8C406D143D}" dt="2021-08-05T03:56:53.275" v="3907" actId="2711"/>
          <ac:spMkLst>
            <pc:docMk/>
            <pc:sldMk cId="0" sldId="266"/>
            <ac:spMk id="20" creationId="{25B5EF96-837D-4213-9E7E-74B2B80E65FC}"/>
          </ac:spMkLst>
        </pc:spChg>
        <pc:grpChg chg="del">
          <ac:chgData name="Danagul Nurmukhamed" userId="ad5fdb00-cc17-413b-9230-1b34196f2c7d" providerId="ADAL" clId="{CAAAC975-4D97-43B0-BE86-CE8C406D143D}" dt="2021-08-03T10:35:43.986" v="535" actId="478"/>
          <ac:grpSpMkLst>
            <pc:docMk/>
            <pc:sldMk cId="0" sldId="266"/>
            <ac:grpSpMk id="2" creationId="{00000000-0000-0000-0000-000000000000}"/>
          </ac:grpSpMkLst>
        </pc:grpChg>
        <pc:grpChg chg="del">
          <ac:chgData name="Danagul Nurmukhamed" userId="ad5fdb00-cc17-413b-9230-1b34196f2c7d" providerId="ADAL" clId="{CAAAC975-4D97-43B0-BE86-CE8C406D143D}" dt="2021-08-03T10:35:49.485" v="537" actId="478"/>
          <ac:grpSpMkLst>
            <pc:docMk/>
            <pc:sldMk cId="0" sldId="266"/>
            <ac:grpSpMk id="4" creationId="{00000000-0000-0000-0000-000000000000}"/>
          </ac:grpSpMkLst>
        </pc:grpChg>
        <pc:grpChg chg="add del mod">
          <ac:chgData name="Danagul Nurmukhamed" userId="ad5fdb00-cc17-413b-9230-1b34196f2c7d" providerId="ADAL" clId="{CAAAC975-4D97-43B0-BE86-CE8C406D143D}" dt="2021-08-04T10:15:10.892" v="3628" actId="478"/>
          <ac:grpSpMkLst>
            <pc:docMk/>
            <pc:sldMk cId="0" sldId="266"/>
            <ac:grpSpMk id="6" creationId="{36DCD374-0822-4A85-8373-2B1900B6B37E}"/>
          </ac:grpSpMkLst>
        </pc:grpChg>
        <pc:picChg chg="del">
          <ac:chgData name="Danagul Nurmukhamed" userId="ad5fdb00-cc17-413b-9230-1b34196f2c7d" providerId="ADAL" clId="{CAAAC975-4D97-43B0-BE86-CE8C406D143D}" dt="2021-08-03T10:35:46.339" v="536" actId="478"/>
          <ac:picMkLst>
            <pc:docMk/>
            <pc:sldMk cId="0" sldId="266"/>
            <ac:picMk id="7" creationId="{00000000-0000-0000-0000-000000000000}"/>
          </ac:picMkLst>
        </pc:picChg>
        <pc:picChg chg="add mod">
          <ac:chgData name="Danagul Nurmukhamed" userId="ad5fdb00-cc17-413b-9230-1b34196f2c7d" providerId="ADAL" clId="{CAAAC975-4D97-43B0-BE86-CE8C406D143D}" dt="2021-08-03T10:36:22.721" v="547"/>
          <ac:picMkLst>
            <pc:docMk/>
            <pc:sldMk cId="0" sldId="266"/>
            <ac:picMk id="15" creationId="{AB961875-65F7-4D2F-A51F-0BDF2B0FC2EA}"/>
          </ac:picMkLst>
        </pc:picChg>
      </pc:sldChg>
      <pc:sldChg chg="del">
        <pc:chgData name="Danagul Nurmukhamed" userId="ad5fdb00-cc17-413b-9230-1b34196f2c7d" providerId="ADAL" clId="{CAAAC975-4D97-43B0-BE86-CE8C406D143D}" dt="2021-08-04T05:47:38.478" v="2939" actId="47"/>
        <pc:sldMkLst>
          <pc:docMk/>
          <pc:sldMk cId="0" sldId="267"/>
        </pc:sldMkLst>
      </pc:sldChg>
      <pc:sldChg chg="del">
        <pc:chgData name="Danagul Nurmukhamed" userId="ad5fdb00-cc17-413b-9230-1b34196f2c7d" providerId="ADAL" clId="{CAAAC975-4D97-43B0-BE86-CE8C406D143D}" dt="2021-08-04T05:47:37.714" v="2938" actId="47"/>
        <pc:sldMkLst>
          <pc:docMk/>
          <pc:sldMk cId="0" sldId="268"/>
        </pc:sldMkLst>
      </pc:sldChg>
      <pc:sldChg chg="del">
        <pc:chgData name="Danagul Nurmukhamed" userId="ad5fdb00-cc17-413b-9230-1b34196f2c7d" providerId="ADAL" clId="{CAAAC975-4D97-43B0-BE86-CE8C406D143D}" dt="2021-08-04T05:47:36.927" v="2937" actId="47"/>
        <pc:sldMkLst>
          <pc:docMk/>
          <pc:sldMk cId="0" sldId="269"/>
        </pc:sldMkLst>
      </pc:sldChg>
      <pc:sldChg chg="del">
        <pc:chgData name="Danagul Nurmukhamed" userId="ad5fdb00-cc17-413b-9230-1b34196f2c7d" providerId="ADAL" clId="{CAAAC975-4D97-43B0-BE86-CE8C406D143D}" dt="2021-08-04T05:47:36.156" v="2936" actId="47"/>
        <pc:sldMkLst>
          <pc:docMk/>
          <pc:sldMk cId="0" sldId="270"/>
        </pc:sldMkLst>
      </pc:sldChg>
      <pc:sldChg chg="modSp mod setBg">
        <pc:chgData name="Danagul Nurmukhamed" userId="ad5fdb00-cc17-413b-9230-1b34196f2c7d" providerId="ADAL" clId="{CAAAC975-4D97-43B0-BE86-CE8C406D143D}" dt="2021-08-05T03:57:10.017" v="3908" actId="2711"/>
        <pc:sldMkLst>
          <pc:docMk/>
          <pc:sldMk cId="0" sldId="271"/>
        </pc:sldMkLst>
        <pc:spChg chg="mod">
          <ac:chgData name="Danagul Nurmukhamed" userId="ad5fdb00-cc17-413b-9230-1b34196f2c7d" providerId="ADAL" clId="{CAAAC975-4D97-43B0-BE86-CE8C406D143D}" dt="2021-08-05T03:57:10.017" v="3908" actId="2711"/>
          <ac:spMkLst>
            <pc:docMk/>
            <pc:sldMk cId="0" sldId="271"/>
            <ac:spMk id="4" creationId="{00000000-0000-0000-0000-000000000000}"/>
          </ac:spMkLst>
        </pc:spChg>
      </pc:sldChg>
      <pc:sldChg chg="del">
        <pc:chgData name="Danagul Nurmukhamed" userId="ad5fdb00-cc17-413b-9230-1b34196f2c7d" providerId="ADAL" clId="{CAAAC975-4D97-43B0-BE86-CE8C406D143D}" dt="2021-08-03T12:53:26.856" v="1125" actId="47"/>
        <pc:sldMkLst>
          <pc:docMk/>
          <pc:sldMk cId="0" sldId="272"/>
        </pc:sldMkLst>
      </pc:sldChg>
      <pc:sldChg chg="del">
        <pc:chgData name="Danagul Nurmukhamed" userId="ad5fdb00-cc17-413b-9230-1b34196f2c7d" providerId="ADAL" clId="{CAAAC975-4D97-43B0-BE86-CE8C406D143D}" dt="2021-08-04T05:47:35.407" v="2935" actId="47"/>
        <pc:sldMkLst>
          <pc:docMk/>
          <pc:sldMk cId="0" sldId="273"/>
        </pc:sldMkLst>
      </pc:sldChg>
      <pc:sldChg chg="addSp modSp mod setBg">
        <pc:chgData name="Danagul Nurmukhamed" userId="ad5fdb00-cc17-413b-9230-1b34196f2c7d" providerId="ADAL" clId="{CAAAC975-4D97-43B0-BE86-CE8C406D143D}" dt="2021-08-05T03:49:27.045" v="3833" actId="207"/>
        <pc:sldMkLst>
          <pc:docMk/>
          <pc:sldMk cId="0" sldId="274"/>
        </pc:sldMkLst>
        <pc:spChg chg="mod">
          <ac:chgData name="Danagul Nurmukhamed" userId="ad5fdb00-cc17-413b-9230-1b34196f2c7d" providerId="ADAL" clId="{CAAAC975-4D97-43B0-BE86-CE8C406D143D}" dt="2021-08-05T03:49:27.045" v="3833" actId="207"/>
          <ac:spMkLst>
            <pc:docMk/>
            <pc:sldMk cId="0" sldId="274"/>
            <ac:spMk id="2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9:02.897" v="3830" actId="2711"/>
          <ac:spMkLst>
            <pc:docMk/>
            <pc:sldMk cId="0" sldId="274"/>
            <ac:spMk id="3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9:02.897" v="3830" actId="2711"/>
          <ac:spMkLst>
            <pc:docMk/>
            <pc:sldMk cId="0" sldId="274"/>
            <ac:spMk id="5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9:02.897" v="3830" actId="2711"/>
          <ac:spMkLst>
            <pc:docMk/>
            <pc:sldMk cId="0" sldId="274"/>
            <ac:spMk id="6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9:02.897" v="3830" actId="2711"/>
          <ac:spMkLst>
            <pc:docMk/>
            <pc:sldMk cId="0" sldId="274"/>
            <ac:spMk id="8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9:02.897" v="3830" actId="2711"/>
          <ac:spMkLst>
            <pc:docMk/>
            <pc:sldMk cId="0" sldId="274"/>
            <ac:spMk id="9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9:02.897" v="3830" actId="2711"/>
          <ac:spMkLst>
            <pc:docMk/>
            <pc:sldMk cId="0" sldId="274"/>
            <ac:spMk id="11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9:02.897" v="3830" actId="2711"/>
          <ac:spMkLst>
            <pc:docMk/>
            <pc:sldMk cId="0" sldId="274"/>
            <ac:spMk id="12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9:02.897" v="3830" actId="2711"/>
          <ac:spMkLst>
            <pc:docMk/>
            <pc:sldMk cId="0" sldId="274"/>
            <ac:spMk id="14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9:02.897" v="3830" actId="2711"/>
          <ac:spMkLst>
            <pc:docMk/>
            <pc:sldMk cId="0" sldId="274"/>
            <ac:spMk id="15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9:02.897" v="3830" actId="2711"/>
          <ac:spMkLst>
            <pc:docMk/>
            <pc:sldMk cId="0" sldId="274"/>
            <ac:spMk id="17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9:02.897" v="3830" actId="2711"/>
          <ac:spMkLst>
            <pc:docMk/>
            <pc:sldMk cId="0" sldId="274"/>
            <ac:spMk id="18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9:02.897" v="3830" actId="2711"/>
          <ac:spMkLst>
            <pc:docMk/>
            <pc:sldMk cId="0" sldId="274"/>
            <ac:spMk id="24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9:02.897" v="3830" actId="2711"/>
          <ac:spMkLst>
            <pc:docMk/>
            <pc:sldMk cId="0" sldId="274"/>
            <ac:spMk id="25" creationId="{00000000-0000-0000-0000-000000000000}"/>
          </ac:spMkLst>
        </pc:spChg>
        <pc:grpChg chg="mod">
          <ac:chgData name="Danagul Nurmukhamed" userId="ad5fdb00-cc17-413b-9230-1b34196f2c7d" providerId="ADAL" clId="{CAAAC975-4D97-43B0-BE86-CE8C406D143D}" dt="2021-08-03T12:36:45.830" v="1113" actId="164"/>
          <ac:grpSpMkLst>
            <pc:docMk/>
            <pc:sldMk cId="0" sldId="274"/>
            <ac:grpSpMk id="4" creationId="{00000000-0000-0000-0000-000000000000}"/>
          </ac:grpSpMkLst>
        </pc:grpChg>
        <pc:grpChg chg="mod">
          <ac:chgData name="Danagul Nurmukhamed" userId="ad5fdb00-cc17-413b-9230-1b34196f2c7d" providerId="ADAL" clId="{CAAAC975-4D97-43B0-BE86-CE8C406D143D}" dt="2021-08-03T12:36:45.830" v="1113" actId="164"/>
          <ac:grpSpMkLst>
            <pc:docMk/>
            <pc:sldMk cId="0" sldId="274"/>
            <ac:grpSpMk id="7" creationId="{00000000-0000-0000-0000-000000000000}"/>
          </ac:grpSpMkLst>
        </pc:grpChg>
        <pc:grpChg chg="mod">
          <ac:chgData name="Danagul Nurmukhamed" userId="ad5fdb00-cc17-413b-9230-1b34196f2c7d" providerId="ADAL" clId="{CAAAC975-4D97-43B0-BE86-CE8C406D143D}" dt="2021-08-03T12:36:45.830" v="1113" actId="164"/>
          <ac:grpSpMkLst>
            <pc:docMk/>
            <pc:sldMk cId="0" sldId="274"/>
            <ac:grpSpMk id="10" creationId="{00000000-0000-0000-0000-000000000000}"/>
          </ac:grpSpMkLst>
        </pc:grpChg>
        <pc:grpChg chg="mod">
          <ac:chgData name="Danagul Nurmukhamed" userId="ad5fdb00-cc17-413b-9230-1b34196f2c7d" providerId="ADAL" clId="{CAAAC975-4D97-43B0-BE86-CE8C406D143D}" dt="2021-08-03T12:36:45.830" v="1113" actId="164"/>
          <ac:grpSpMkLst>
            <pc:docMk/>
            <pc:sldMk cId="0" sldId="274"/>
            <ac:grpSpMk id="13" creationId="{00000000-0000-0000-0000-000000000000}"/>
          </ac:grpSpMkLst>
        </pc:grpChg>
        <pc:grpChg chg="mod">
          <ac:chgData name="Danagul Nurmukhamed" userId="ad5fdb00-cc17-413b-9230-1b34196f2c7d" providerId="ADAL" clId="{CAAAC975-4D97-43B0-BE86-CE8C406D143D}" dt="2021-08-03T12:36:45.830" v="1113" actId="164"/>
          <ac:grpSpMkLst>
            <pc:docMk/>
            <pc:sldMk cId="0" sldId="274"/>
            <ac:grpSpMk id="16" creationId="{00000000-0000-0000-0000-000000000000}"/>
          </ac:grpSpMkLst>
        </pc:grpChg>
        <pc:grpChg chg="add mod">
          <ac:chgData name="Danagul Nurmukhamed" userId="ad5fdb00-cc17-413b-9230-1b34196f2c7d" providerId="ADAL" clId="{CAAAC975-4D97-43B0-BE86-CE8C406D143D}" dt="2021-08-03T12:36:45.830" v="1113" actId="164"/>
          <ac:grpSpMkLst>
            <pc:docMk/>
            <pc:sldMk cId="0" sldId="274"/>
            <ac:grpSpMk id="20" creationId="{C7F4035B-682A-4C9B-B84D-CEA176047504}"/>
          </ac:grpSpMkLst>
        </pc:grpChg>
        <pc:grpChg chg="mod">
          <ac:chgData name="Danagul Nurmukhamed" userId="ad5fdb00-cc17-413b-9230-1b34196f2c7d" providerId="ADAL" clId="{CAAAC975-4D97-43B0-BE86-CE8C406D143D}" dt="2021-08-03T12:36:45.830" v="1113" actId="164"/>
          <ac:grpSpMkLst>
            <pc:docMk/>
            <pc:sldMk cId="0" sldId="274"/>
            <ac:grpSpMk id="23" creationId="{00000000-0000-0000-0000-000000000000}"/>
          </ac:grpSpMkLst>
        </pc:grpChg>
      </pc:sldChg>
      <pc:sldChg chg="del">
        <pc:chgData name="Danagul Nurmukhamed" userId="ad5fdb00-cc17-413b-9230-1b34196f2c7d" providerId="ADAL" clId="{CAAAC975-4D97-43B0-BE86-CE8C406D143D}" dt="2021-08-04T05:47:34.605" v="2934" actId="47"/>
        <pc:sldMkLst>
          <pc:docMk/>
          <pc:sldMk cId="0" sldId="275"/>
        </pc:sldMkLst>
      </pc:sldChg>
      <pc:sldChg chg="addSp delSp modSp del mod ord">
        <pc:chgData name="Danagul Nurmukhamed" userId="ad5fdb00-cc17-413b-9230-1b34196f2c7d" providerId="ADAL" clId="{CAAAC975-4D97-43B0-BE86-CE8C406D143D}" dt="2021-08-04T08:11:17.040" v="3528" actId="47"/>
        <pc:sldMkLst>
          <pc:docMk/>
          <pc:sldMk cId="0" sldId="276"/>
        </pc:sldMkLst>
        <pc:spChg chg="add mod">
          <ac:chgData name="Danagul Nurmukhamed" userId="ad5fdb00-cc17-413b-9230-1b34196f2c7d" providerId="ADAL" clId="{CAAAC975-4D97-43B0-BE86-CE8C406D143D}" dt="2021-08-04T08:10:48.954" v="3522" actId="164"/>
          <ac:spMkLst>
            <pc:docMk/>
            <pc:sldMk cId="0" sldId="276"/>
            <ac:spMk id="4" creationId="{0F6BD7C1-5D53-485A-842E-45839E398FBF}"/>
          </ac:spMkLst>
        </pc:spChg>
        <pc:spChg chg="add mod">
          <ac:chgData name="Danagul Nurmukhamed" userId="ad5fdb00-cc17-413b-9230-1b34196f2c7d" providerId="ADAL" clId="{CAAAC975-4D97-43B0-BE86-CE8C406D143D}" dt="2021-08-04T08:10:48.954" v="3522" actId="164"/>
          <ac:spMkLst>
            <pc:docMk/>
            <pc:sldMk cId="0" sldId="276"/>
            <ac:spMk id="5" creationId="{9826D5CC-883C-46C2-8FBB-156429EC180E}"/>
          </ac:spMkLst>
        </pc:spChg>
        <pc:spChg chg="del mod">
          <ac:chgData name="Danagul Nurmukhamed" userId="ad5fdb00-cc17-413b-9230-1b34196f2c7d" providerId="ADAL" clId="{CAAAC975-4D97-43B0-BE86-CE8C406D143D}" dt="2021-08-04T03:29:48.055" v="1557" actId="478"/>
          <ac:spMkLst>
            <pc:docMk/>
            <pc:sldMk cId="0" sldId="276"/>
            <ac:spMk id="13" creationId="{B69900CE-D45F-4841-B931-D641624A013E}"/>
          </ac:spMkLst>
        </pc:spChg>
        <pc:spChg chg="del mod">
          <ac:chgData name="Danagul Nurmukhamed" userId="ad5fdb00-cc17-413b-9230-1b34196f2c7d" providerId="ADAL" clId="{CAAAC975-4D97-43B0-BE86-CE8C406D143D}" dt="2021-08-04T03:29:45.115" v="1556" actId="478"/>
          <ac:spMkLst>
            <pc:docMk/>
            <pc:sldMk cId="0" sldId="276"/>
            <ac:spMk id="14" creationId="{331204FF-19C2-4186-8AC7-CDEE6FEE5EB9}"/>
          </ac:spMkLst>
        </pc:spChg>
        <pc:spChg chg="del mod">
          <ac:chgData name="Danagul Nurmukhamed" userId="ad5fdb00-cc17-413b-9230-1b34196f2c7d" providerId="ADAL" clId="{CAAAC975-4D97-43B0-BE86-CE8C406D143D}" dt="2021-08-04T03:29:50.226" v="1558" actId="478"/>
          <ac:spMkLst>
            <pc:docMk/>
            <pc:sldMk cId="0" sldId="276"/>
            <ac:spMk id="15" creationId="{1E8A0397-52BB-4C9A-8D6A-570F10DC4EB3}"/>
          </ac:spMkLst>
        </pc:spChg>
        <pc:spChg chg="del mod">
          <ac:chgData name="Danagul Nurmukhamed" userId="ad5fdb00-cc17-413b-9230-1b34196f2c7d" providerId="ADAL" clId="{CAAAC975-4D97-43B0-BE86-CE8C406D143D}" dt="2021-08-04T03:29:51.582" v="1559" actId="478"/>
          <ac:spMkLst>
            <pc:docMk/>
            <pc:sldMk cId="0" sldId="276"/>
            <ac:spMk id="16" creationId="{F1D46306-E7AF-4B49-8E66-5A120EA2DC64}"/>
          </ac:spMkLst>
        </pc:spChg>
        <pc:spChg chg="del mod">
          <ac:chgData name="Danagul Nurmukhamed" userId="ad5fdb00-cc17-413b-9230-1b34196f2c7d" providerId="ADAL" clId="{CAAAC975-4D97-43B0-BE86-CE8C406D143D}" dt="2021-08-04T04:08:00.927" v="1705" actId="478"/>
          <ac:spMkLst>
            <pc:docMk/>
            <pc:sldMk cId="0" sldId="276"/>
            <ac:spMk id="17" creationId="{AFFF69A2-05E6-46B3-B998-2A0A7DD87100}"/>
          </ac:spMkLst>
        </pc:spChg>
        <pc:spChg chg="del mod">
          <ac:chgData name="Danagul Nurmukhamed" userId="ad5fdb00-cc17-413b-9230-1b34196f2c7d" providerId="ADAL" clId="{CAAAC975-4D97-43B0-BE86-CE8C406D143D}" dt="2021-08-04T04:07:58.157" v="1704" actId="478"/>
          <ac:spMkLst>
            <pc:docMk/>
            <pc:sldMk cId="0" sldId="276"/>
            <ac:spMk id="18" creationId="{88E08DC3-F35D-4A60-BD89-ECD85E0B2D34}"/>
          </ac:spMkLst>
        </pc:spChg>
        <pc:spChg chg="mod">
          <ac:chgData name="Danagul Nurmukhamed" userId="ad5fdb00-cc17-413b-9230-1b34196f2c7d" providerId="ADAL" clId="{CAAAC975-4D97-43B0-BE86-CE8C406D143D}" dt="2021-08-04T04:13:34.370" v="1895" actId="255"/>
          <ac:spMkLst>
            <pc:docMk/>
            <pc:sldMk cId="0" sldId="276"/>
            <ac:spMk id="19" creationId="{C320C395-8C1C-4B95-877C-706B829942FC}"/>
          </ac:spMkLst>
        </pc:spChg>
        <pc:spChg chg="mod">
          <ac:chgData name="Danagul Nurmukhamed" userId="ad5fdb00-cc17-413b-9230-1b34196f2c7d" providerId="ADAL" clId="{CAAAC975-4D97-43B0-BE86-CE8C406D143D}" dt="2021-08-04T04:14:48.433" v="1931" actId="20577"/>
          <ac:spMkLst>
            <pc:docMk/>
            <pc:sldMk cId="0" sldId="276"/>
            <ac:spMk id="20" creationId="{02CC229E-F3CC-46D2-955B-E3AF38418A3B}"/>
          </ac:spMkLst>
        </pc:spChg>
        <pc:spChg chg="del mod">
          <ac:chgData name="Danagul Nurmukhamed" userId="ad5fdb00-cc17-413b-9230-1b34196f2c7d" providerId="ADAL" clId="{CAAAC975-4D97-43B0-BE86-CE8C406D143D}" dt="2021-08-04T04:08:09.231" v="1707" actId="478"/>
          <ac:spMkLst>
            <pc:docMk/>
            <pc:sldMk cId="0" sldId="276"/>
            <ac:spMk id="21" creationId="{3910B259-3443-42F6-9A32-A0E6BE0F25DD}"/>
          </ac:spMkLst>
        </pc:spChg>
        <pc:spChg chg="del mod">
          <ac:chgData name="Danagul Nurmukhamed" userId="ad5fdb00-cc17-413b-9230-1b34196f2c7d" providerId="ADAL" clId="{CAAAC975-4D97-43B0-BE86-CE8C406D143D}" dt="2021-08-04T04:08:05.596" v="1706" actId="478"/>
          <ac:spMkLst>
            <pc:docMk/>
            <pc:sldMk cId="0" sldId="276"/>
            <ac:spMk id="22" creationId="{A230D2A3-FA49-4291-BF3B-C2B73C66968D}"/>
          </ac:spMkLst>
        </pc:spChg>
        <pc:spChg chg="mod">
          <ac:chgData name="Danagul Nurmukhamed" userId="ad5fdb00-cc17-413b-9230-1b34196f2c7d" providerId="ADAL" clId="{CAAAC975-4D97-43B0-BE86-CE8C406D143D}" dt="2021-08-04T04:14:54.468" v="1933" actId="20577"/>
          <ac:spMkLst>
            <pc:docMk/>
            <pc:sldMk cId="0" sldId="276"/>
            <ac:spMk id="23" creationId="{4B181F33-786F-4AB6-90D5-D302CF065437}"/>
          </ac:spMkLst>
        </pc:spChg>
        <pc:spChg chg="mod">
          <ac:chgData name="Danagul Nurmukhamed" userId="ad5fdb00-cc17-413b-9230-1b34196f2c7d" providerId="ADAL" clId="{CAAAC975-4D97-43B0-BE86-CE8C406D143D}" dt="2021-08-04T04:13:34.370" v="1895" actId="255"/>
          <ac:spMkLst>
            <pc:docMk/>
            <pc:sldMk cId="0" sldId="276"/>
            <ac:spMk id="24" creationId="{1BAF4DE0-5588-466B-8DDE-26204AE5E839}"/>
          </ac:spMkLst>
        </pc:spChg>
        <pc:spChg chg="add mod">
          <ac:chgData name="Danagul Nurmukhamed" userId="ad5fdb00-cc17-413b-9230-1b34196f2c7d" providerId="ADAL" clId="{CAAAC975-4D97-43B0-BE86-CE8C406D143D}" dt="2021-08-04T05:08:20.058" v="2470" actId="14100"/>
          <ac:spMkLst>
            <pc:docMk/>
            <pc:sldMk cId="0" sldId="276"/>
            <ac:spMk id="25" creationId="{D5C19274-14CC-4652-95E2-398F602F9139}"/>
          </ac:spMkLst>
        </pc:spChg>
        <pc:spChg chg="mod">
          <ac:chgData name="Danagul Nurmukhamed" userId="ad5fdb00-cc17-413b-9230-1b34196f2c7d" providerId="ADAL" clId="{CAAAC975-4D97-43B0-BE86-CE8C406D143D}" dt="2021-08-03T12:35:42.705" v="1100" actId="6549"/>
          <ac:spMkLst>
            <pc:docMk/>
            <pc:sldMk cId="0" sldId="276"/>
            <ac:spMk id="28" creationId="{00000000-0000-0000-0000-000000000000}"/>
          </ac:spMkLst>
        </pc:spChg>
        <pc:spChg chg="del">
          <ac:chgData name="Danagul Nurmukhamed" userId="ad5fdb00-cc17-413b-9230-1b34196f2c7d" providerId="ADAL" clId="{CAAAC975-4D97-43B0-BE86-CE8C406D143D}" dt="2021-08-03T12:35:37.206" v="1094" actId="478"/>
          <ac:spMkLst>
            <pc:docMk/>
            <pc:sldMk cId="0" sldId="276"/>
            <ac:spMk id="37" creationId="{00000000-0000-0000-0000-000000000000}"/>
          </ac:spMkLst>
        </pc:spChg>
        <pc:spChg chg="del">
          <ac:chgData name="Danagul Nurmukhamed" userId="ad5fdb00-cc17-413b-9230-1b34196f2c7d" providerId="ADAL" clId="{CAAAC975-4D97-43B0-BE86-CE8C406D143D}" dt="2021-08-03T12:35:39.227" v="1095" actId="478"/>
          <ac:spMkLst>
            <pc:docMk/>
            <pc:sldMk cId="0" sldId="276"/>
            <ac:spMk id="38" creationId="{00000000-0000-0000-0000-000000000000}"/>
          </ac:spMkLst>
        </pc:spChg>
        <pc:spChg chg="add mod">
          <ac:chgData name="Danagul Nurmukhamed" userId="ad5fdb00-cc17-413b-9230-1b34196f2c7d" providerId="ADAL" clId="{CAAAC975-4D97-43B0-BE86-CE8C406D143D}" dt="2021-08-04T04:14:30.238" v="1903" actId="1076"/>
          <ac:spMkLst>
            <pc:docMk/>
            <pc:sldMk cId="0" sldId="276"/>
            <ac:spMk id="40" creationId="{7FC2F03B-4956-4FE1-956B-E05F729944DA}"/>
          </ac:spMkLst>
        </pc:spChg>
        <pc:grpChg chg="del">
          <ac:chgData name="Danagul Nurmukhamed" userId="ad5fdb00-cc17-413b-9230-1b34196f2c7d" providerId="ADAL" clId="{CAAAC975-4D97-43B0-BE86-CE8C406D143D}" dt="2021-08-03T12:35:47.286" v="1104" actId="478"/>
          <ac:grpSpMkLst>
            <pc:docMk/>
            <pc:sldMk cId="0" sldId="276"/>
            <ac:grpSpMk id="2" creationId="{00000000-0000-0000-0000-000000000000}"/>
          </ac:grpSpMkLst>
        </pc:grpChg>
        <pc:grpChg chg="add del mod">
          <ac:chgData name="Danagul Nurmukhamed" userId="ad5fdb00-cc17-413b-9230-1b34196f2c7d" providerId="ADAL" clId="{CAAAC975-4D97-43B0-BE86-CE8C406D143D}" dt="2021-08-04T08:10:51.427" v="3523" actId="21"/>
          <ac:grpSpMkLst>
            <pc:docMk/>
            <pc:sldMk cId="0" sldId="276"/>
            <ac:grpSpMk id="2" creationId="{8F9F0378-2920-43F1-AC78-E62B17CCEC56}"/>
          </ac:grpSpMkLst>
        </pc:grpChg>
        <pc:grpChg chg="del">
          <ac:chgData name="Danagul Nurmukhamed" userId="ad5fdb00-cc17-413b-9230-1b34196f2c7d" providerId="ADAL" clId="{CAAAC975-4D97-43B0-BE86-CE8C406D143D}" dt="2021-08-03T12:35:40.684" v="1096" actId="478"/>
          <ac:grpSpMkLst>
            <pc:docMk/>
            <pc:sldMk cId="0" sldId="276"/>
            <ac:grpSpMk id="4" creationId="{00000000-0000-0000-0000-000000000000}"/>
          </ac:grpSpMkLst>
        </pc:grpChg>
        <pc:grpChg chg="add mod">
          <ac:chgData name="Danagul Nurmukhamed" userId="ad5fdb00-cc17-413b-9230-1b34196f2c7d" providerId="ADAL" clId="{CAAAC975-4D97-43B0-BE86-CE8C406D143D}" dt="2021-08-04T05:08:12.005" v="2469" actId="14100"/>
          <ac:grpSpMkLst>
            <pc:docMk/>
            <pc:sldMk cId="0" sldId="276"/>
            <ac:grpSpMk id="6" creationId="{B58CF15C-4D04-48FF-9754-660A9D0D669B}"/>
          </ac:grpSpMkLst>
        </pc:grpChg>
        <pc:grpChg chg="mod">
          <ac:chgData name="Danagul Nurmukhamed" userId="ad5fdb00-cc17-413b-9230-1b34196f2c7d" providerId="ADAL" clId="{CAAAC975-4D97-43B0-BE86-CE8C406D143D}" dt="2021-08-04T03:29:36.326" v="1553"/>
          <ac:grpSpMkLst>
            <pc:docMk/>
            <pc:sldMk cId="0" sldId="276"/>
            <ac:grpSpMk id="7" creationId="{6ED32049-1CEF-4BCA-B26E-3F28299E32D3}"/>
          </ac:grpSpMkLst>
        </pc:grpChg>
        <pc:grpChg chg="del mod">
          <ac:chgData name="Danagul Nurmukhamed" userId="ad5fdb00-cc17-413b-9230-1b34196f2c7d" providerId="ADAL" clId="{CAAAC975-4D97-43B0-BE86-CE8C406D143D}" dt="2021-08-04T04:08:05.596" v="1706" actId="478"/>
          <ac:grpSpMkLst>
            <pc:docMk/>
            <pc:sldMk cId="0" sldId="276"/>
            <ac:grpSpMk id="8" creationId="{0CD9B690-F4CA-4498-8CF0-A96A670A5B43}"/>
          </ac:grpSpMkLst>
        </pc:grpChg>
        <pc:grpChg chg="del">
          <ac:chgData name="Danagul Nurmukhamed" userId="ad5fdb00-cc17-413b-9230-1b34196f2c7d" providerId="ADAL" clId="{CAAAC975-4D97-43B0-BE86-CE8C406D143D}" dt="2021-08-03T12:35:41.533" v="1097" actId="478"/>
          <ac:grpSpMkLst>
            <pc:docMk/>
            <pc:sldMk cId="0" sldId="276"/>
            <ac:grpSpMk id="9" creationId="{00000000-0000-0000-0000-000000000000}"/>
          </ac:grpSpMkLst>
        </pc:grpChg>
        <pc:grpChg chg="mod">
          <ac:chgData name="Danagul Nurmukhamed" userId="ad5fdb00-cc17-413b-9230-1b34196f2c7d" providerId="ADAL" clId="{CAAAC975-4D97-43B0-BE86-CE8C406D143D}" dt="2021-08-04T03:29:36.326" v="1553"/>
          <ac:grpSpMkLst>
            <pc:docMk/>
            <pc:sldMk cId="0" sldId="276"/>
            <ac:grpSpMk id="9" creationId="{E797B07C-EEEA-4697-A1FD-5A913AF7D5B8}"/>
          </ac:grpSpMkLst>
        </pc:grpChg>
        <pc:grpChg chg="del mod">
          <ac:chgData name="Danagul Nurmukhamed" userId="ad5fdb00-cc17-413b-9230-1b34196f2c7d" providerId="ADAL" clId="{CAAAC975-4D97-43B0-BE86-CE8C406D143D}" dt="2021-08-04T04:07:58.157" v="1704" actId="478"/>
          <ac:grpSpMkLst>
            <pc:docMk/>
            <pc:sldMk cId="0" sldId="276"/>
            <ac:grpSpMk id="10" creationId="{FFD91220-A5F4-4AF9-8A9B-67EA3E6FAEDD}"/>
          </ac:grpSpMkLst>
        </pc:grpChg>
        <pc:grpChg chg="del mod">
          <ac:chgData name="Danagul Nurmukhamed" userId="ad5fdb00-cc17-413b-9230-1b34196f2c7d" providerId="ADAL" clId="{CAAAC975-4D97-43B0-BE86-CE8C406D143D}" dt="2021-08-04T03:29:50.226" v="1558" actId="478"/>
          <ac:grpSpMkLst>
            <pc:docMk/>
            <pc:sldMk cId="0" sldId="276"/>
            <ac:grpSpMk id="11" creationId="{C36A085E-CD7B-40DB-B539-A5A1F549620E}"/>
          </ac:grpSpMkLst>
        </pc:grpChg>
        <pc:grpChg chg="del mod">
          <ac:chgData name="Danagul Nurmukhamed" userId="ad5fdb00-cc17-413b-9230-1b34196f2c7d" providerId="ADAL" clId="{CAAAC975-4D97-43B0-BE86-CE8C406D143D}" dt="2021-08-04T03:29:45.115" v="1556" actId="478"/>
          <ac:grpSpMkLst>
            <pc:docMk/>
            <pc:sldMk cId="0" sldId="276"/>
            <ac:grpSpMk id="12" creationId="{495E8411-A452-47E8-8CF4-AB1E2BE7B2FF}"/>
          </ac:grpSpMkLst>
        </pc:grpChg>
        <pc:grpChg chg="del mod">
          <ac:chgData name="Danagul Nurmukhamed" userId="ad5fdb00-cc17-413b-9230-1b34196f2c7d" providerId="ADAL" clId="{CAAAC975-4D97-43B0-BE86-CE8C406D143D}" dt="2021-08-03T12:35:42.188" v="1099" actId="478"/>
          <ac:grpSpMkLst>
            <pc:docMk/>
            <pc:sldMk cId="0" sldId="276"/>
            <ac:grpSpMk id="14" creationId="{00000000-0000-0000-0000-000000000000}"/>
          </ac:grpSpMkLst>
        </pc:grpChg>
        <pc:grpChg chg="del">
          <ac:chgData name="Danagul Nurmukhamed" userId="ad5fdb00-cc17-413b-9230-1b34196f2c7d" providerId="ADAL" clId="{CAAAC975-4D97-43B0-BE86-CE8C406D143D}" dt="2021-08-03T12:35:46.114" v="1103" actId="478"/>
          <ac:grpSpMkLst>
            <pc:docMk/>
            <pc:sldMk cId="0" sldId="276"/>
            <ac:grpSpMk id="19" creationId="{00000000-0000-0000-0000-000000000000}"/>
          </ac:grpSpMkLst>
        </pc:grpChg>
        <pc:grpChg chg="del">
          <ac:chgData name="Danagul Nurmukhamed" userId="ad5fdb00-cc17-413b-9230-1b34196f2c7d" providerId="ADAL" clId="{CAAAC975-4D97-43B0-BE86-CE8C406D143D}" dt="2021-08-03T12:35:44.442" v="1101" actId="478"/>
          <ac:grpSpMkLst>
            <pc:docMk/>
            <pc:sldMk cId="0" sldId="276"/>
            <ac:grpSpMk id="24" creationId="{00000000-0000-0000-0000-000000000000}"/>
          </ac:grpSpMkLst>
        </pc:grpChg>
        <pc:grpChg chg="del">
          <ac:chgData name="Danagul Nurmukhamed" userId="ad5fdb00-cc17-413b-9230-1b34196f2c7d" providerId="ADAL" clId="{CAAAC975-4D97-43B0-BE86-CE8C406D143D}" dt="2021-08-03T12:35:45.298" v="1102" actId="478"/>
          <ac:grpSpMkLst>
            <pc:docMk/>
            <pc:sldMk cId="0" sldId="276"/>
            <ac:grpSpMk id="29" creationId="{00000000-0000-0000-0000-000000000000}"/>
          </ac:grpSpMkLst>
        </pc:grpChg>
        <pc:grpChg chg="del">
          <ac:chgData name="Danagul Nurmukhamed" userId="ad5fdb00-cc17-413b-9230-1b34196f2c7d" providerId="ADAL" clId="{CAAAC975-4D97-43B0-BE86-CE8C406D143D}" dt="2021-08-03T12:35:50.595" v="1105" actId="478"/>
          <ac:grpSpMkLst>
            <pc:docMk/>
            <pc:sldMk cId="0" sldId="276"/>
            <ac:grpSpMk id="34" creationId="{00000000-0000-0000-0000-000000000000}"/>
          </ac:grpSpMkLst>
        </pc:grpChg>
        <pc:picChg chg="add mod">
          <ac:chgData name="Danagul Nurmukhamed" userId="ad5fdb00-cc17-413b-9230-1b34196f2c7d" providerId="ADAL" clId="{CAAAC975-4D97-43B0-BE86-CE8C406D143D}" dt="2021-08-04T04:14:10.123" v="1899" actId="1076"/>
          <ac:picMkLst>
            <pc:docMk/>
            <pc:sldMk cId="0" sldId="276"/>
            <ac:picMk id="39" creationId="{7BE7AF76-D103-47DE-856E-2A33913B0B48}"/>
          </ac:picMkLst>
        </pc:picChg>
      </pc:sldChg>
      <pc:sldChg chg="delSp modSp mod setBg">
        <pc:chgData name="Danagul Nurmukhamed" userId="ad5fdb00-cc17-413b-9230-1b34196f2c7d" providerId="ADAL" clId="{CAAAC975-4D97-43B0-BE86-CE8C406D143D}" dt="2021-08-05T03:48:15.569" v="3826" actId="2711"/>
        <pc:sldMkLst>
          <pc:docMk/>
          <pc:sldMk cId="0" sldId="277"/>
        </pc:sldMkLst>
        <pc:spChg chg="mod">
          <ac:chgData name="Danagul Nurmukhamed" userId="ad5fdb00-cc17-413b-9230-1b34196f2c7d" providerId="ADAL" clId="{CAAAC975-4D97-43B0-BE86-CE8C406D143D}" dt="2021-08-05T03:48:07.068" v="3825" actId="207"/>
          <ac:spMkLst>
            <pc:docMk/>
            <pc:sldMk cId="0" sldId="277"/>
            <ac:spMk id="2" creationId="{00000000-0000-0000-0000-000000000000}"/>
          </ac:spMkLst>
        </pc:spChg>
        <pc:spChg chg="del mod">
          <ac:chgData name="Danagul Nurmukhamed" userId="ad5fdb00-cc17-413b-9230-1b34196f2c7d" providerId="ADAL" clId="{CAAAC975-4D97-43B0-BE86-CE8C406D143D}" dt="2021-08-04T06:52:19.993" v="3430" actId="478"/>
          <ac:spMkLst>
            <pc:docMk/>
            <pc:sldMk cId="0" sldId="277"/>
            <ac:spMk id="3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8:15.569" v="3826" actId="2711"/>
          <ac:spMkLst>
            <pc:docMk/>
            <pc:sldMk cId="0" sldId="277"/>
            <ac:spMk id="6" creationId="{00000000-0000-0000-0000-000000000000}"/>
          </ac:spMkLst>
        </pc:spChg>
      </pc:sldChg>
      <pc:sldChg chg="del">
        <pc:chgData name="Danagul Nurmukhamed" userId="ad5fdb00-cc17-413b-9230-1b34196f2c7d" providerId="ADAL" clId="{CAAAC975-4D97-43B0-BE86-CE8C406D143D}" dt="2021-08-04T05:47:33.750" v="2933" actId="47"/>
        <pc:sldMkLst>
          <pc:docMk/>
          <pc:sldMk cId="0" sldId="278"/>
        </pc:sldMkLst>
      </pc:sldChg>
      <pc:sldChg chg="del">
        <pc:chgData name="Danagul Nurmukhamed" userId="ad5fdb00-cc17-413b-9230-1b34196f2c7d" providerId="ADAL" clId="{CAAAC975-4D97-43B0-BE86-CE8C406D143D}" dt="2021-08-04T05:47:32.694" v="2932" actId="47"/>
        <pc:sldMkLst>
          <pc:docMk/>
          <pc:sldMk cId="0" sldId="279"/>
        </pc:sldMkLst>
      </pc:sldChg>
      <pc:sldChg chg="addSp modSp mod setBg">
        <pc:chgData name="Danagul Nurmukhamed" userId="ad5fdb00-cc17-413b-9230-1b34196f2c7d" providerId="ADAL" clId="{CAAAC975-4D97-43B0-BE86-CE8C406D143D}" dt="2021-08-05T12:21:03.673" v="4664" actId="6549"/>
        <pc:sldMkLst>
          <pc:docMk/>
          <pc:sldMk cId="0" sldId="280"/>
        </pc:sldMkLst>
        <pc:spChg chg="mod">
          <ac:chgData name="Danagul Nurmukhamed" userId="ad5fdb00-cc17-413b-9230-1b34196f2c7d" providerId="ADAL" clId="{CAAAC975-4D97-43B0-BE86-CE8C406D143D}" dt="2021-08-05T09:41:53.795" v="4107" actId="14100"/>
          <ac:spMkLst>
            <pc:docMk/>
            <pc:sldMk cId="0" sldId="280"/>
            <ac:spMk id="2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9:25:13.804" v="4104" actId="2711"/>
          <ac:spMkLst>
            <pc:docMk/>
            <pc:sldMk cId="0" sldId="280"/>
            <ac:spMk id="5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9:25:13.804" v="4104" actId="2711"/>
          <ac:spMkLst>
            <pc:docMk/>
            <pc:sldMk cId="0" sldId="280"/>
            <ac:spMk id="6" creationId="{00000000-0000-0000-0000-000000000000}"/>
          </ac:spMkLst>
        </pc:spChg>
        <pc:spChg chg="add mod">
          <ac:chgData name="Danagul Nurmukhamed" userId="ad5fdb00-cc17-413b-9230-1b34196f2c7d" providerId="ADAL" clId="{CAAAC975-4D97-43B0-BE86-CE8C406D143D}" dt="2021-08-05T12:21:03.673" v="4664" actId="6549"/>
          <ac:spMkLst>
            <pc:docMk/>
            <pc:sldMk cId="0" sldId="280"/>
            <ac:spMk id="7" creationId="{D347E642-C531-499B-BB0D-43B0583B1B03}"/>
          </ac:spMkLst>
        </pc:spChg>
        <pc:spChg chg="add mod">
          <ac:chgData name="Danagul Nurmukhamed" userId="ad5fdb00-cc17-413b-9230-1b34196f2c7d" providerId="ADAL" clId="{CAAAC975-4D97-43B0-BE86-CE8C406D143D}" dt="2021-08-05T09:25:24.999" v="4105" actId="208"/>
          <ac:spMkLst>
            <pc:docMk/>
            <pc:sldMk cId="0" sldId="280"/>
            <ac:spMk id="9" creationId="{8639BDAD-799E-41BE-943F-10547550F4D1}"/>
          </ac:spMkLst>
        </pc:spChg>
        <pc:spChg chg="mod">
          <ac:chgData name="Danagul Nurmukhamed" userId="ad5fdb00-cc17-413b-9230-1b34196f2c7d" providerId="ADAL" clId="{CAAAC975-4D97-43B0-BE86-CE8C406D143D}" dt="2021-08-05T09:25:13.804" v="4104" actId="2711"/>
          <ac:spMkLst>
            <pc:docMk/>
            <pc:sldMk cId="0" sldId="280"/>
            <ac:spMk id="15" creationId="{00000000-0000-0000-0000-000000000000}"/>
          </ac:spMkLst>
        </pc:spChg>
        <pc:grpChg chg="mod">
          <ac:chgData name="Danagul Nurmukhamed" userId="ad5fdb00-cc17-413b-9230-1b34196f2c7d" providerId="ADAL" clId="{CAAAC975-4D97-43B0-BE86-CE8C406D143D}" dt="2021-08-04T05:51:52.709" v="3082" actId="1076"/>
          <ac:grpSpMkLst>
            <pc:docMk/>
            <pc:sldMk cId="0" sldId="280"/>
            <ac:grpSpMk id="4" creationId="{00000000-0000-0000-0000-000000000000}"/>
          </ac:grpSpMkLst>
        </pc:grpChg>
      </pc:sldChg>
      <pc:sldChg chg="modSp del mod setBg">
        <pc:chgData name="Danagul Nurmukhamed" userId="ad5fdb00-cc17-413b-9230-1b34196f2c7d" providerId="ADAL" clId="{CAAAC975-4D97-43B0-BE86-CE8C406D143D}" dt="2021-08-05T03:15:50.701" v="3709" actId="47"/>
        <pc:sldMkLst>
          <pc:docMk/>
          <pc:sldMk cId="0" sldId="281"/>
        </pc:sldMkLst>
        <pc:spChg chg="mod">
          <ac:chgData name="Danagul Nurmukhamed" userId="ad5fdb00-cc17-413b-9230-1b34196f2c7d" providerId="ADAL" clId="{CAAAC975-4D97-43B0-BE86-CE8C406D143D}" dt="2021-08-04T06:26:18.352" v="3234" actId="207"/>
          <ac:spMkLst>
            <pc:docMk/>
            <pc:sldMk cId="0" sldId="281"/>
            <ac:spMk id="164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4T06:26:29.469" v="3235" actId="207"/>
          <ac:spMkLst>
            <pc:docMk/>
            <pc:sldMk cId="0" sldId="281"/>
            <ac:spMk id="165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4T06:26:37.076" v="3236" actId="207"/>
          <ac:spMkLst>
            <pc:docMk/>
            <pc:sldMk cId="0" sldId="281"/>
            <ac:spMk id="168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4T06:26:41.093" v="3237" actId="207"/>
          <ac:spMkLst>
            <pc:docMk/>
            <pc:sldMk cId="0" sldId="281"/>
            <ac:spMk id="169" creationId="{00000000-0000-0000-0000-000000000000}"/>
          </ac:spMkLst>
        </pc:spChg>
      </pc:sldChg>
      <pc:sldChg chg="addSp delSp modSp mod setBg">
        <pc:chgData name="Danagul Nurmukhamed" userId="ad5fdb00-cc17-413b-9230-1b34196f2c7d" providerId="ADAL" clId="{CAAAC975-4D97-43B0-BE86-CE8C406D143D}" dt="2021-08-05T03:36:23.853" v="3765" actId="1076"/>
        <pc:sldMkLst>
          <pc:docMk/>
          <pc:sldMk cId="0" sldId="282"/>
        </pc:sldMkLst>
        <pc:spChg chg="del mod">
          <ac:chgData name="Danagul Nurmukhamed" userId="ad5fdb00-cc17-413b-9230-1b34196f2c7d" providerId="ADAL" clId="{CAAAC975-4D97-43B0-BE86-CE8C406D143D}" dt="2021-08-04T06:31:32.205" v="3269" actId="478"/>
          <ac:spMkLst>
            <pc:docMk/>
            <pc:sldMk cId="0" sldId="282"/>
            <ac:spMk id="3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4T06:30:15.284" v="3260" actId="1076"/>
          <ac:spMkLst>
            <pc:docMk/>
            <pc:sldMk cId="0" sldId="282"/>
            <ac:spMk id="11" creationId="{0BA09E3D-EE63-4998-9702-07AB2B55043E}"/>
          </ac:spMkLst>
        </pc:spChg>
        <pc:spChg chg="add mod ord">
          <ac:chgData name="Danagul Nurmukhamed" userId="ad5fdb00-cc17-413b-9230-1b34196f2c7d" providerId="ADAL" clId="{CAAAC975-4D97-43B0-BE86-CE8C406D143D}" dt="2021-08-05T03:36:19.407" v="3763" actId="1076"/>
          <ac:spMkLst>
            <pc:docMk/>
            <pc:sldMk cId="0" sldId="282"/>
            <ac:spMk id="12" creationId="{0A1B950A-137E-489D-8CAF-2055A9E82FED}"/>
          </ac:spMkLst>
        </pc:spChg>
        <pc:spChg chg="add mod">
          <ac:chgData name="Danagul Nurmukhamed" userId="ad5fdb00-cc17-413b-9230-1b34196f2c7d" providerId="ADAL" clId="{CAAAC975-4D97-43B0-BE86-CE8C406D143D}" dt="2021-08-05T03:35:38.686" v="3756" actId="207"/>
          <ac:spMkLst>
            <pc:docMk/>
            <pc:sldMk cId="0" sldId="282"/>
            <ac:spMk id="13" creationId="{B0999F06-F977-41F5-82F4-257D87DFAC5D}"/>
          </ac:spMkLst>
        </pc:spChg>
        <pc:spChg chg="del mod">
          <ac:chgData name="Danagul Nurmukhamed" userId="ad5fdb00-cc17-413b-9230-1b34196f2c7d" providerId="ADAL" clId="{CAAAC975-4D97-43B0-BE86-CE8C406D143D}" dt="2021-08-04T06:30:44.018" v="3264" actId="478"/>
          <ac:spMkLst>
            <pc:docMk/>
            <pc:sldMk cId="0" sldId="282"/>
            <ac:spMk id="98" creationId="{00000000-0000-0000-0000-000000000000}"/>
          </ac:spMkLst>
        </pc:spChg>
        <pc:spChg chg="del mod">
          <ac:chgData name="Danagul Nurmukhamed" userId="ad5fdb00-cc17-413b-9230-1b34196f2c7d" providerId="ADAL" clId="{CAAAC975-4D97-43B0-BE86-CE8C406D143D}" dt="2021-08-04T06:31:40.856" v="3272" actId="478"/>
          <ac:spMkLst>
            <pc:docMk/>
            <pc:sldMk cId="0" sldId="282"/>
            <ac:spMk id="99" creationId="{00000000-0000-0000-0000-000000000000}"/>
          </ac:spMkLst>
        </pc:spChg>
        <pc:spChg chg="del">
          <ac:chgData name="Danagul Nurmukhamed" userId="ad5fdb00-cc17-413b-9230-1b34196f2c7d" providerId="ADAL" clId="{CAAAC975-4D97-43B0-BE86-CE8C406D143D}" dt="2021-08-04T06:30:46.152" v="3265" actId="478"/>
          <ac:spMkLst>
            <pc:docMk/>
            <pc:sldMk cId="0" sldId="282"/>
            <ac:spMk id="100" creationId="{00000000-0000-0000-0000-000000000000}"/>
          </ac:spMkLst>
        </pc:spChg>
        <pc:spChg chg="del mod">
          <ac:chgData name="Danagul Nurmukhamed" userId="ad5fdb00-cc17-413b-9230-1b34196f2c7d" providerId="ADAL" clId="{CAAAC975-4D97-43B0-BE86-CE8C406D143D}" dt="2021-08-04T06:31:44.100" v="3273" actId="478"/>
          <ac:spMkLst>
            <pc:docMk/>
            <pc:sldMk cId="0" sldId="282"/>
            <ac:spMk id="101" creationId="{00000000-0000-0000-0000-000000000000}"/>
          </ac:spMkLst>
        </pc:spChg>
        <pc:grpChg chg="add del mod">
          <ac:chgData name="Danagul Nurmukhamed" userId="ad5fdb00-cc17-413b-9230-1b34196f2c7d" providerId="ADAL" clId="{CAAAC975-4D97-43B0-BE86-CE8C406D143D}" dt="2021-08-04T06:30:20.933" v="3261" actId="478"/>
          <ac:grpSpMkLst>
            <pc:docMk/>
            <pc:sldMk cId="0" sldId="282"/>
            <ac:grpSpMk id="10" creationId="{3B923405-8E3B-4E74-B321-F224A75353EE}"/>
          </ac:grpSpMkLst>
        </pc:grpChg>
        <pc:picChg chg="mod">
          <ac:chgData name="Danagul Nurmukhamed" userId="ad5fdb00-cc17-413b-9230-1b34196f2c7d" providerId="ADAL" clId="{CAAAC975-4D97-43B0-BE86-CE8C406D143D}" dt="2021-08-05T03:36:21.917" v="3764" actId="14100"/>
          <ac:picMkLst>
            <pc:docMk/>
            <pc:sldMk cId="0" sldId="282"/>
            <ac:picMk id="6" creationId="{00000000-0000-0000-0000-000000000000}"/>
          </ac:picMkLst>
        </pc:picChg>
        <pc:picChg chg="add mod">
          <ac:chgData name="Danagul Nurmukhamed" userId="ad5fdb00-cc17-413b-9230-1b34196f2c7d" providerId="ADAL" clId="{CAAAC975-4D97-43B0-BE86-CE8C406D143D}" dt="2021-08-05T03:36:23.853" v="3765" actId="1076"/>
          <ac:picMkLst>
            <pc:docMk/>
            <pc:sldMk cId="0" sldId="282"/>
            <ac:picMk id="14" creationId="{6E05529C-E061-4AB5-9CF0-A190F5EF5DAA}"/>
          </ac:picMkLst>
        </pc:picChg>
        <pc:picChg chg="del mod ord">
          <ac:chgData name="Danagul Nurmukhamed" userId="ad5fdb00-cc17-413b-9230-1b34196f2c7d" providerId="ADAL" clId="{CAAAC975-4D97-43B0-BE86-CE8C406D143D}" dt="2021-08-05T03:36:09.904" v="3762" actId="478"/>
          <ac:picMkLst>
            <pc:docMk/>
            <pc:sldMk cId="0" sldId="282"/>
            <ac:picMk id="74" creationId="{00000000-0000-0000-0000-000000000000}"/>
          </ac:picMkLst>
        </pc:picChg>
      </pc:sldChg>
      <pc:sldChg chg="modSp mod setBg">
        <pc:chgData name="Danagul Nurmukhamed" userId="ad5fdb00-cc17-413b-9230-1b34196f2c7d" providerId="ADAL" clId="{CAAAC975-4D97-43B0-BE86-CE8C406D143D}" dt="2021-08-05T03:49:15.714" v="3832" actId="2711"/>
        <pc:sldMkLst>
          <pc:docMk/>
          <pc:sldMk cId="0" sldId="283"/>
        </pc:sldMkLst>
        <pc:spChg chg="mod">
          <ac:chgData name="Danagul Nurmukhamed" userId="ad5fdb00-cc17-413b-9230-1b34196f2c7d" providerId="ADAL" clId="{CAAAC975-4D97-43B0-BE86-CE8C406D143D}" dt="2021-08-05T03:49:15.714" v="3832" actId="2711"/>
          <ac:spMkLst>
            <pc:docMk/>
            <pc:sldMk cId="0" sldId="283"/>
            <ac:spMk id="26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8:25.416" v="3827" actId="207"/>
          <ac:spMkLst>
            <pc:docMk/>
            <pc:sldMk cId="0" sldId="283"/>
            <ac:spMk id="178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8:28.857" v="3828" actId="207"/>
          <ac:spMkLst>
            <pc:docMk/>
            <pc:sldMk cId="0" sldId="283"/>
            <ac:spMk id="180" creationId="{00000000-0000-0000-0000-000000000000}"/>
          </ac:spMkLst>
        </pc:spChg>
        <pc:picChg chg="mod">
          <ac:chgData name="Danagul Nurmukhamed" userId="ad5fdb00-cc17-413b-9230-1b34196f2c7d" providerId="ADAL" clId="{CAAAC975-4D97-43B0-BE86-CE8C406D143D}" dt="2021-08-05T03:49:09.265" v="3831" actId="1076"/>
          <ac:picMkLst>
            <pc:docMk/>
            <pc:sldMk cId="0" sldId="283"/>
            <ac:picMk id="78" creationId="{00000000-0000-0000-0000-000000000000}"/>
          </ac:picMkLst>
        </pc:picChg>
      </pc:sldChg>
      <pc:sldChg chg="setBg">
        <pc:chgData name="Danagul Nurmukhamed" userId="ad5fdb00-cc17-413b-9230-1b34196f2c7d" providerId="ADAL" clId="{CAAAC975-4D97-43B0-BE86-CE8C406D143D}" dt="2021-08-04T05:06:04.043" v="2458"/>
        <pc:sldMkLst>
          <pc:docMk/>
          <pc:sldMk cId="0" sldId="284"/>
        </pc:sldMkLst>
      </pc:sldChg>
      <pc:sldChg chg="addSp delSp modSp mod setBg">
        <pc:chgData name="Danagul Nurmukhamed" userId="ad5fdb00-cc17-413b-9230-1b34196f2c7d" providerId="ADAL" clId="{CAAAC975-4D97-43B0-BE86-CE8C406D143D}" dt="2021-08-05T03:37:18.513" v="3771" actId="2711"/>
        <pc:sldMkLst>
          <pc:docMk/>
          <pc:sldMk cId="0" sldId="285"/>
        </pc:sldMkLst>
        <pc:spChg chg="mod">
          <ac:chgData name="Danagul Nurmukhamed" userId="ad5fdb00-cc17-413b-9230-1b34196f2c7d" providerId="ADAL" clId="{CAAAC975-4D97-43B0-BE86-CE8C406D143D}" dt="2021-08-05T03:37:18.513" v="3771" actId="2711"/>
          <ac:spMkLst>
            <pc:docMk/>
            <pc:sldMk cId="0" sldId="285"/>
            <ac:spMk id="9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37:12.398" v="3770" actId="207"/>
          <ac:spMkLst>
            <pc:docMk/>
            <pc:sldMk cId="0" sldId="285"/>
            <ac:spMk id="74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37:12.398" v="3770" actId="207"/>
          <ac:spMkLst>
            <pc:docMk/>
            <pc:sldMk cId="0" sldId="285"/>
            <ac:spMk id="75" creationId="{00000000-0000-0000-0000-000000000000}"/>
          </ac:spMkLst>
        </pc:spChg>
        <pc:grpChg chg="mod">
          <ac:chgData name="Danagul Nurmukhamed" userId="ad5fdb00-cc17-413b-9230-1b34196f2c7d" providerId="ADAL" clId="{CAAAC975-4D97-43B0-BE86-CE8C406D143D}" dt="2021-08-05T03:37:12.398" v="3770" actId="207"/>
          <ac:grpSpMkLst>
            <pc:docMk/>
            <pc:sldMk cId="0" sldId="285"/>
            <ac:grpSpMk id="73" creationId="{00000000-0000-0000-0000-000000000000}"/>
          </ac:grpSpMkLst>
        </pc:grpChg>
        <pc:picChg chg="add del">
          <ac:chgData name="Danagul Nurmukhamed" userId="ad5fdb00-cc17-413b-9230-1b34196f2c7d" providerId="ADAL" clId="{CAAAC975-4D97-43B0-BE86-CE8C406D143D}" dt="2021-08-03T05:20:38.255" v="3" actId="21"/>
          <ac:picMkLst>
            <pc:docMk/>
            <pc:sldMk cId="0" sldId="285"/>
            <ac:picMk id="11" creationId="{00000000-0000-0000-0000-000000000000}"/>
          </ac:picMkLst>
        </pc:picChg>
        <pc:picChg chg="mod">
          <ac:chgData name="Danagul Nurmukhamed" userId="ad5fdb00-cc17-413b-9230-1b34196f2c7d" providerId="ADAL" clId="{CAAAC975-4D97-43B0-BE86-CE8C406D143D}" dt="2021-08-03T05:25:16.160" v="5" actId="1076"/>
          <ac:picMkLst>
            <pc:docMk/>
            <pc:sldMk cId="0" sldId="285"/>
            <ac:picMk id="2050" creationId="{00000000-0000-0000-0000-000000000000}"/>
          </ac:picMkLst>
        </pc:picChg>
      </pc:sldChg>
      <pc:sldChg chg="addSp modSp mod setBg">
        <pc:chgData name="Danagul Nurmukhamed" userId="ad5fdb00-cc17-413b-9230-1b34196f2c7d" providerId="ADAL" clId="{CAAAC975-4D97-43B0-BE86-CE8C406D143D}" dt="2021-08-05T03:37:01.384" v="3769" actId="1076"/>
        <pc:sldMkLst>
          <pc:docMk/>
          <pc:sldMk cId="0" sldId="286"/>
        </pc:sldMkLst>
        <pc:spChg chg="mod">
          <ac:chgData name="Danagul Nurmukhamed" userId="ad5fdb00-cc17-413b-9230-1b34196f2c7d" providerId="ADAL" clId="{CAAAC975-4D97-43B0-BE86-CE8C406D143D}" dt="2021-08-05T03:36:55.214" v="3768" actId="207"/>
          <ac:spMkLst>
            <pc:docMk/>
            <pc:sldMk cId="0" sldId="286"/>
            <ac:spMk id="47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36:55.214" v="3768" actId="207"/>
          <ac:spMkLst>
            <pc:docMk/>
            <pc:sldMk cId="0" sldId="286"/>
            <ac:spMk id="48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36:48.546" v="3767" actId="2711"/>
          <ac:spMkLst>
            <pc:docMk/>
            <pc:sldMk cId="0" sldId="286"/>
            <ac:spMk id="56" creationId="{00000000-0000-0000-0000-000000000000}"/>
          </ac:spMkLst>
        </pc:spChg>
        <pc:grpChg chg="mod">
          <ac:chgData name="Danagul Nurmukhamed" userId="ad5fdb00-cc17-413b-9230-1b34196f2c7d" providerId="ADAL" clId="{CAAAC975-4D97-43B0-BE86-CE8C406D143D}" dt="2021-08-05T03:37:01.384" v="3769" actId="1076"/>
          <ac:grpSpMkLst>
            <pc:docMk/>
            <pc:sldMk cId="0" sldId="286"/>
            <ac:grpSpMk id="51" creationId="{00000000-0000-0000-0000-000000000000}"/>
          </ac:grpSpMkLst>
        </pc:grpChg>
        <pc:grpChg chg="mod">
          <ac:chgData name="Danagul Nurmukhamed" userId="ad5fdb00-cc17-413b-9230-1b34196f2c7d" providerId="ADAL" clId="{CAAAC975-4D97-43B0-BE86-CE8C406D143D}" dt="2021-08-05T03:36:55.214" v="3768" actId="207"/>
          <ac:grpSpMkLst>
            <pc:docMk/>
            <pc:sldMk cId="0" sldId="286"/>
            <ac:grpSpMk id="58" creationId="{00000000-0000-0000-0000-000000000000}"/>
          </ac:grpSpMkLst>
        </pc:grpChg>
        <pc:picChg chg="mod">
          <ac:chgData name="Danagul Nurmukhamed" userId="ad5fdb00-cc17-413b-9230-1b34196f2c7d" providerId="ADAL" clId="{CAAAC975-4D97-43B0-BE86-CE8C406D143D}" dt="2021-08-04T06:35:44.841" v="3316" actId="1076"/>
          <ac:picMkLst>
            <pc:docMk/>
            <pc:sldMk cId="0" sldId="286"/>
            <ac:picMk id="5" creationId="{00000000-0000-0000-0000-000000000000}"/>
          </ac:picMkLst>
        </pc:picChg>
        <pc:picChg chg="add mod ord">
          <ac:chgData name="Danagul Nurmukhamed" userId="ad5fdb00-cc17-413b-9230-1b34196f2c7d" providerId="ADAL" clId="{CAAAC975-4D97-43B0-BE86-CE8C406D143D}" dt="2021-08-04T06:37:26.960" v="3341" actId="1076"/>
          <ac:picMkLst>
            <pc:docMk/>
            <pc:sldMk cId="0" sldId="286"/>
            <ac:picMk id="10" creationId="{9EE7F33A-F0E0-47AF-B603-9C5185268976}"/>
          </ac:picMkLst>
        </pc:picChg>
        <pc:picChg chg="add mod ord">
          <ac:chgData name="Danagul Nurmukhamed" userId="ad5fdb00-cc17-413b-9230-1b34196f2c7d" providerId="ADAL" clId="{CAAAC975-4D97-43B0-BE86-CE8C406D143D}" dt="2021-08-04T06:37:23.564" v="3340" actId="1076"/>
          <ac:picMkLst>
            <pc:docMk/>
            <pc:sldMk cId="0" sldId="286"/>
            <ac:picMk id="11" creationId="{82378F28-E5BB-41CF-8330-98B9C3199620}"/>
          </ac:picMkLst>
        </pc:picChg>
        <pc:picChg chg="add mod">
          <ac:chgData name="Danagul Nurmukhamed" userId="ad5fdb00-cc17-413b-9230-1b34196f2c7d" providerId="ADAL" clId="{CAAAC975-4D97-43B0-BE86-CE8C406D143D}" dt="2021-08-04T06:37:04.379" v="3331" actId="1076"/>
          <ac:picMkLst>
            <pc:docMk/>
            <pc:sldMk cId="0" sldId="286"/>
            <ac:picMk id="12" creationId="{0139C9DA-CBAD-46E7-ACD6-7FDFB47AE735}"/>
          </ac:picMkLst>
        </pc:picChg>
      </pc:sldChg>
      <pc:sldChg chg="addSp modSp mod setBg">
        <pc:chgData name="Danagul Nurmukhamed" userId="ad5fdb00-cc17-413b-9230-1b34196f2c7d" providerId="ADAL" clId="{CAAAC975-4D97-43B0-BE86-CE8C406D143D}" dt="2021-08-05T03:50:50.917" v="3851" actId="1076"/>
        <pc:sldMkLst>
          <pc:docMk/>
          <pc:sldMk cId="0" sldId="288"/>
        </pc:sldMkLst>
        <pc:spChg chg="mod">
          <ac:chgData name="Danagul Nurmukhamed" userId="ad5fdb00-cc17-413b-9230-1b34196f2c7d" providerId="ADAL" clId="{CAAAC975-4D97-43B0-BE86-CE8C406D143D}" dt="2021-08-05T03:49:32.976" v="3834" actId="207"/>
          <ac:spMkLst>
            <pc:docMk/>
            <pc:sldMk cId="0" sldId="288"/>
            <ac:spMk id="2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9:48.390" v="3838" actId="14100"/>
          <ac:spMkLst>
            <pc:docMk/>
            <pc:sldMk cId="0" sldId="288"/>
            <ac:spMk id="3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50:13.770" v="3842" actId="14100"/>
          <ac:spMkLst>
            <pc:docMk/>
            <pc:sldMk cId="0" sldId="288"/>
            <ac:spMk id="5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9:40.033" v="3836" actId="2711"/>
          <ac:spMkLst>
            <pc:docMk/>
            <pc:sldMk cId="0" sldId="288"/>
            <ac:spMk id="6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9:40.033" v="3836" actId="2711"/>
          <ac:spMkLst>
            <pc:docMk/>
            <pc:sldMk cId="0" sldId="288"/>
            <ac:spMk id="8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50:38.857" v="3849" actId="1076"/>
          <ac:spMkLst>
            <pc:docMk/>
            <pc:sldMk cId="0" sldId="288"/>
            <ac:spMk id="9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9:40.033" v="3836" actId="2711"/>
          <ac:spMkLst>
            <pc:docMk/>
            <pc:sldMk cId="0" sldId="288"/>
            <ac:spMk id="11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50:16.934" v="3843" actId="14100"/>
          <ac:spMkLst>
            <pc:docMk/>
            <pc:sldMk cId="0" sldId="288"/>
            <ac:spMk id="12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9:40.033" v="3836" actId="2711"/>
          <ac:spMkLst>
            <pc:docMk/>
            <pc:sldMk cId="0" sldId="288"/>
            <ac:spMk id="14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50:27.864" v="3846" actId="1076"/>
          <ac:spMkLst>
            <pc:docMk/>
            <pc:sldMk cId="0" sldId="288"/>
            <ac:spMk id="15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49:40.033" v="3836" actId="2711"/>
          <ac:spMkLst>
            <pc:docMk/>
            <pc:sldMk cId="0" sldId="288"/>
            <ac:spMk id="17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50:30.656" v="3847" actId="14100"/>
          <ac:spMkLst>
            <pc:docMk/>
            <pc:sldMk cId="0" sldId="288"/>
            <ac:spMk id="18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50:50.917" v="3851" actId="1076"/>
          <ac:spMkLst>
            <pc:docMk/>
            <pc:sldMk cId="0" sldId="288"/>
            <ac:spMk id="22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50:42.833" v="3850" actId="1076"/>
          <ac:spMkLst>
            <pc:docMk/>
            <pc:sldMk cId="0" sldId="288"/>
            <ac:spMk id="23" creationId="{00000000-0000-0000-0000-000000000000}"/>
          </ac:spMkLst>
        </pc:spChg>
        <pc:grpChg chg="mod">
          <ac:chgData name="Danagul Nurmukhamed" userId="ad5fdb00-cc17-413b-9230-1b34196f2c7d" providerId="ADAL" clId="{CAAAC975-4D97-43B0-BE86-CE8C406D143D}" dt="2021-08-03T09:53:48.380" v="85" actId="164"/>
          <ac:grpSpMkLst>
            <pc:docMk/>
            <pc:sldMk cId="0" sldId="288"/>
            <ac:grpSpMk id="4" creationId="{00000000-0000-0000-0000-000000000000}"/>
          </ac:grpSpMkLst>
        </pc:grpChg>
        <pc:grpChg chg="mod">
          <ac:chgData name="Danagul Nurmukhamed" userId="ad5fdb00-cc17-413b-9230-1b34196f2c7d" providerId="ADAL" clId="{CAAAC975-4D97-43B0-BE86-CE8C406D143D}" dt="2021-08-03T09:53:48.380" v="85" actId="164"/>
          <ac:grpSpMkLst>
            <pc:docMk/>
            <pc:sldMk cId="0" sldId="288"/>
            <ac:grpSpMk id="7" creationId="{00000000-0000-0000-0000-000000000000}"/>
          </ac:grpSpMkLst>
        </pc:grpChg>
        <pc:grpChg chg="mod">
          <ac:chgData name="Danagul Nurmukhamed" userId="ad5fdb00-cc17-413b-9230-1b34196f2c7d" providerId="ADAL" clId="{CAAAC975-4D97-43B0-BE86-CE8C406D143D}" dt="2021-08-03T09:53:48.380" v="85" actId="164"/>
          <ac:grpSpMkLst>
            <pc:docMk/>
            <pc:sldMk cId="0" sldId="288"/>
            <ac:grpSpMk id="10" creationId="{00000000-0000-0000-0000-000000000000}"/>
          </ac:grpSpMkLst>
        </pc:grpChg>
        <pc:grpChg chg="mod">
          <ac:chgData name="Danagul Nurmukhamed" userId="ad5fdb00-cc17-413b-9230-1b34196f2c7d" providerId="ADAL" clId="{CAAAC975-4D97-43B0-BE86-CE8C406D143D}" dt="2021-08-03T09:53:48.380" v="85" actId="164"/>
          <ac:grpSpMkLst>
            <pc:docMk/>
            <pc:sldMk cId="0" sldId="288"/>
            <ac:grpSpMk id="13" creationId="{00000000-0000-0000-0000-000000000000}"/>
          </ac:grpSpMkLst>
        </pc:grpChg>
        <pc:grpChg chg="mod">
          <ac:chgData name="Danagul Nurmukhamed" userId="ad5fdb00-cc17-413b-9230-1b34196f2c7d" providerId="ADAL" clId="{CAAAC975-4D97-43B0-BE86-CE8C406D143D}" dt="2021-08-03T09:53:48.380" v="85" actId="164"/>
          <ac:grpSpMkLst>
            <pc:docMk/>
            <pc:sldMk cId="0" sldId="288"/>
            <ac:grpSpMk id="16" creationId="{00000000-0000-0000-0000-000000000000}"/>
          </ac:grpSpMkLst>
        </pc:grpChg>
        <pc:grpChg chg="add mod">
          <ac:chgData name="Danagul Nurmukhamed" userId="ad5fdb00-cc17-413b-9230-1b34196f2c7d" providerId="ADAL" clId="{CAAAC975-4D97-43B0-BE86-CE8C406D143D}" dt="2021-08-05T03:50:03.547" v="3841" actId="1076"/>
          <ac:grpSpMkLst>
            <pc:docMk/>
            <pc:sldMk cId="0" sldId="288"/>
            <ac:grpSpMk id="19" creationId="{F1CAA059-355D-4AE8-9692-844847016FAB}"/>
          </ac:grpSpMkLst>
        </pc:grpChg>
        <pc:grpChg chg="mod">
          <ac:chgData name="Danagul Nurmukhamed" userId="ad5fdb00-cc17-413b-9230-1b34196f2c7d" providerId="ADAL" clId="{CAAAC975-4D97-43B0-BE86-CE8C406D143D}" dt="2021-08-03T09:53:48.380" v="85" actId="164"/>
          <ac:grpSpMkLst>
            <pc:docMk/>
            <pc:sldMk cId="0" sldId="288"/>
            <ac:grpSpMk id="21" creationId="{00000000-0000-0000-0000-000000000000}"/>
          </ac:grpSpMkLst>
        </pc:grpChg>
        <pc:picChg chg="mod">
          <ac:chgData name="Danagul Nurmukhamed" userId="ad5fdb00-cc17-413b-9230-1b34196f2c7d" providerId="ADAL" clId="{CAAAC975-4D97-43B0-BE86-CE8C406D143D}" dt="2021-08-05T03:49:51.128" v="3839" actId="1076"/>
          <ac:picMkLst>
            <pc:docMk/>
            <pc:sldMk cId="0" sldId="288"/>
            <ac:picMk id="25" creationId="{00000000-0000-0000-0000-000000000000}"/>
          </ac:picMkLst>
        </pc:picChg>
      </pc:sldChg>
      <pc:sldChg chg="modSp del">
        <pc:chgData name="Danagul Nurmukhamed" userId="ad5fdb00-cc17-413b-9230-1b34196f2c7d" providerId="ADAL" clId="{CAAAC975-4D97-43B0-BE86-CE8C406D143D}" dt="2021-08-03T10:02:30.413" v="238" actId="47"/>
        <pc:sldMkLst>
          <pc:docMk/>
          <pc:sldMk cId="0" sldId="289"/>
        </pc:sldMkLst>
        <pc:spChg chg="mod">
          <ac:chgData name="Danagul Nurmukhamed" userId="ad5fdb00-cc17-413b-9230-1b34196f2c7d" providerId="ADAL" clId="{CAAAC975-4D97-43B0-BE86-CE8C406D143D}" dt="2021-08-03T09:55:34.359" v="104" actId="2711"/>
          <ac:spMkLst>
            <pc:docMk/>
            <pc:sldMk cId="0" sldId="289"/>
            <ac:spMk id="2" creationId="{00000000-0000-0000-0000-000000000000}"/>
          </ac:spMkLst>
        </pc:spChg>
      </pc:sldChg>
      <pc:sldChg chg="addSp delSp modSp del mod setBg">
        <pc:chgData name="Danagul Nurmukhamed" userId="ad5fdb00-cc17-413b-9230-1b34196f2c7d" providerId="ADAL" clId="{CAAAC975-4D97-43B0-BE86-CE8C406D143D}" dt="2021-08-05T11:30:50.603" v="4614" actId="2696"/>
        <pc:sldMkLst>
          <pc:docMk/>
          <pc:sldMk cId="0" sldId="290"/>
        </pc:sldMkLst>
        <pc:spChg chg="del mod">
          <ac:chgData name="Danagul Nurmukhamed" userId="ad5fdb00-cc17-413b-9230-1b34196f2c7d" providerId="ADAL" clId="{CAAAC975-4D97-43B0-BE86-CE8C406D143D}" dt="2021-08-04T06:22:59.421" v="3222" actId="478"/>
          <ac:spMkLst>
            <pc:docMk/>
            <pc:sldMk cId="0" sldId="290"/>
            <ac:spMk id="2" creationId="{00000000-0000-0000-0000-000000000000}"/>
          </ac:spMkLst>
        </pc:spChg>
        <pc:spChg chg="add del mod">
          <ac:chgData name="Danagul Nurmukhamed" userId="ad5fdb00-cc17-413b-9230-1b34196f2c7d" providerId="ADAL" clId="{CAAAC975-4D97-43B0-BE86-CE8C406D143D}" dt="2021-08-04T06:22:28.649" v="3188"/>
          <ac:spMkLst>
            <pc:docMk/>
            <pc:sldMk cId="0" sldId="290"/>
            <ac:spMk id="7" creationId="{18B26DC4-2090-492E-AC8A-375FB55D2F46}"/>
          </ac:spMkLst>
        </pc:spChg>
        <pc:spChg chg="add mod">
          <ac:chgData name="Danagul Nurmukhamed" userId="ad5fdb00-cc17-413b-9230-1b34196f2c7d" providerId="ADAL" clId="{CAAAC975-4D97-43B0-BE86-CE8C406D143D}" dt="2021-08-05T03:35:19.639" v="3755" actId="14100"/>
          <ac:spMkLst>
            <pc:docMk/>
            <pc:sldMk cId="0" sldId="290"/>
            <ac:spMk id="8" creationId="{68EE6D71-33ED-4105-AA8D-A415AED40AEA}"/>
          </ac:spMkLst>
        </pc:spChg>
        <pc:spChg chg="add mod ord">
          <ac:chgData name="Danagul Nurmukhamed" userId="ad5fdb00-cc17-413b-9230-1b34196f2c7d" providerId="ADAL" clId="{CAAAC975-4D97-43B0-BE86-CE8C406D143D}" dt="2021-08-05T03:35:08.403" v="3753" actId="207"/>
          <ac:spMkLst>
            <pc:docMk/>
            <pc:sldMk cId="0" sldId="290"/>
            <ac:spMk id="9" creationId="{A0101E50-1DCE-4415-A2E0-A39B663D739F}"/>
          </ac:spMkLst>
        </pc:spChg>
        <pc:spChg chg="del">
          <ac:chgData name="Danagul Nurmukhamed" userId="ad5fdb00-cc17-413b-9230-1b34196f2c7d" providerId="ADAL" clId="{CAAAC975-4D97-43B0-BE86-CE8C406D143D}" dt="2021-08-04T06:23:55.131" v="3232" actId="478"/>
          <ac:spMkLst>
            <pc:docMk/>
            <pc:sldMk cId="0" sldId="290"/>
            <ac:spMk id="92" creationId="{00000000-0000-0000-0000-000000000000}"/>
          </ac:spMkLst>
        </pc:spChg>
        <pc:picChg chg="mod">
          <ac:chgData name="Danagul Nurmukhamed" userId="ad5fdb00-cc17-413b-9230-1b34196f2c7d" providerId="ADAL" clId="{CAAAC975-4D97-43B0-BE86-CE8C406D143D}" dt="2021-08-04T06:23:22.763" v="3226" actId="207"/>
          <ac:picMkLst>
            <pc:docMk/>
            <pc:sldMk cId="0" sldId="290"/>
            <ac:picMk id="21" creationId="{00000000-0000-0000-0000-000000000000}"/>
          </ac:picMkLst>
        </pc:picChg>
      </pc:sldChg>
      <pc:sldChg chg="addSp delSp modSp del mod setBg">
        <pc:chgData name="Danagul Nurmukhamed" userId="ad5fdb00-cc17-413b-9230-1b34196f2c7d" providerId="ADAL" clId="{CAAAC975-4D97-43B0-BE86-CE8C406D143D}" dt="2021-08-05T10:05:51.616" v="4342" actId="47"/>
        <pc:sldMkLst>
          <pc:docMk/>
          <pc:sldMk cId="0" sldId="291"/>
        </pc:sldMkLst>
        <pc:spChg chg="del mod">
          <ac:chgData name="Danagul Nurmukhamed" userId="ad5fdb00-cc17-413b-9230-1b34196f2c7d" providerId="ADAL" clId="{CAAAC975-4D97-43B0-BE86-CE8C406D143D}" dt="2021-08-05T09:59:12.362" v="4300" actId="21"/>
          <ac:spMkLst>
            <pc:docMk/>
            <pc:sldMk cId="0" sldId="291"/>
            <ac:spMk id="2" creationId="{00000000-0000-0000-0000-000000000000}"/>
          </ac:spMkLst>
        </pc:spChg>
        <pc:spChg chg="del mod">
          <ac:chgData name="Danagul Nurmukhamed" userId="ad5fdb00-cc17-413b-9230-1b34196f2c7d" providerId="ADAL" clId="{CAAAC975-4D97-43B0-BE86-CE8C406D143D}" dt="2021-08-05T09:58:39.485" v="4291" actId="21"/>
          <ac:spMkLst>
            <pc:docMk/>
            <pc:sldMk cId="0" sldId="291"/>
            <ac:spMk id="3" creationId="{00000000-0000-0000-0000-000000000000}"/>
          </ac:spMkLst>
        </pc:spChg>
        <pc:spChg chg="add mod">
          <ac:chgData name="Danagul Nurmukhamed" userId="ad5fdb00-cc17-413b-9230-1b34196f2c7d" providerId="ADAL" clId="{CAAAC975-4D97-43B0-BE86-CE8C406D143D}" dt="2021-08-05T03:43:11.512" v="3811" actId="207"/>
          <ac:spMkLst>
            <pc:docMk/>
            <pc:sldMk cId="0" sldId="291"/>
            <ac:spMk id="7" creationId="{EA80D2FA-7B46-4C09-90A7-F512CBDC4B5A}"/>
          </ac:spMkLst>
        </pc:spChg>
        <pc:picChg chg="add mod ord">
          <ac:chgData name="Danagul Nurmukhamed" userId="ad5fdb00-cc17-413b-9230-1b34196f2c7d" providerId="ADAL" clId="{CAAAC975-4D97-43B0-BE86-CE8C406D143D}" dt="2021-08-04T06:44:15.634" v="3407" actId="1076"/>
          <ac:picMkLst>
            <pc:docMk/>
            <pc:sldMk cId="0" sldId="291"/>
            <ac:picMk id="8" creationId="{0FAF4200-E8C5-43D5-8D04-6F95C783D09E}"/>
          </ac:picMkLst>
        </pc:picChg>
        <pc:picChg chg="add mod">
          <ac:chgData name="Danagul Nurmukhamed" userId="ad5fdb00-cc17-413b-9230-1b34196f2c7d" providerId="ADAL" clId="{CAAAC975-4D97-43B0-BE86-CE8C406D143D}" dt="2021-08-04T06:44:18.225" v="3408" actId="1076"/>
          <ac:picMkLst>
            <pc:docMk/>
            <pc:sldMk cId="0" sldId="291"/>
            <ac:picMk id="9" creationId="{2A070F6F-EC1F-4A8B-81FD-220ED92075BD}"/>
          </ac:picMkLst>
        </pc:picChg>
      </pc:sldChg>
      <pc:sldChg chg="addSp delSp modSp mod setBg">
        <pc:chgData name="Danagul Nurmukhamed" userId="ad5fdb00-cc17-413b-9230-1b34196f2c7d" providerId="ADAL" clId="{CAAAC975-4D97-43B0-BE86-CE8C406D143D}" dt="2021-08-05T10:34:26.863" v="4539" actId="1076"/>
        <pc:sldMkLst>
          <pc:docMk/>
          <pc:sldMk cId="0" sldId="292"/>
        </pc:sldMkLst>
        <pc:spChg chg="mod topLvl">
          <ac:chgData name="Danagul Nurmukhamed" userId="ad5fdb00-cc17-413b-9230-1b34196f2c7d" providerId="ADAL" clId="{CAAAC975-4D97-43B0-BE86-CE8C406D143D}" dt="2021-08-05T10:32:10.160" v="4515" actId="1076"/>
          <ac:spMkLst>
            <pc:docMk/>
            <pc:sldMk cId="0" sldId="292"/>
            <ac:spMk id="2" creationId="{00000000-0000-0000-0000-000000000000}"/>
          </ac:spMkLst>
        </pc:spChg>
        <pc:spChg chg="add del mod">
          <ac:chgData name="Danagul Nurmukhamed" userId="ad5fdb00-cc17-413b-9230-1b34196f2c7d" providerId="ADAL" clId="{CAAAC975-4D97-43B0-BE86-CE8C406D143D}" dt="2021-08-05T10:32:48.565" v="4523" actId="1076"/>
          <ac:spMkLst>
            <pc:docMk/>
            <pc:sldMk cId="0" sldId="292"/>
            <ac:spMk id="3" creationId="{00000000-0000-0000-0000-000000000000}"/>
          </ac:spMkLst>
        </pc:spChg>
        <pc:spChg chg="add del mod">
          <ac:chgData name="Danagul Nurmukhamed" userId="ad5fdb00-cc17-413b-9230-1b34196f2c7d" providerId="ADAL" clId="{CAAAC975-4D97-43B0-BE86-CE8C406D143D}" dt="2021-08-05T10:32:45.694" v="4522" actId="1076"/>
          <ac:spMkLst>
            <pc:docMk/>
            <pc:sldMk cId="0" sldId="292"/>
            <ac:spMk id="4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10:31:48.345" v="4513" actId="1076"/>
          <ac:spMkLst>
            <pc:docMk/>
            <pc:sldMk cId="0" sldId="292"/>
            <ac:spMk id="6" creationId="{00000000-0000-0000-0000-000000000000}"/>
          </ac:spMkLst>
        </pc:spChg>
        <pc:spChg chg="mod topLvl">
          <ac:chgData name="Danagul Nurmukhamed" userId="ad5fdb00-cc17-413b-9230-1b34196f2c7d" providerId="ADAL" clId="{CAAAC975-4D97-43B0-BE86-CE8C406D143D}" dt="2021-08-05T10:32:13.900" v="4516" actId="1076"/>
          <ac:spMkLst>
            <pc:docMk/>
            <pc:sldMk cId="0" sldId="292"/>
            <ac:spMk id="7" creationId="{00000000-0000-0000-0000-000000000000}"/>
          </ac:spMkLst>
        </pc:spChg>
        <pc:spChg chg="add del mod">
          <ac:chgData name="Danagul Nurmukhamed" userId="ad5fdb00-cc17-413b-9230-1b34196f2c7d" providerId="ADAL" clId="{CAAAC975-4D97-43B0-BE86-CE8C406D143D}" dt="2021-08-05T10:18:07.913" v="4424" actId="478"/>
          <ac:spMkLst>
            <pc:docMk/>
            <pc:sldMk cId="0" sldId="292"/>
            <ac:spMk id="11" creationId="{4EC7FA40-C424-4388-B68D-2F32D1F2A208}"/>
          </ac:spMkLst>
        </pc:spChg>
        <pc:spChg chg="add mod ord topLvl">
          <ac:chgData name="Danagul Nurmukhamed" userId="ad5fdb00-cc17-413b-9230-1b34196f2c7d" providerId="ADAL" clId="{CAAAC975-4D97-43B0-BE86-CE8C406D143D}" dt="2021-08-05T10:32:27.299" v="4518" actId="1076"/>
          <ac:spMkLst>
            <pc:docMk/>
            <pc:sldMk cId="0" sldId="292"/>
            <ac:spMk id="16" creationId="{5D31D643-C025-4B44-9209-1DA126309834}"/>
          </ac:spMkLst>
        </pc:spChg>
        <pc:spChg chg="add del mod topLvl">
          <ac:chgData name="Danagul Nurmukhamed" userId="ad5fdb00-cc17-413b-9230-1b34196f2c7d" providerId="ADAL" clId="{CAAAC975-4D97-43B0-BE86-CE8C406D143D}" dt="2021-08-05T10:14:59.253" v="4388" actId="21"/>
          <ac:spMkLst>
            <pc:docMk/>
            <pc:sldMk cId="0" sldId="292"/>
            <ac:spMk id="17" creationId="{03D44C70-0B12-4B2A-A2ED-D619C230F96F}"/>
          </ac:spMkLst>
        </pc:spChg>
        <pc:spChg chg="add mod">
          <ac:chgData name="Danagul Nurmukhamed" userId="ad5fdb00-cc17-413b-9230-1b34196f2c7d" providerId="ADAL" clId="{CAAAC975-4D97-43B0-BE86-CE8C406D143D}" dt="2021-08-05T10:05:19.180" v="4333"/>
          <ac:spMkLst>
            <pc:docMk/>
            <pc:sldMk cId="0" sldId="292"/>
            <ac:spMk id="19" creationId="{4A47EBBF-5678-4DD3-9163-9EB441206D30}"/>
          </ac:spMkLst>
        </pc:spChg>
        <pc:spChg chg="add del mod">
          <ac:chgData name="Danagul Nurmukhamed" userId="ad5fdb00-cc17-413b-9230-1b34196f2c7d" providerId="ADAL" clId="{CAAAC975-4D97-43B0-BE86-CE8C406D143D}" dt="2021-08-05T10:16:41.832" v="4407" actId="478"/>
          <ac:spMkLst>
            <pc:docMk/>
            <pc:sldMk cId="0" sldId="292"/>
            <ac:spMk id="21" creationId="{A23ED3C5-44F9-420F-AA94-F8F4C291D603}"/>
          </ac:spMkLst>
        </pc:spChg>
        <pc:spChg chg="add del mod">
          <ac:chgData name="Danagul Nurmukhamed" userId="ad5fdb00-cc17-413b-9230-1b34196f2c7d" providerId="ADAL" clId="{CAAAC975-4D97-43B0-BE86-CE8C406D143D}" dt="2021-08-05T10:18:21.396" v="4427" actId="478"/>
          <ac:spMkLst>
            <pc:docMk/>
            <pc:sldMk cId="0" sldId="292"/>
            <ac:spMk id="22" creationId="{E945AEF1-4147-4125-80EB-3AB0A96227DE}"/>
          </ac:spMkLst>
        </pc:spChg>
        <pc:spChg chg="add del mod topLvl">
          <ac:chgData name="Danagul Nurmukhamed" userId="ad5fdb00-cc17-413b-9230-1b34196f2c7d" providerId="ADAL" clId="{CAAAC975-4D97-43B0-BE86-CE8C406D143D}" dt="2021-08-05T10:28:27.591" v="4493" actId="478"/>
          <ac:spMkLst>
            <pc:docMk/>
            <pc:sldMk cId="0" sldId="292"/>
            <ac:spMk id="23" creationId="{267EC495-451E-414E-9A2B-BD9194CFA8A3}"/>
          </ac:spMkLst>
        </pc:spChg>
        <pc:spChg chg="add mod topLvl">
          <ac:chgData name="Danagul Nurmukhamed" userId="ad5fdb00-cc17-413b-9230-1b34196f2c7d" providerId="ADAL" clId="{CAAAC975-4D97-43B0-BE86-CE8C406D143D}" dt="2021-08-05T10:28:46.501" v="4496" actId="113"/>
          <ac:spMkLst>
            <pc:docMk/>
            <pc:sldMk cId="0" sldId="292"/>
            <ac:spMk id="24" creationId="{4CD5E82C-30B4-48DD-95E3-39DB4CF89A67}"/>
          </ac:spMkLst>
        </pc:spChg>
        <pc:spChg chg="add del mod ord topLvl">
          <ac:chgData name="Danagul Nurmukhamed" userId="ad5fdb00-cc17-413b-9230-1b34196f2c7d" providerId="ADAL" clId="{CAAAC975-4D97-43B0-BE86-CE8C406D143D}" dt="2021-08-05T10:30:57.387" v="4506" actId="478"/>
          <ac:spMkLst>
            <pc:docMk/>
            <pc:sldMk cId="0" sldId="292"/>
            <ac:spMk id="25" creationId="{86B154F3-6D6A-4B22-A405-A056BF5CBDFB}"/>
          </ac:spMkLst>
        </pc:spChg>
        <pc:spChg chg="add del mod ord topLvl">
          <ac:chgData name="Danagul Nurmukhamed" userId="ad5fdb00-cc17-413b-9230-1b34196f2c7d" providerId="ADAL" clId="{CAAAC975-4D97-43B0-BE86-CE8C406D143D}" dt="2021-08-05T10:29:41.305" v="4498" actId="478"/>
          <ac:spMkLst>
            <pc:docMk/>
            <pc:sldMk cId="0" sldId="292"/>
            <ac:spMk id="26" creationId="{C12B225D-DCBC-45A9-83B5-727D36B13AC9}"/>
          </ac:spMkLst>
        </pc:spChg>
        <pc:spChg chg="add del mod ord">
          <ac:chgData name="Danagul Nurmukhamed" userId="ad5fdb00-cc17-413b-9230-1b34196f2c7d" providerId="ADAL" clId="{CAAAC975-4D97-43B0-BE86-CE8C406D143D}" dt="2021-08-05T10:30:39.251" v="4502" actId="478"/>
          <ac:spMkLst>
            <pc:docMk/>
            <pc:sldMk cId="0" sldId="292"/>
            <ac:spMk id="27" creationId="{56CBB909-5646-488A-B02F-5D9E00994E28}"/>
          </ac:spMkLst>
        </pc:spChg>
        <pc:spChg chg="del mod">
          <ac:chgData name="Danagul Nurmukhamed" userId="ad5fdb00-cc17-413b-9230-1b34196f2c7d" providerId="ADAL" clId="{CAAAC975-4D97-43B0-BE86-CE8C406D143D}" dt="2021-08-05T09:55:12.777" v="4246" actId="478"/>
          <ac:spMkLst>
            <pc:docMk/>
            <pc:sldMk cId="0" sldId="292"/>
            <ac:spMk id="48" creationId="{00000000-0000-0000-0000-000000000000}"/>
          </ac:spMkLst>
        </pc:spChg>
        <pc:spChg chg="del mod">
          <ac:chgData name="Danagul Nurmukhamed" userId="ad5fdb00-cc17-413b-9230-1b34196f2c7d" providerId="ADAL" clId="{CAAAC975-4D97-43B0-BE86-CE8C406D143D}" dt="2021-08-05T09:56:03.302" v="4256" actId="478"/>
          <ac:spMkLst>
            <pc:docMk/>
            <pc:sldMk cId="0" sldId="292"/>
            <ac:spMk id="70" creationId="{00000000-0000-0000-0000-000000000000}"/>
          </ac:spMkLst>
        </pc:spChg>
        <pc:spChg chg="del mod">
          <ac:chgData name="Danagul Nurmukhamed" userId="ad5fdb00-cc17-413b-9230-1b34196f2c7d" providerId="ADAL" clId="{CAAAC975-4D97-43B0-BE86-CE8C406D143D}" dt="2021-08-05T09:54:49.759" v="4242" actId="21"/>
          <ac:spMkLst>
            <pc:docMk/>
            <pc:sldMk cId="0" sldId="292"/>
            <ac:spMk id="71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10:32:59.644" v="4524" actId="1076"/>
          <ac:spMkLst>
            <pc:docMk/>
            <pc:sldMk cId="0" sldId="292"/>
            <ac:spMk id="72" creationId="{00000000-0000-0000-0000-000000000000}"/>
          </ac:spMkLst>
        </pc:spChg>
        <pc:grpChg chg="add mod topLvl">
          <ac:chgData name="Danagul Nurmukhamed" userId="ad5fdb00-cc17-413b-9230-1b34196f2c7d" providerId="ADAL" clId="{CAAAC975-4D97-43B0-BE86-CE8C406D143D}" dt="2021-08-05T10:32:38.964" v="4520" actId="1076"/>
          <ac:grpSpMkLst>
            <pc:docMk/>
            <pc:sldMk cId="0" sldId="292"/>
            <ac:grpSpMk id="5" creationId="{6204AFA5-31D0-4FD1-ADBF-44FD4F2ABE11}"/>
          </ac:grpSpMkLst>
        </pc:grpChg>
        <pc:grpChg chg="add mod topLvl">
          <ac:chgData name="Danagul Nurmukhamed" userId="ad5fdb00-cc17-413b-9230-1b34196f2c7d" providerId="ADAL" clId="{CAAAC975-4D97-43B0-BE86-CE8C406D143D}" dt="2021-08-05T10:34:08.039" v="4536" actId="1076"/>
          <ac:grpSpMkLst>
            <pc:docMk/>
            <pc:sldMk cId="0" sldId="292"/>
            <ac:grpSpMk id="8" creationId="{3E7D5B35-1D8F-47AA-95EB-567BC600E154}"/>
          </ac:grpSpMkLst>
        </pc:grpChg>
        <pc:grpChg chg="add del mod">
          <ac:chgData name="Danagul Nurmukhamed" userId="ad5fdb00-cc17-413b-9230-1b34196f2c7d" providerId="ADAL" clId="{CAAAC975-4D97-43B0-BE86-CE8C406D143D}" dt="2021-08-05T10:21:53.743" v="4476" actId="165"/>
          <ac:grpSpMkLst>
            <pc:docMk/>
            <pc:sldMk cId="0" sldId="292"/>
            <ac:grpSpMk id="9" creationId="{69011F17-8E67-4D04-B660-1CFF3A126036}"/>
          </ac:grpSpMkLst>
        </pc:grpChg>
        <pc:grpChg chg="add mod">
          <ac:chgData name="Danagul Nurmukhamed" userId="ad5fdb00-cc17-413b-9230-1b34196f2c7d" providerId="ADAL" clId="{CAAAC975-4D97-43B0-BE86-CE8C406D143D}" dt="2021-08-05T10:32:33.733" v="4519" actId="1076"/>
          <ac:grpSpMkLst>
            <pc:docMk/>
            <pc:sldMk cId="0" sldId="292"/>
            <ac:grpSpMk id="9" creationId="{7A502CBB-B15D-4B0D-88BF-C0E63675BCE0}"/>
          </ac:grpSpMkLst>
        </pc:grpChg>
        <pc:grpChg chg="add del mod">
          <ac:chgData name="Danagul Nurmukhamed" userId="ad5fdb00-cc17-413b-9230-1b34196f2c7d" providerId="ADAL" clId="{CAAAC975-4D97-43B0-BE86-CE8C406D143D}" dt="2021-08-05T10:14:59.253" v="4388" actId="21"/>
          <ac:grpSpMkLst>
            <pc:docMk/>
            <pc:sldMk cId="0" sldId="292"/>
            <ac:grpSpMk id="10" creationId="{79FCD3D8-8BFE-498E-9C95-B7615A8347E3}"/>
          </ac:grpSpMkLst>
        </pc:grpChg>
        <pc:grpChg chg="add del mod">
          <ac:chgData name="Danagul Nurmukhamed" userId="ad5fdb00-cc17-413b-9230-1b34196f2c7d" providerId="ADAL" clId="{CAAAC975-4D97-43B0-BE86-CE8C406D143D}" dt="2021-08-05T10:30:57.387" v="4506" actId="478"/>
          <ac:grpSpMkLst>
            <pc:docMk/>
            <pc:sldMk cId="0" sldId="292"/>
            <ac:grpSpMk id="12" creationId="{315AA450-8BFC-434D-80E2-6676D461198E}"/>
          </ac:grpSpMkLst>
        </pc:grpChg>
        <pc:grpChg chg="add mod">
          <ac:chgData name="Danagul Nurmukhamed" userId="ad5fdb00-cc17-413b-9230-1b34196f2c7d" providerId="ADAL" clId="{CAAAC975-4D97-43B0-BE86-CE8C406D143D}" dt="2021-08-05T10:34:16.296" v="4537" actId="1076"/>
          <ac:grpSpMkLst>
            <pc:docMk/>
            <pc:sldMk cId="0" sldId="292"/>
            <ac:grpSpMk id="13" creationId="{AA2D7EBD-3282-41C6-B103-CEA12B2F464D}"/>
          </ac:grpSpMkLst>
        </pc:grpChg>
        <pc:grpChg chg="add del mod topLvl">
          <ac:chgData name="Danagul Nurmukhamed" userId="ad5fdb00-cc17-413b-9230-1b34196f2c7d" providerId="ADAL" clId="{CAAAC975-4D97-43B0-BE86-CE8C406D143D}" dt="2021-08-05T10:28:27.591" v="4493" actId="478"/>
          <ac:grpSpMkLst>
            <pc:docMk/>
            <pc:sldMk cId="0" sldId="292"/>
            <ac:grpSpMk id="14" creationId="{E897E0B2-5A42-4082-9B0D-2C265042EFF4}"/>
          </ac:grpSpMkLst>
        </pc:grpChg>
        <pc:grpChg chg="add del mod">
          <ac:chgData name="Danagul Nurmukhamed" userId="ad5fdb00-cc17-413b-9230-1b34196f2c7d" providerId="ADAL" clId="{CAAAC975-4D97-43B0-BE86-CE8C406D143D}" dt="2021-08-05T10:29:41.305" v="4498" actId="478"/>
          <ac:grpSpMkLst>
            <pc:docMk/>
            <pc:sldMk cId="0" sldId="292"/>
            <ac:grpSpMk id="15" creationId="{60C90EC8-7E3B-4663-9388-A44D87D224AA}"/>
          </ac:grpSpMkLst>
        </pc:grpChg>
        <pc:grpChg chg="add del mod">
          <ac:chgData name="Danagul Nurmukhamed" userId="ad5fdb00-cc17-413b-9230-1b34196f2c7d" providerId="ADAL" clId="{CAAAC975-4D97-43B0-BE86-CE8C406D143D}" dt="2021-08-05T10:28:07.155" v="4490" actId="165"/>
          <ac:grpSpMkLst>
            <pc:docMk/>
            <pc:sldMk cId="0" sldId="292"/>
            <ac:grpSpMk id="18" creationId="{614B35B9-AB8A-42AC-97AD-79A04B95ABDB}"/>
          </ac:grpSpMkLst>
        </pc:grpChg>
        <pc:picChg chg="del mod ord">
          <ac:chgData name="Danagul Nurmukhamed" userId="ad5fdb00-cc17-413b-9230-1b34196f2c7d" providerId="ADAL" clId="{CAAAC975-4D97-43B0-BE86-CE8C406D143D}" dt="2021-08-05T10:20:27.089" v="4457" actId="478"/>
          <ac:picMkLst>
            <pc:docMk/>
            <pc:sldMk cId="0" sldId="292"/>
            <ac:picMk id="62" creationId="{00000000-0000-0000-0000-000000000000}"/>
          </ac:picMkLst>
        </pc:picChg>
        <pc:picChg chg="add del mod">
          <ac:chgData name="Danagul Nurmukhamed" userId="ad5fdb00-cc17-413b-9230-1b34196f2c7d" providerId="ADAL" clId="{CAAAC975-4D97-43B0-BE86-CE8C406D143D}" dt="2021-08-05T10:20:25.917" v="4456" actId="478"/>
          <ac:picMkLst>
            <pc:docMk/>
            <pc:sldMk cId="0" sldId="292"/>
            <ac:picMk id="69" creationId="{00000000-0000-0000-0000-000000000000}"/>
          </ac:picMkLst>
        </pc:picChg>
        <pc:cxnChg chg="add mod">
          <ac:chgData name="Danagul Nurmukhamed" userId="ad5fdb00-cc17-413b-9230-1b34196f2c7d" providerId="ADAL" clId="{CAAAC975-4D97-43B0-BE86-CE8C406D143D}" dt="2021-08-05T10:33:44.768" v="4532" actId="1076"/>
          <ac:cxnSpMkLst>
            <pc:docMk/>
            <pc:sldMk cId="0" sldId="292"/>
            <ac:cxnSpMk id="11" creationId="{A4651415-14B1-443F-8B0A-9A4B2A9F11D5}"/>
          </ac:cxnSpMkLst>
        </pc:cxnChg>
        <pc:cxnChg chg="add mod">
          <ac:chgData name="Danagul Nurmukhamed" userId="ad5fdb00-cc17-413b-9230-1b34196f2c7d" providerId="ADAL" clId="{CAAAC975-4D97-43B0-BE86-CE8C406D143D}" dt="2021-08-05T10:34:00.476" v="4535" actId="13822"/>
          <ac:cxnSpMkLst>
            <pc:docMk/>
            <pc:sldMk cId="0" sldId="292"/>
            <ac:cxnSpMk id="20" creationId="{8F40158D-0778-4E4A-9C50-DF8C323F9B7C}"/>
          </ac:cxnSpMkLst>
        </pc:cxnChg>
        <pc:cxnChg chg="add mod">
          <ac:chgData name="Danagul Nurmukhamed" userId="ad5fdb00-cc17-413b-9230-1b34196f2c7d" providerId="ADAL" clId="{CAAAC975-4D97-43B0-BE86-CE8C406D143D}" dt="2021-08-05T10:33:38.953" v="4531" actId="1076"/>
          <ac:cxnSpMkLst>
            <pc:docMk/>
            <pc:sldMk cId="0" sldId="292"/>
            <ac:cxnSpMk id="28" creationId="{DCCD3B9B-4A37-4CDA-980E-64AE6B1A647D}"/>
          </ac:cxnSpMkLst>
        </pc:cxnChg>
        <pc:cxnChg chg="add mod">
          <ac:chgData name="Danagul Nurmukhamed" userId="ad5fdb00-cc17-413b-9230-1b34196f2c7d" providerId="ADAL" clId="{CAAAC975-4D97-43B0-BE86-CE8C406D143D}" dt="2021-08-05T10:34:26.863" v="4539" actId="1076"/>
          <ac:cxnSpMkLst>
            <pc:docMk/>
            <pc:sldMk cId="0" sldId="292"/>
            <ac:cxnSpMk id="29" creationId="{0AE0F0D7-8A4C-4C5B-B683-1A085663F0FE}"/>
          </ac:cxnSpMkLst>
        </pc:cxnChg>
      </pc:sldChg>
      <pc:sldChg chg="addSp delSp modSp mod setBg setClrOvrMap">
        <pc:chgData name="Danagul Nurmukhamed" userId="ad5fdb00-cc17-413b-9230-1b34196f2c7d" providerId="ADAL" clId="{CAAAC975-4D97-43B0-BE86-CE8C406D143D}" dt="2021-08-05T03:53:30.287" v="3879" actId="207"/>
        <pc:sldMkLst>
          <pc:docMk/>
          <pc:sldMk cId="0" sldId="293"/>
        </pc:sldMkLst>
        <pc:spChg chg="del mod">
          <ac:chgData name="Danagul Nurmukhamed" userId="ad5fdb00-cc17-413b-9230-1b34196f2c7d" providerId="ADAL" clId="{CAAAC975-4D97-43B0-BE86-CE8C406D143D}" dt="2021-08-03T10:49:22.434" v="608" actId="478"/>
          <ac:spMkLst>
            <pc:docMk/>
            <pc:sldMk cId="0" sldId="293"/>
            <ac:spMk id="2" creationId="{00000000-0000-0000-0000-000000000000}"/>
          </ac:spMkLst>
        </pc:spChg>
        <pc:spChg chg="del mod ord">
          <ac:chgData name="Danagul Nurmukhamed" userId="ad5fdb00-cc17-413b-9230-1b34196f2c7d" providerId="ADAL" clId="{CAAAC975-4D97-43B0-BE86-CE8C406D143D}" dt="2021-08-03T10:54:32.646" v="686"/>
          <ac:spMkLst>
            <pc:docMk/>
            <pc:sldMk cId="0" sldId="293"/>
            <ac:spMk id="3" creationId="{00000000-0000-0000-0000-000000000000}"/>
          </ac:spMkLst>
        </pc:spChg>
        <pc:spChg chg="add mod">
          <ac:chgData name="Danagul Nurmukhamed" userId="ad5fdb00-cc17-413b-9230-1b34196f2c7d" providerId="ADAL" clId="{CAAAC975-4D97-43B0-BE86-CE8C406D143D}" dt="2021-08-05T03:52:32.977" v="3866" actId="2711"/>
          <ac:spMkLst>
            <pc:docMk/>
            <pc:sldMk cId="0" sldId="293"/>
            <ac:spMk id="5" creationId="{C7145FCF-669B-4783-95C3-C2A32CD6D265}"/>
          </ac:spMkLst>
        </pc:spChg>
        <pc:spChg chg="add del mod topLvl">
          <ac:chgData name="Danagul Nurmukhamed" userId="ad5fdb00-cc17-413b-9230-1b34196f2c7d" providerId="ADAL" clId="{CAAAC975-4D97-43B0-BE86-CE8C406D143D}" dt="2021-08-03T10:53:16.749" v="663" actId="478"/>
          <ac:spMkLst>
            <pc:docMk/>
            <pc:sldMk cId="0" sldId="293"/>
            <ac:spMk id="10" creationId="{7B55F745-5A05-41A1-A1AE-DF79E84D329A}"/>
          </ac:spMkLst>
        </pc:spChg>
        <pc:spChg chg="add del">
          <ac:chgData name="Danagul Nurmukhamed" userId="ad5fdb00-cc17-413b-9230-1b34196f2c7d" providerId="ADAL" clId="{CAAAC975-4D97-43B0-BE86-CE8C406D143D}" dt="2021-08-03T10:50:15.247" v="613" actId="26606"/>
          <ac:spMkLst>
            <pc:docMk/>
            <pc:sldMk cId="0" sldId="293"/>
            <ac:spMk id="11" creationId="{56C20283-73E0-40EC-8AD8-057F581F64C2}"/>
          </ac:spMkLst>
        </pc:spChg>
        <pc:spChg chg="add mod topLvl">
          <ac:chgData name="Danagul Nurmukhamed" userId="ad5fdb00-cc17-413b-9230-1b34196f2c7d" providerId="ADAL" clId="{CAAAC975-4D97-43B0-BE86-CE8C406D143D}" dt="2021-08-05T03:52:32.977" v="3866" actId="2711"/>
          <ac:spMkLst>
            <pc:docMk/>
            <pc:sldMk cId="0" sldId="293"/>
            <ac:spMk id="12" creationId="{C075ADB5-D73E-4439-A3BF-1E52C02D22B1}"/>
          </ac:spMkLst>
        </pc:spChg>
        <pc:spChg chg="add del">
          <ac:chgData name="Danagul Nurmukhamed" userId="ad5fdb00-cc17-413b-9230-1b34196f2c7d" providerId="ADAL" clId="{CAAAC975-4D97-43B0-BE86-CE8C406D143D}" dt="2021-08-03T10:50:15.247" v="613" actId="26606"/>
          <ac:spMkLst>
            <pc:docMk/>
            <pc:sldMk cId="0" sldId="293"/>
            <ac:spMk id="13" creationId="{3FCC729B-E528-40C3-82D3-BA4375575E87}"/>
          </ac:spMkLst>
        </pc:spChg>
        <pc:spChg chg="add del mod">
          <ac:chgData name="Danagul Nurmukhamed" userId="ad5fdb00-cc17-413b-9230-1b34196f2c7d" providerId="ADAL" clId="{CAAAC975-4D97-43B0-BE86-CE8C406D143D}" dt="2021-08-03T10:54:32.630" v="684"/>
          <ac:spMkLst>
            <pc:docMk/>
            <pc:sldMk cId="0" sldId="293"/>
            <ac:spMk id="14" creationId="{25BDA3C8-DE13-47BE-8D61-0E74FB69C018}"/>
          </ac:spMkLst>
        </pc:spChg>
        <pc:spChg chg="add del">
          <ac:chgData name="Danagul Nurmukhamed" userId="ad5fdb00-cc17-413b-9230-1b34196f2c7d" providerId="ADAL" clId="{CAAAC975-4D97-43B0-BE86-CE8C406D143D}" dt="2021-08-03T10:50:15.247" v="613" actId="26606"/>
          <ac:spMkLst>
            <pc:docMk/>
            <pc:sldMk cId="0" sldId="293"/>
            <ac:spMk id="15" creationId="{58F1FB8D-1842-4A04-998D-6CF047AB2790}"/>
          </ac:spMkLst>
        </pc:spChg>
        <pc:spChg chg="add del mod">
          <ac:chgData name="Danagul Nurmukhamed" userId="ad5fdb00-cc17-413b-9230-1b34196f2c7d" providerId="ADAL" clId="{CAAAC975-4D97-43B0-BE86-CE8C406D143D}" dt="2021-08-03T11:40:02.398" v="776" actId="21"/>
          <ac:spMkLst>
            <pc:docMk/>
            <pc:sldMk cId="0" sldId="293"/>
            <ac:spMk id="16" creationId="{A7AEAF29-E086-441B-8C16-56FD40BE9D2B}"/>
          </ac:spMkLst>
        </pc:spChg>
        <pc:spChg chg="del mod topLvl">
          <ac:chgData name="Danagul Nurmukhamed" userId="ad5fdb00-cc17-413b-9230-1b34196f2c7d" providerId="ADAL" clId="{CAAAC975-4D97-43B0-BE86-CE8C406D143D}" dt="2021-08-03T10:56:15.505" v="700" actId="478"/>
          <ac:spMkLst>
            <pc:docMk/>
            <pc:sldMk cId="0" sldId="293"/>
            <ac:spMk id="19" creationId="{165A6FB9-9874-4B8D-B861-5C2DBEDE90C4}"/>
          </ac:spMkLst>
        </pc:spChg>
        <pc:spChg chg="del mod">
          <ac:chgData name="Danagul Nurmukhamed" userId="ad5fdb00-cc17-413b-9230-1b34196f2c7d" providerId="ADAL" clId="{CAAAC975-4D97-43B0-BE86-CE8C406D143D}" dt="2021-08-03T10:56:12.481" v="699" actId="478"/>
          <ac:spMkLst>
            <pc:docMk/>
            <pc:sldMk cId="0" sldId="293"/>
            <ac:spMk id="20" creationId="{83125E94-9EDA-45F5-896D-8AEDB841814C}"/>
          </ac:spMkLst>
        </pc:spChg>
        <pc:spChg chg="mod">
          <ac:chgData name="Danagul Nurmukhamed" userId="ad5fdb00-cc17-413b-9230-1b34196f2c7d" providerId="ADAL" clId="{CAAAC975-4D97-43B0-BE86-CE8C406D143D}" dt="2021-08-03T10:56:09.289" v="698"/>
          <ac:spMkLst>
            <pc:docMk/>
            <pc:sldMk cId="0" sldId="293"/>
            <ac:spMk id="21" creationId="{6AB73D5A-DF45-43B4-AE87-FE7546AA9D7C}"/>
          </ac:spMkLst>
        </pc:spChg>
        <pc:spChg chg="add mod">
          <ac:chgData name="Danagul Nurmukhamed" userId="ad5fdb00-cc17-413b-9230-1b34196f2c7d" providerId="ADAL" clId="{CAAAC975-4D97-43B0-BE86-CE8C406D143D}" dt="2021-08-05T03:53:12.652" v="3875" actId="14100"/>
          <ac:spMkLst>
            <pc:docMk/>
            <pc:sldMk cId="0" sldId="293"/>
            <ac:spMk id="22" creationId="{672D52F6-238E-4482-BEAE-CAC5F1133A06}"/>
          </ac:spMkLst>
        </pc:spChg>
        <pc:spChg chg="del mod topLvl">
          <ac:chgData name="Danagul Nurmukhamed" userId="ad5fdb00-cc17-413b-9230-1b34196f2c7d" providerId="ADAL" clId="{CAAAC975-4D97-43B0-BE86-CE8C406D143D}" dt="2021-08-03T11:43:14.444" v="809" actId="478"/>
          <ac:spMkLst>
            <pc:docMk/>
            <pc:sldMk cId="0" sldId="293"/>
            <ac:spMk id="33" creationId="{3EAD3092-BD59-4E51-A3C9-D592036EE2C8}"/>
          </ac:spMkLst>
        </pc:spChg>
        <pc:spChg chg="del mod">
          <ac:chgData name="Danagul Nurmukhamed" userId="ad5fdb00-cc17-413b-9230-1b34196f2c7d" providerId="ADAL" clId="{CAAAC975-4D97-43B0-BE86-CE8C406D143D}" dt="2021-08-03T11:43:12.828" v="808" actId="478"/>
          <ac:spMkLst>
            <pc:docMk/>
            <pc:sldMk cId="0" sldId="293"/>
            <ac:spMk id="34" creationId="{AA6CAA43-0019-4AAD-9EF4-148805A1B3FE}"/>
          </ac:spMkLst>
        </pc:spChg>
        <pc:spChg chg="mod">
          <ac:chgData name="Danagul Nurmukhamed" userId="ad5fdb00-cc17-413b-9230-1b34196f2c7d" providerId="ADAL" clId="{CAAAC975-4D97-43B0-BE86-CE8C406D143D}" dt="2021-08-05T03:53:30.287" v="3879" actId="207"/>
          <ac:spMkLst>
            <pc:docMk/>
            <pc:sldMk cId="0" sldId="293"/>
            <ac:spMk id="35" creationId="{0BDBD208-9057-4AA4-A4CA-0BF304073D8E}"/>
          </ac:spMkLst>
        </pc:spChg>
        <pc:spChg chg="add mod ord">
          <ac:chgData name="Danagul Nurmukhamed" userId="ad5fdb00-cc17-413b-9230-1b34196f2c7d" providerId="ADAL" clId="{CAAAC975-4D97-43B0-BE86-CE8C406D143D}" dt="2021-08-05T03:53:24.688" v="3877" actId="207"/>
          <ac:spMkLst>
            <pc:docMk/>
            <pc:sldMk cId="0" sldId="293"/>
            <ac:spMk id="36" creationId="{BC20E50C-F1DA-4CE3-A2D7-A87AD588CB2B}"/>
          </ac:spMkLst>
        </pc:spChg>
        <pc:grpChg chg="add del mod">
          <ac:chgData name="Danagul Nurmukhamed" userId="ad5fdb00-cc17-413b-9230-1b34196f2c7d" providerId="ADAL" clId="{CAAAC975-4D97-43B0-BE86-CE8C406D143D}" dt="2021-08-03T10:53:16.749" v="663" actId="478"/>
          <ac:grpSpMkLst>
            <pc:docMk/>
            <pc:sldMk cId="0" sldId="293"/>
            <ac:grpSpMk id="7" creationId="{73504650-848A-400A-B855-DDED62D49D93}"/>
          </ac:grpSpMkLst>
        </pc:grpChg>
        <pc:grpChg chg="add del mod">
          <ac:chgData name="Danagul Nurmukhamed" userId="ad5fdb00-cc17-413b-9230-1b34196f2c7d" providerId="ADAL" clId="{CAAAC975-4D97-43B0-BE86-CE8C406D143D}" dt="2021-08-03T10:56:15.505" v="700" actId="478"/>
          <ac:grpSpMkLst>
            <pc:docMk/>
            <pc:sldMk cId="0" sldId="293"/>
            <ac:grpSpMk id="17" creationId="{B908848D-6FCA-4CD3-931C-4983C46B13E0}"/>
          </ac:grpSpMkLst>
        </pc:grpChg>
        <pc:grpChg chg="del mod ord topLvl">
          <ac:chgData name="Danagul Nurmukhamed" userId="ad5fdb00-cc17-413b-9230-1b34196f2c7d" providerId="ADAL" clId="{CAAAC975-4D97-43B0-BE86-CE8C406D143D}" dt="2021-08-03T11:43:41.527" v="816" actId="478"/>
          <ac:grpSpMkLst>
            <pc:docMk/>
            <pc:sldMk cId="0" sldId="293"/>
            <ac:grpSpMk id="18" creationId="{8BBD7A4B-3C01-48FF-ACC2-E140B3E14DCE}"/>
          </ac:grpSpMkLst>
        </pc:grpChg>
        <pc:grpChg chg="add del mod">
          <ac:chgData name="Danagul Nurmukhamed" userId="ad5fdb00-cc17-413b-9230-1b34196f2c7d" providerId="ADAL" clId="{CAAAC975-4D97-43B0-BE86-CE8C406D143D}" dt="2021-08-03T11:43:14.444" v="809" actId="478"/>
          <ac:grpSpMkLst>
            <pc:docMk/>
            <pc:sldMk cId="0" sldId="293"/>
            <ac:grpSpMk id="31" creationId="{01E1835D-F5B8-40BE-B75D-A49A5D75464A}"/>
          </ac:grpSpMkLst>
        </pc:grpChg>
        <pc:grpChg chg="mod ord topLvl">
          <ac:chgData name="Danagul Nurmukhamed" userId="ad5fdb00-cc17-413b-9230-1b34196f2c7d" providerId="ADAL" clId="{CAAAC975-4D97-43B0-BE86-CE8C406D143D}" dt="2021-08-05T03:53:30.287" v="3879" actId="207"/>
          <ac:grpSpMkLst>
            <pc:docMk/>
            <pc:sldMk cId="0" sldId="293"/>
            <ac:grpSpMk id="32" creationId="{B428F200-D9C0-497A-8F1F-C8FF2369821A}"/>
          </ac:grpSpMkLst>
        </pc:grpChg>
        <pc:picChg chg="add mod ord">
          <ac:chgData name="Danagul Nurmukhamed" userId="ad5fdb00-cc17-413b-9230-1b34196f2c7d" providerId="ADAL" clId="{CAAAC975-4D97-43B0-BE86-CE8C406D143D}" dt="2021-08-04T08:01:30.616" v="3463" actId="1076"/>
          <ac:picMkLst>
            <pc:docMk/>
            <pc:sldMk cId="0" sldId="293"/>
            <ac:picMk id="3" creationId="{26686FEF-0EE3-4C45-BE97-3F0DA5B0DCD2}"/>
          </ac:picMkLst>
        </pc:picChg>
        <pc:picChg chg="del">
          <ac:chgData name="Danagul Nurmukhamed" userId="ad5fdb00-cc17-413b-9230-1b34196f2c7d" providerId="ADAL" clId="{CAAAC975-4D97-43B0-BE86-CE8C406D143D}" dt="2021-08-03T10:33:18.331" v="525" actId="478"/>
          <ac:picMkLst>
            <pc:docMk/>
            <pc:sldMk cId="0" sldId="293"/>
            <ac:picMk id="4" creationId="{00000000-0000-0000-0000-000000000000}"/>
          </ac:picMkLst>
        </pc:picChg>
        <pc:picChg chg="add mod ord">
          <ac:chgData name="Danagul Nurmukhamed" userId="ad5fdb00-cc17-413b-9230-1b34196f2c7d" providerId="ADAL" clId="{CAAAC975-4D97-43B0-BE86-CE8C406D143D}" dt="2021-08-03T11:42:37.625" v="802" actId="1076"/>
          <ac:picMkLst>
            <pc:docMk/>
            <pc:sldMk cId="0" sldId="293"/>
            <ac:picMk id="6" creationId="{25B9EAE6-2879-454C-A36A-635DFA18E990}"/>
          </ac:picMkLst>
        </pc:picChg>
        <pc:picChg chg="add del mod">
          <ac:chgData name="Danagul Nurmukhamed" userId="ad5fdb00-cc17-413b-9230-1b34196f2c7d" providerId="ADAL" clId="{CAAAC975-4D97-43B0-BE86-CE8C406D143D}" dt="2021-08-04T08:01:07.071" v="3455" actId="478"/>
          <ac:picMkLst>
            <pc:docMk/>
            <pc:sldMk cId="0" sldId="293"/>
            <ac:picMk id="9" creationId="{39C8C4D6-95B5-45C9-AF13-39CDD986D5CF}"/>
          </ac:picMkLst>
        </pc:picChg>
        <pc:picChg chg="add mod">
          <ac:chgData name="Danagul Nurmukhamed" userId="ad5fdb00-cc17-413b-9230-1b34196f2c7d" providerId="ADAL" clId="{CAAAC975-4D97-43B0-BE86-CE8C406D143D}" dt="2021-08-03T11:45:19.077" v="828" actId="1076"/>
          <ac:picMkLst>
            <pc:docMk/>
            <pc:sldMk cId="0" sldId="293"/>
            <ac:picMk id="37" creationId="{DC8896D6-C77F-4CCC-A7B5-E22465937F11}"/>
          </ac:picMkLst>
        </pc:picChg>
        <pc:cxnChg chg="add mod">
          <ac:chgData name="Danagul Nurmukhamed" userId="ad5fdb00-cc17-413b-9230-1b34196f2c7d" providerId="ADAL" clId="{CAAAC975-4D97-43B0-BE86-CE8C406D143D}" dt="2021-08-05T03:53:18.536" v="3876" actId="14100"/>
          <ac:cxnSpMkLst>
            <pc:docMk/>
            <pc:sldMk cId="0" sldId="293"/>
            <ac:cxnSpMk id="24" creationId="{9359E0C7-833A-453D-8231-1DBCAC061CA8}"/>
          </ac:cxnSpMkLst>
        </pc:cxnChg>
      </pc:sldChg>
      <pc:sldChg chg="modSp del mod">
        <pc:chgData name="Danagul Nurmukhamed" userId="ad5fdb00-cc17-413b-9230-1b34196f2c7d" providerId="ADAL" clId="{CAAAC975-4D97-43B0-BE86-CE8C406D143D}" dt="2021-08-04T05:47:41.085" v="2941" actId="47"/>
        <pc:sldMkLst>
          <pc:docMk/>
          <pc:sldMk cId="0" sldId="295"/>
        </pc:sldMkLst>
        <pc:spChg chg="mod">
          <ac:chgData name="Danagul Nurmukhamed" userId="ad5fdb00-cc17-413b-9230-1b34196f2c7d" providerId="ADAL" clId="{CAAAC975-4D97-43B0-BE86-CE8C406D143D}" dt="2021-08-04T05:00:59.770" v="2415" actId="207"/>
          <ac:spMkLst>
            <pc:docMk/>
            <pc:sldMk cId="0" sldId="295"/>
            <ac:spMk id="3" creationId="{00000000-0000-0000-0000-000000000000}"/>
          </ac:spMkLst>
        </pc:spChg>
        <pc:grpChg chg="mod">
          <ac:chgData name="Danagul Nurmukhamed" userId="ad5fdb00-cc17-413b-9230-1b34196f2c7d" providerId="ADAL" clId="{CAAAC975-4D97-43B0-BE86-CE8C406D143D}" dt="2021-08-04T05:24:55.983" v="2635" actId="1076"/>
          <ac:grpSpMkLst>
            <pc:docMk/>
            <pc:sldMk cId="0" sldId="295"/>
            <ac:grpSpMk id="5" creationId="{00000000-0000-0000-0000-000000000000}"/>
          </ac:grpSpMkLst>
        </pc:grpChg>
      </pc:sldChg>
      <pc:sldChg chg="addSp delSp modSp mod setBg">
        <pc:chgData name="Danagul Nurmukhamed" userId="ad5fdb00-cc17-413b-9230-1b34196f2c7d" providerId="ADAL" clId="{CAAAC975-4D97-43B0-BE86-CE8C406D143D}" dt="2021-08-05T04:04:26.873" v="3998" actId="14100"/>
        <pc:sldMkLst>
          <pc:docMk/>
          <pc:sldMk cId="0" sldId="296"/>
        </pc:sldMkLst>
        <pc:spChg chg="mod">
          <ac:chgData name="Danagul Nurmukhamed" userId="ad5fdb00-cc17-413b-9230-1b34196f2c7d" providerId="ADAL" clId="{CAAAC975-4D97-43B0-BE86-CE8C406D143D}" dt="2021-08-05T04:03:28.398" v="3989" actId="2711"/>
          <ac:spMkLst>
            <pc:docMk/>
            <pc:sldMk cId="0" sldId="296"/>
            <ac:spMk id="2" creationId="{00000000-0000-0000-0000-000000000000}"/>
          </ac:spMkLst>
        </pc:spChg>
        <pc:spChg chg="add del mod">
          <ac:chgData name="Danagul Nurmukhamed" userId="ad5fdb00-cc17-413b-9230-1b34196f2c7d" providerId="ADAL" clId="{CAAAC975-4D97-43B0-BE86-CE8C406D143D}" dt="2021-08-04T08:12:37.541" v="3539" actId="478"/>
          <ac:spMkLst>
            <pc:docMk/>
            <pc:sldMk cId="0" sldId="296"/>
            <ac:spMk id="7" creationId="{B58ECDFB-FAC0-45E0-BD77-120F919CCC10}"/>
          </ac:spMkLst>
        </pc:spChg>
        <pc:graphicFrameChg chg="mod modGraphic">
          <ac:chgData name="Danagul Nurmukhamed" userId="ad5fdb00-cc17-413b-9230-1b34196f2c7d" providerId="ADAL" clId="{CAAAC975-4D97-43B0-BE86-CE8C406D143D}" dt="2021-08-05T04:04:26.873" v="3998" actId="14100"/>
          <ac:graphicFrameMkLst>
            <pc:docMk/>
            <pc:sldMk cId="0" sldId="296"/>
            <ac:graphicFrameMk id="5" creationId="{00000000-0000-0000-0000-000000000000}"/>
          </ac:graphicFrameMkLst>
        </pc:graphicFrameChg>
      </pc:sldChg>
      <pc:sldChg chg="addSp delSp modSp del mod">
        <pc:chgData name="Danagul Nurmukhamed" userId="ad5fdb00-cc17-413b-9230-1b34196f2c7d" providerId="ADAL" clId="{CAAAC975-4D97-43B0-BE86-CE8C406D143D}" dt="2021-08-04T04:15:40.634" v="1935" actId="2696"/>
        <pc:sldMkLst>
          <pc:docMk/>
          <pc:sldMk cId="0" sldId="297"/>
        </pc:sldMkLst>
        <pc:spChg chg="del mod">
          <ac:chgData name="Danagul Nurmukhamed" userId="ad5fdb00-cc17-413b-9230-1b34196f2c7d" providerId="ADAL" clId="{CAAAC975-4D97-43B0-BE86-CE8C406D143D}" dt="2021-08-03T10:36:15.095" v="544" actId="21"/>
          <ac:spMkLst>
            <pc:docMk/>
            <pc:sldMk cId="0" sldId="297"/>
            <ac:spMk id="2" creationId="{00000000-0000-0000-0000-000000000000}"/>
          </ac:spMkLst>
        </pc:spChg>
        <pc:spChg chg="del mod">
          <ac:chgData name="Danagul Nurmukhamed" userId="ad5fdb00-cc17-413b-9230-1b34196f2c7d" providerId="ADAL" clId="{CAAAC975-4D97-43B0-BE86-CE8C406D143D}" dt="2021-08-03T10:36:57.967" v="558" actId="21"/>
          <ac:spMkLst>
            <pc:docMk/>
            <pc:sldMk cId="0" sldId="297"/>
            <ac:spMk id="3" creationId="{00000000-0000-0000-0000-000000000000}"/>
          </ac:spMkLst>
        </pc:spChg>
        <pc:spChg chg="add del">
          <ac:chgData name="Danagul Nurmukhamed" userId="ad5fdb00-cc17-413b-9230-1b34196f2c7d" providerId="ADAL" clId="{CAAAC975-4D97-43B0-BE86-CE8C406D143D}" dt="2021-08-03T10:36:53.066" v="556" actId="22"/>
          <ac:spMkLst>
            <pc:docMk/>
            <pc:sldMk cId="0" sldId="297"/>
            <ac:spMk id="7" creationId="{D088852F-8FF6-4402-8B8E-510893D76CF7}"/>
          </ac:spMkLst>
        </pc:spChg>
        <pc:picChg chg="del">
          <ac:chgData name="Danagul Nurmukhamed" userId="ad5fdb00-cc17-413b-9230-1b34196f2c7d" providerId="ADAL" clId="{CAAAC975-4D97-43B0-BE86-CE8C406D143D}" dt="2021-08-03T10:36:20.299" v="546" actId="21"/>
          <ac:picMkLst>
            <pc:docMk/>
            <pc:sldMk cId="0" sldId="297"/>
            <ac:picMk id="4" creationId="{00000000-0000-0000-0000-000000000000}"/>
          </ac:picMkLst>
        </pc:picChg>
        <pc:picChg chg="del">
          <ac:chgData name="Danagul Nurmukhamed" userId="ad5fdb00-cc17-413b-9230-1b34196f2c7d" providerId="ADAL" clId="{CAAAC975-4D97-43B0-BE86-CE8C406D143D}" dt="2021-08-03T10:35:23.509" v="528"/>
          <ac:picMkLst>
            <pc:docMk/>
            <pc:sldMk cId="0" sldId="297"/>
            <ac:picMk id="5" creationId="{4670895D-F8E3-48D4-B619-5E999A5A9007}"/>
          </ac:picMkLst>
        </pc:picChg>
      </pc:sldChg>
      <pc:sldChg chg="addSp delSp modSp mod setBg">
        <pc:chgData name="Danagul Nurmukhamed" userId="ad5fdb00-cc17-413b-9230-1b34196f2c7d" providerId="ADAL" clId="{CAAAC975-4D97-43B0-BE86-CE8C406D143D}" dt="2021-08-05T03:59:16.251" v="3928" actId="14100"/>
        <pc:sldMkLst>
          <pc:docMk/>
          <pc:sldMk cId="0" sldId="298"/>
        </pc:sldMkLst>
        <pc:spChg chg="mod">
          <ac:chgData name="Danagul Nurmukhamed" userId="ad5fdb00-cc17-413b-9230-1b34196f2c7d" providerId="ADAL" clId="{CAAAC975-4D97-43B0-BE86-CE8C406D143D}" dt="2021-08-05T03:57:29.490" v="3910" actId="2711"/>
          <ac:spMkLst>
            <pc:docMk/>
            <pc:sldMk cId="0" sldId="298"/>
            <ac:spMk id="2" creationId="{00000000-0000-0000-0000-000000000000}"/>
          </ac:spMkLst>
        </pc:spChg>
        <pc:spChg chg="del mod">
          <ac:chgData name="Danagul Nurmukhamed" userId="ad5fdb00-cc17-413b-9230-1b34196f2c7d" providerId="ADAL" clId="{CAAAC975-4D97-43B0-BE86-CE8C406D143D}" dt="2021-08-04T04:28:45.824" v="2144" actId="478"/>
          <ac:spMkLst>
            <pc:docMk/>
            <pc:sldMk cId="0" sldId="298"/>
            <ac:spMk id="3" creationId="{00000000-0000-0000-0000-000000000000}"/>
          </ac:spMkLst>
        </pc:spChg>
        <pc:spChg chg="del mod">
          <ac:chgData name="Danagul Nurmukhamed" userId="ad5fdb00-cc17-413b-9230-1b34196f2c7d" providerId="ADAL" clId="{CAAAC975-4D97-43B0-BE86-CE8C406D143D}" dt="2021-08-04T04:27:37.967" v="2122" actId="478"/>
          <ac:spMkLst>
            <pc:docMk/>
            <pc:sldMk cId="0" sldId="298"/>
            <ac:spMk id="11" creationId="{799FB8D9-ED07-4923-A7D7-FD6051CA6EAC}"/>
          </ac:spMkLst>
        </pc:spChg>
        <pc:spChg chg="mod topLvl">
          <ac:chgData name="Danagul Nurmukhamed" userId="ad5fdb00-cc17-413b-9230-1b34196f2c7d" providerId="ADAL" clId="{CAAAC975-4D97-43B0-BE86-CE8C406D143D}" dt="2021-08-05T03:58:02.811" v="3918" actId="165"/>
          <ac:spMkLst>
            <pc:docMk/>
            <pc:sldMk cId="0" sldId="298"/>
            <ac:spMk id="12" creationId="{6526740D-7F5C-42F6-9598-885765C79316}"/>
          </ac:spMkLst>
        </pc:spChg>
        <pc:spChg chg="mod">
          <ac:chgData name="Danagul Nurmukhamed" userId="ad5fdb00-cc17-413b-9230-1b34196f2c7d" providerId="ADAL" clId="{CAAAC975-4D97-43B0-BE86-CE8C406D143D}" dt="2021-08-05T03:58:02.811" v="3918" actId="165"/>
          <ac:spMkLst>
            <pc:docMk/>
            <pc:sldMk cId="0" sldId="298"/>
            <ac:spMk id="13" creationId="{4CE3E159-F70B-4EB5-9321-A03EABF59012}"/>
          </ac:spMkLst>
        </pc:spChg>
        <pc:spChg chg="mod">
          <ac:chgData name="Danagul Nurmukhamed" userId="ad5fdb00-cc17-413b-9230-1b34196f2c7d" providerId="ADAL" clId="{CAAAC975-4D97-43B0-BE86-CE8C406D143D}" dt="2021-08-05T03:58:02.811" v="3918" actId="165"/>
          <ac:spMkLst>
            <pc:docMk/>
            <pc:sldMk cId="0" sldId="298"/>
            <ac:spMk id="14" creationId="{2CC306E0-A64A-410E-AFE9-FE19FD895FAB}"/>
          </ac:spMkLst>
        </pc:spChg>
        <pc:spChg chg="mod">
          <ac:chgData name="Danagul Nurmukhamed" userId="ad5fdb00-cc17-413b-9230-1b34196f2c7d" providerId="ADAL" clId="{CAAAC975-4D97-43B0-BE86-CE8C406D143D}" dt="2021-08-05T03:58:02.811" v="3918" actId="165"/>
          <ac:spMkLst>
            <pc:docMk/>
            <pc:sldMk cId="0" sldId="298"/>
            <ac:spMk id="15" creationId="{B306BFC5-6888-4120-9B2E-7D64D4011400}"/>
          </ac:spMkLst>
        </pc:spChg>
        <pc:spChg chg="mod">
          <ac:chgData name="Danagul Nurmukhamed" userId="ad5fdb00-cc17-413b-9230-1b34196f2c7d" providerId="ADAL" clId="{CAAAC975-4D97-43B0-BE86-CE8C406D143D}" dt="2021-08-05T03:58:02.811" v="3918" actId="165"/>
          <ac:spMkLst>
            <pc:docMk/>
            <pc:sldMk cId="0" sldId="298"/>
            <ac:spMk id="16" creationId="{D8A1BE2C-1BBD-4F7B-A876-8D512EE84B82}"/>
          </ac:spMkLst>
        </pc:spChg>
        <pc:spChg chg="mod">
          <ac:chgData name="Danagul Nurmukhamed" userId="ad5fdb00-cc17-413b-9230-1b34196f2c7d" providerId="ADAL" clId="{CAAAC975-4D97-43B0-BE86-CE8C406D143D}" dt="2021-08-05T03:58:02.811" v="3918" actId="165"/>
          <ac:spMkLst>
            <pc:docMk/>
            <pc:sldMk cId="0" sldId="298"/>
            <ac:spMk id="17" creationId="{C4DC605E-7349-4ED8-86A4-B9071ED550B1}"/>
          </ac:spMkLst>
        </pc:spChg>
        <pc:spChg chg="mod">
          <ac:chgData name="Danagul Nurmukhamed" userId="ad5fdb00-cc17-413b-9230-1b34196f2c7d" providerId="ADAL" clId="{CAAAC975-4D97-43B0-BE86-CE8C406D143D}" dt="2021-08-05T03:58:55.195" v="3925" actId="6549"/>
          <ac:spMkLst>
            <pc:docMk/>
            <pc:sldMk cId="0" sldId="298"/>
            <ac:spMk id="18" creationId="{D76A61DE-B140-4A82-90F7-92D02AAA899F}"/>
          </ac:spMkLst>
        </pc:spChg>
        <pc:spChg chg="mod">
          <ac:chgData name="Danagul Nurmukhamed" userId="ad5fdb00-cc17-413b-9230-1b34196f2c7d" providerId="ADAL" clId="{CAAAC975-4D97-43B0-BE86-CE8C406D143D}" dt="2021-08-05T03:58:02.811" v="3918" actId="165"/>
          <ac:spMkLst>
            <pc:docMk/>
            <pc:sldMk cId="0" sldId="298"/>
            <ac:spMk id="19" creationId="{13C59B9D-937A-4998-A9FC-3E3A27852261}"/>
          </ac:spMkLst>
        </pc:spChg>
        <pc:spChg chg="mod">
          <ac:chgData name="Danagul Nurmukhamed" userId="ad5fdb00-cc17-413b-9230-1b34196f2c7d" providerId="ADAL" clId="{CAAAC975-4D97-43B0-BE86-CE8C406D143D}" dt="2021-08-05T03:58:02.811" v="3918" actId="165"/>
          <ac:spMkLst>
            <pc:docMk/>
            <pc:sldMk cId="0" sldId="298"/>
            <ac:spMk id="20" creationId="{124987BE-702C-4489-8634-1F6D5C481138}"/>
          </ac:spMkLst>
        </pc:spChg>
        <pc:spChg chg="mod">
          <ac:chgData name="Danagul Nurmukhamed" userId="ad5fdb00-cc17-413b-9230-1b34196f2c7d" providerId="ADAL" clId="{CAAAC975-4D97-43B0-BE86-CE8C406D143D}" dt="2021-08-05T03:58:02.811" v="3918" actId="165"/>
          <ac:spMkLst>
            <pc:docMk/>
            <pc:sldMk cId="0" sldId="298"/>
            <ac:spMk id="21" creationId="{A59E4CD8-CB19-4C33-874E-20958DF6A80B}"/>
          </ac:spMkLst>
        </pc:spChg>
        <pc:spChg chg="mod">
          <ac:chgData name="Danagul Nurmukhamed" userId="ad5fdb00-cc17-413b-9230-1b34196f2c7d" providerId="ADAL" clId="{CAAAC975-4D97-43B0-BE86-CE8C406D143D}" dt="2021-08-05T03:58:02.811" v="3918" actId="165"/>
          <ac:spMkLst>
            <pc:docMk/>
            <pc:sldMk cId="0" sldId="298"/>
            <ac:spMk id="22" creationId="{01F7F948-36F5-42EC-B6D3-CBE44C74DBE9}"/>
          </ac:spMkLst>
        </pc:spChg>
        <pc:spChg chg="add mod">
          <ac:chgData name="Danagul Nurmukhamed" userId="ad5fdb00-cc17-413b-9230-1b34196f2c7d" providerId="ADAL" clId="{CAAAC975-4D97-43B0-BE86-CE8C406D143D}" dt="2021-08-05T03:57:44.532" v="3914" actId="1076"/>
          <ac:spMkLst>
            <pc:docMk/>
            <pc:sldMk cId="0" sldId="298"/>
            <ac:spMk id="23" creationId="{40CC51C0-CFFF-4E66-A767-1CADE8D827FE}"/>
          </ac:spMkLst>
        </pc:spChg>
        <pc:spChg chg="add del mod">
          <ac:chgData name="Danagul Nurmukhamed" userId="ad5fdb00-cc17-413b-9230-1b34196f2c7d" providerId="ADAL" clId="{CAAAC975-4D97-43B0-BE86-CE8C406D143D}" dt="2021-08-05T03:58:23.767" v="3919" actId="164"/>
          <ac:spMkLst>
            <pc:docMk/>
            <pc:sldMk cId="0" sldId="298"/>
            <ac:spMk id="26" creationId="{A52DBACA-EA7E-40ED-B73E-2B39893A761C}"/>
          </ac:spMkLst>
        </pc:spChg>
        <pc:spChg chg="add mod">
          <ac:chgData name="Danagul Nurmukhamed" userId="ad5fdb00-cc17-413b-9230-1b34196f2c7d" providerId="ADAL" clId="{CAAAC975-4D97-43B0-BE86-CE8C406D143D}" dt="2021-08-05T03:58:23.767" v="3919" actId="164"/>
          <ac:spMkLst>
            <pc:docMk/>
            <pc:sldMk cId="0" sldId="298"/>
            <ac:spMk id="27" creationId="{3E22BE90-22A8-489D-BA43-1D1C3FDC652A}"/>
          </ac:spMkLst>
        </pc:spChg>
        <pc:spChg chg="mod">
          <ac:chgData name="Danagul Nurmukhamed" userId="ad5fdb00-cc17-413b-9230-1b34196f2c7d" providerId="ADAL" clId="{CAAAC975-4D97-43B0-BE86-CE8C406D143D}" dt="2021-08-04T08:10:54.590" v="3524"/>
          <ac:spMkLst>
            <pc:docMk/>
            <pc:sldMk cId="0" sldId="298"/>
            <ac:spMk id="29" creationId="{CE2BBD28-C03B-45C0-9613-8418DFC26482}"/>
          </ac:spMkLst>
        </pc:spChg>
        <pc:spChg chg="mod">
          <ac:chgData name="Danagul Nurmukhamed" userId="ad5fdb00-cc17-413b-9230-1b34196f2c7d" providerId="ADAL" clId="{CAAAC975-4D97-43B0-BE86-CE8C406D143D}" dt="2021-08-04T08:10:54.590" v="3524"/>
          <ac:spMkLst>
            <pc:docMk/>
            <pc:sldMk cId="0" sldId="298"/>
            <ac:spMk id="30" creationId="{4FA5870C-1B38-4407-9AA0-C616EF2D52A8}"/>
          </ac:spMkLst>
        </pc:spChg>
        <pc:spChg chg="add mod ord">
          <ac:chgData name="Danagul Nurmukhamed" userId="ad5fdb00-cc17-413b-9230-1b34196f2c7d" providerId="ADAL" clId="{CAAAC975-4D97-43B0-BE86-CE8C406D143D}" dt="2021-08-05T03:58:31.413" v="3921" actId="14100"/>
          <ac:spMkLst>
            <pc:docMk/>
            <pc:sldMk cId="0" sldId="298"/>
            <ac:spMk id="31" creationId="{233B40BB-A695-4AE1-8A34-5FA8289727FD}"/>
          </ac:spMkLst>
        </pc:spChg>
        <pc:grpChg chg="add mod">
          <ac:chgData name="Danagul Nurmukhamed" userId="ad5fdb00-cc17-413b-9230-1b34196f2c7d" providerId="ADAL" clId="{CAAAC975-4D97-43B0-BE86-CE8C406D143D}" dt="2021-08-05T03:59:16.251" v="3928" actId="14100"/>
          <ac:grpSpMkLst>
            <pc:docMk/>
            <pc:sldMk cId="0" sldId="298"/>
            <ac:grpSpMk id="3" creationId="{0A5FF3C6-9F16-4480-B4A2-E191144C9812}"/>
          </ac:grpSpMkLst>
        </pc:grpChg>
        <pc:grpChg chg="add del mod">
          <ac:chgData name="Danagul Nurmukhamed" userId="ad5fdb00-cc17-413b-9230-1b34196f2c7d" providerId="ADAL" clId="{CAAAC975-4D97-43B0-BE86-CE8C406D143D}" dt="2021-08-05T03:58:02.811" v="3918" actId="165"/>
          <ac:grpSpMkLst>
            <pc:docMk/>
            <pc:sldMk cId="0" sldId="298"/>
            <ac:grpSpMk id="4" creationId="{E5682E1B-68B0-453B-84F2-E704B691F927}"/>
          </ac:grpSpMkLst>
        </pc:grpChg>
        <pc:grpChg chg="mod topLvl">
          <ac:chgData name="Danagul Nurmukhamed" userId="ad5fdb00-cc17-413b-9230-1b34196f2c7d" providerId="ADAL" clId="{CAAAC975-4D97-43B0-BE86-CE8C406D143D}" dt="2021-08-05T03:58:23.767" v="3919" actId="164"/>
          <ac:grpSpMkLst>
            <pc:docMk/>
            <pc:sldMk cId="0" sldId="298"/>
            <ac:grpSpMk id="5" creationId="{6DE82C83-1C58-4502-AF97-93F27BBE4183}"/>
          </ac:grpSpMkLst>
        </pc:grpChg>
        <pc:grpChg chg="mod topLvl">
          <ac:chgData name="Danagul Nurmukhamed" userId="ad5fdb00-cc17-413b-9230-1b34196f2c7d" providerId="ADAL" clId="{CAAAC975-4D97-43B0-BE86-CE8C406D143D}" dt="2021-08-05T03:58:23.767" v="3919" actId="164"/>
          <ac:grpSpMkLst>
            <pc:docMk/>
            <pc:sldMk cId="0" sldId="298"/>
            <ac:grpSpMk id="6" creationId="{D879D19E-0DF2-4AAF-B6A0-B74FAF34B8E3}"/>
          </ac:grpSpMkLst>
        </pc:grpChg>
        <pc:grpChg chg="mod topLvl">
          <ac:chgData name="Danagul Nurmukhamed" userId="ad5fdb00-cc17-413b-9230-1b34196f2c7d" providerId="ADAL" clId="{CAAAC975-4D97-43B0-BE86-CE8C406D143D}" dt="2021-08-05T03:58:23.767" v="3919" actId="164"/>
          <ac:grpSpMkLst>
            <pc:docMk/>
            <pc:sldMk cId="0" sldId="298"/>
            <ac:grpSpMk id="7" creationId="{3325F5B7-622A-46C8-BC4D-54F7597AE753}"/>
          </ac:grpSpMkLst>
        </pc:grpChg>
        <pc:grpChg chg="mod topLvl">
          <ac:chgData name="Danagul Nurmukhamed" userId="ad5fdb00-cc17-413b-9230-1b34196f2c7d" providerId="ADAL" clId="{CAAAC975-4D97-43B0-BE86-CE8C406D143D}" dt="2021-08-05T03:58:23.767" v="3919" actId="164"/>
          <ac:grpSpMkLst>
            <pc:docMk/>
            <pc:sldMk cId="0" sldId="298"/>
            <ac:grpSpMk id="8" creationId="{F5C877B8-A79B-470F-BDD8-A9C7DEBE91B4}"/>
          </ac:grpSpMkLst>
        </pc:grpChg>
        <pc:grpChg chg="mod topLvl">
          <ac:chgData name="Danagul Nurmukhamed" userId="ad5fdb00-cc17-413b-9230-1b34196f2c7d" providerId="ADAL" clId="{CAAAC975-4D97-43B0-BE86-CE8C406D143D}" dt="2021-08-05T03:58:23.767" v="3919" actId="164"/>
          <ac:grpSpMkLst>
            <pc:docMk/>
            <pc:sldMk cId="0" sldId="298"/>
            <ac:grpSpMk id="9" creationId="{BBAA54A1-3ECA-4EEC-AB67-8D9D3BC220E8}"/>
          </ac:grpSpMkLst>
        </pc:grpChg>
        <pc:grpChg chg="del mod">
          <ac:chgData name="Danagul Nurmukhamed" userId="ad5fdb00-cc17-413b-9230-1b34196f2c7d" providerId="ADAL" clId="{CAAAC975-4D97-43B0-BE86-CE8C406D143D}" dt="2021-08-04T04:27:37.967" v="2122" actId="478"/>
          <ac:grpSpMkLst>
            <pc:docMk/>
            <pc:sldMk cId="0" sldId="298"/>
            <ac:grpSpMk id="10" creationId="{A5D8DCDA-49FC-4D64-BD19-22A4E5022946}"/>
          </ac:grpSpMkLst>
        </pc:grpChg>
        <pc:grpChg chg="add del mod">
          <ac:chgData name="Danagul Nurmukhamed" userId="ad5fdb00-cc17-413b-9230-1b34196f2c7d" providerId="ADAL" clId="{CAAAC975-4D97-43B0-BE86-CE8C406D143D}" dt="2021-08-04T10:14:43.594" v="3626" actId="21"/>
          <ac:grpSpMkLst>
            <pc:docMk/>
            <pc:sldMk cId="0" sldId="298"/>
            <ac:grpSpMk id="28" creationId="{80C0D6E4-E094-4C4C-B1A6-87B3270C2659}"/>
          </ac:grpSpMkLst>
        </pc:grpChg>
        <pc:picChg chg="add mod">
          <ac:chgData name="Danagul Nurmukhamed" userId="ad5fdb00-cc17-413b-9230-1b34196f2c7d" providerId="ADAL" clId="{CAAAC975-4D97-43B0-BE86-CE8C406D143D}" dt="2021-08-05T03:59:11.100" v="3927" actId="14100"/>
          <ac:picMkLst>
            <pc:docMk/>
            <pc:sldMk cId="0" sldId="298"/>
            <ac:picMk id="24" creationId="{08B97704-8BB8-40D5-A695-DBC988A20C8B}"/>
          </ac:picMkLst>
        </pc:picChg>
        <pc:picChg chg="add mod ord">
          <ac:chgData name="Danagul Nurmukhamed" userId="ad5fdb00-cc17-413b-9230-1b34196f2c7d" providerId="ADAL" clId="{CAAAC975-4D97-43B0-BE86-CE8C406D143D}" dt="2021-08-05T03:59:08.076" v="3926" actId="14100"/>
          <ac:picMkLst>
            <pc:docMk/>
            <pc:sldMk cId="0" sldId="298"/>
            <ac:picMk id="25" creationId="{180B8D57-94C8-4DD4-9C48-F684A2A2ED8F}"/>
          </ac:picMkLst>
        </pc:picChg>
      </pc:sldChg>
      <pc:sldChg chg="new">
        <pc:chgData name="Danagul Nurmukhamed" userId="ad5fdb00-cc17-413b-9230-1b34196f2c7d" providerId="ADAL" clId="{CAAAC975-4D97-43B0-BE86-CE8C406D143D}" dt="2021-08-03T04:24:16.006" v="0" actId="680"/>
        <pc:sldMkLst>
          <pc:docMk/>
          <pc:sldMk cId="3233029055" sldId="299"/>
        </pc:sldMkLst>
      </pc:sldChg>
      <pc:sldChg chg="addSp delSp modSp new mod setBg">
        <pc:chgData name="Danagul Nurmukhamed" userId="ad5fdb00-cc17-413b-9230-1b34196f2c7d" providerId="ADAL" clId="{CAAAC975-4D97-43B0-BE86-CE8C406D143D}" dt="2021-08-05T11:31:36.481" v="4636" actId="1076"/>
        <pc:sldMkLst>
          <pc:docMk/>
          <pc:sldMk cId="542033168" sldId="300"/>
        </pc:sldMkLst>
        <pc:spChg chg="add mod">
          <ac:chgData name="Danagul Nurmukhamed" userId="ad5fdb00-cc17-413b-9230-1b34196f2c7d" providerId="ADAL" clId="{CAAAC975-4D97-43B0-BE86-CE8C406D143D}" dt="2021-08-05T03:33:40.036" v="3740" actId="2711"/>
          <ac:spMkLst>
            <pc:docMk/>
            <pc:sldMk cId="542033168" sldId="300"/>
            <ac:spMk id="3" creationId="{A43D5CD7-ACDC-4A5B-9566-190D98EA9F45}"/>
          </ac:spMkLst>
        </pc:spChg>
        <pc:spChg chg="add mod ord">
          <ac:chgData name="Danagul Nurmukhamed" userId="ad5fdb00-cc17-413b-9230-1b34196f2c7d" providerId="ADAL" clId="{CAAAC975-4D97-43B0-BE86-CE8C406D143D}" dt="2021-08-05T11:31:33.796" v="4635" actId="14100"/>
          <ac:spMkLst>
            <pc:docMk/>
            <pc:sldMk cId="542033168" sldId="300"/>
            <ac:spMk id="4" creationId="{52CE2D5B-09E5-4487-9E19-EF4B7236064B}"/>
          </ac:spMkLst>
        </pc:spChg>
        <pc:spChg chg="add del mod">
          <ac:chgData name="Danagul Nurmukhamed" userId="ad5fdb00-cc17-413b-9230-1b34196f2c7d" providerId="ADAL" clId="{CAAAC975-4D97-43B0-BE86-CE8C406D143D}" dt="2021-08-05T11:31:36.481" v="4636" actId="1076"/>
          <ac:spMkLst>
            <pc:docMk/>
            <pc:sldMk cId="542033168" sldId="300"/>
            <ac:spMk id="7" creationId="{B4B8EB7F-FFA4-4A7A-8052-10B09319198C}"/>
          </ac:spMkLst>
        </pc:spChg>
        <pc:graphicFrameChg chg="add mod modGraphic">
          <ac:chgData name="Danagul Nurmukhamed" userId="ad5fdb00-cc17-413b-9230-1b34196f2c7d" providerId="ADAL" clId="{CAAAC975-4D97-43B0-BE86-CE8C406D143D}" dt="2021-08-05T11:31:30.687" v="4633" actId="1076"/>
          <ac:graphicFrameMkLst>
            <pc:docMk/>
            <pc:sldMk cId="542033168" sldId="300"/>
            <ac:graphicFrameMk id="2" creationId="{5AC1D2EE-B0DF-4779-B97A-8E3F9D41F5AE}"/>
          </ac:graphicFrameMkLst>
        </pc:graphicFrameChg>
        <pc:picChg chg="add mod">
          <ac:chgData name="Danagul Nurmukhamed" userId="ad5fdb00-cc17-413b-9230-1b34196f2c7d" providerId="ADAL" clId="{CAAAC975-4D97-43B0-BE86-CE8C406D143D}" dt="2021-08-04T03:15:42.989" v="1539" actId="1076"/>
          <ac:picMkLst>
            <pc:docMk/>
            <pc:sldMk cId="542033168" sldId="300"/>
            <ac:picMk id="5" creationId="{01F9D1BE-F373-4EE3-965C-69BF8D1BB0B3}"/>
          </ac:picMkLst>
        </pc:picChg>
      </pc:sldChg>
      <pc:sldChg chg="addSp delSp modSp add mod setBg">
        <pc:chgData name="Danagul Nurmukhamed" userId="ad5fdb00-cc17-413b-9230-1b34196f2c7d" providerId="ADAL" clId="{CAAAC975-4D97-43B0-BE86-CE8C406D143D}" dt="2021-08-05T03:52:20.724" v="3865" actId="1076"/>
        <pc:sldMkLst>
          <pc:docMk/>
          <pc:sldMk cId="1838458918" sldId="302"/>
        </pc:sldMkLst>
        <pc:spChg chg="mod">
          <ac:chgData name="Danagul Nurmukhamed" userId="ad5fdb00-cc17-413b-9230-1b34196f2c7d" providerId="ADAL" clId="{CAAAC975-4D97-43B0-BE86-CE8C406D143D}" dt="2021-08-05T03:51:06.371" v="3852" actId="207"/>
          <ac:spMkLst>
            <pc:docMk/>
            <pc:sldMk cId="1838458918" sldId="302"/>
            <ac:spMk id="2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51:16.079" v="3853" actId="2711"/>
          <ac:spMkLst>
            <pc:docMk/>
            <pc:sldMk cId="1838458918" sldId="302"/>
            <ac:spMk id="3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3T09:53:05.499" v="82" actId="2711"/>
          <ac:spMkLst>
            <pc:docMk/>
            <pc:sldMk cId="1838458918" sldId="302"/>
            <ac:spMk id="5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3T09:52:25.084" v="76" actId="2711"/>
          <ac:spMkLst>
            <pc:docMk/>
            <pc:sldMk cId="1838458918" sldId="302"/>
            <ac:spMk id="6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3T09:52:25.084" v="76" actId="2711"/>
          <ac:spMkLst>
            <pc:docMk/>
            <pc:sldMk cId="1838458918" sldId="302"/>
            <ac:spMk id="8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3T09:52:25.084" v="76" actId="2711"/>
          <ac:spMkLst>
            <pc:docMk/>
            <pc:sldMk cId="1838458918" sldId="302"/>
            <ac:spMk id="9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3T09:52:25.084" v="76" actId="2711"/>
          <ac:spMkLst>
            <pc:docMk/>
            <pc:sldMk cId="1838458918" sldId="302"/>
            <ac:spMk id="11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3T09:52:25.084" v="76" actId="2711"/>
          <ac:spMkLst>
            <pc:docMk/>
            <pc:sldMk cId="1838458918" sldId="302"/>
            <ac:spMk id="12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3T09:52:25.084" v="76" actId="2711"/>
          <ac:spMkLst>
            <pc:docMk/>
            <pc:sldMk cId="1838458918" sldId="302"/>
            <ac:spMk id="14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3T09:52:25.084" v="76" actId="2711"/>
          <ac:spMkLst>
            <pc:docMk/>
            <pc:sldMk cId="1838458918" sldId="302"/>
            <ac:spMk id="15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3T09:52:25.084" v="76" actId="2711"/>
          <ac:spMkLst>
            <pc:docMk/>
            <pc:sldMk cId="1838458918" sldId="302"/>
            <ac:spMk id="17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3T09:52:25.084" v="76" actId="2711"/>
          <ac:spMkLst>
            <pc:docMk/>
            <pc:sldMk cId="1838458918" sldId="302"/>
            <ac:spMk id="18" creationId="{00000000-0000-0000-0000-000000000000}"/>
          </ac:spMkLst>
        </pc:spChg>
        <pc:spChg chg="mod">
          <ac:chgData name="Danagul Nurmukhamed" userId="ad5fdb00-cc17-413b-9230-1b34196f2c7d" providerId="ADAL" clId="{CAAAC975-4D97-43B0-BE86-CE8C406D143D}" dt="2021-08-05T03:51:16.079" v="3853" actId="2711"/>
          <ac:spMkLst>
            <pc:docMk/>
            <pc:sldMk cId="1838458918" sldId="302"/>
            <ac:spMk id="29" creationId="{B2179660-EDA4-407A-BBDA-C72C67E119CD}"/>
          </ac:spMkLst>
        </pc:spChg>
        <pc:spChg chg="mod">
          <ac:chgData name="Danagul Nurmukhamed" userId="ad5fdb00-cc17-413b-9230-1b34196f2c7d" providerId="ADAL" clId="{CAAAC975-4D97-43B0-BE86-CE8C406D143D}" dt="2021-08-05T03:51:16.079" v="3853" actId="2711"/>
          <ac:spMkLst>
            <pc:docMk/>
            <pc:sldMk cId="1838458918" sldId="302"/>
            <ac:spMk id="30" creationId="{EB11CE84-B774-402B-BCD1-23E72557FB09}"/>
          </ac:spMkLst>
        </pc:spChg>
        <pc:spChg chg="mod">
          <ac:chgData name="Danagul Nurmukhamed" userId="ad5fdb00-cc17-413b-9230-1b34196f2c7d" providerId="ADAL" clId="{CAAAC975-4D97-43B0-BE86-CE8C406D143D}" dt="2021-08-03T09:52:25.084" v="76" actId="2711"/>
          <ac:spMkLst>
            <pc:docMk/>
            <pc:sldMk cId="1838458918" sldId="302"/>
            <ac:spMk id="32" creationId="{EF5411D4-C1C6-4E36-B0CE-CF02080FF3BE}"/>
          </ac:spMkLst>
        </pc:spChg>
        <pc:spChg chg="mod">
          <ac:chgData name="Danagul Nurmukhamed" userId="ad5fdb00-cc17-413b-9230-1b34196f2c7d" providerId="ADAL" clId="{CAAAC975-4D97-43B0-BE86-CE8C406D143D}" dt="2021-08-03T09:52:43.680" v="79" actId="1076"/>
          <ac:spMkLst>
            <pc:docMk/>
            <pc:sldMk cId="1838458918" sldId="302"/>
            <ac:spMk id="33" creationId="{C011BE32-ABAB-4455-A713-3C29C8B00C9B}"/>
          </ac:spMkLst>
        </pc:spChg>
        <pc:spChg chg="mod">
          <ac:chgData name="Danagul Nurmukhamed" userId="ad5fdb00-cc17-413b-9230-1b34196f2c7d" providerId="ADAL" clId="{CAAAC975-4D97-43B0-BE86-CE8C406D143D}" dt="2021-08-03T09:52:25.084" v="76" actId="2711"/>
          <ac:spMkLst>
            <pc:docMk/>
            <pc:sldMk cId="1838458918" sldId="302"/>
            <ac:spMk id="35" creationId="{409A98BC-61EC-425A-BF18-2BD6C27D6F7A}"/>
          </ac:spMkLst>
        </pc:spChg>
        <pc:spChg chg="mod">
          <ac:chgData name="Danagul Nurmukhamed" userId="ad5fdb00-cc17-413b-9230-1b34196f2c7d" providerId="ADAL" clId="{CAAAC975-4D97-43B0-BE86-CE8C406D143D}" dt="2021-08-03T09:52:25.084" v="76" actId="2711"/>
          <ac:spMkLst>
            <pc:docMk/>
            <pc:sldMk cId="1838458918" sldId="302"/>
            <ac:spMk id="36" creationId="{95BB46EA-DC52-492B-9B41-DD66E111FFD9}"/>
          </ac:spMkLst>
        </pc:spChg>
        <pc:spChg chg="mod">
          <ac:chgData name="Danagul Nurmukhamed" userId="ad5fdb00-cc17-413b-9230-1b34196f2c7d" providerId="ADAL" clId="{CAAAC975-4D97-43B0-BE86-CE8C406D143D}" dt="2021-08-03T09:54:01.847" v="87"/>
          <ac:spMkLst>
            <pc:docMk/>
            <pc:sldMk cId="1838458918" sldId="302"/>
            <ac:spMk id="42" creationId="{B8B52BBA-5994-4CCB-8D52-59A5F7029531}"/>
          </ac:spMkLst>
        </pc:spChg>
        <pc:spChg chg="mod">
          <ac:chgData name="Danagul Nurmukhamed" userId="ad5fdb00-cc17-413b-9230-1b34196f2c7d" providerId="ADAL" clId="{CAAAC975-4D97-43B0-BE86-CE8C406D143D}" dt="2021-08-03T09:54:01.847" v="87"/>
          <ac:spMkLst>
            <pc:docMk/>
            <pc:sldMk cId="1838458918" sldId="302"/>
            <ac:spMk id="43" creationId="{6A04A6D9-B485-4E63-B20E-BD86303AF9AB}"/>
          </ac:spMkLst>
        </pc:spChg>
        <pc:spChg chg="mod">
          <ac:chgData name="Danagul Nurmukhamed" userId="ad5fdb00-cc17-413b-9230-1b34196f2c7d" providerId="ADAL" clId="{CAAAC975-4D97-43B0-BE86-CE8C406D143D}" dt="2021-08-03T09:54:01.847" v="87"/>
          <ac:spMkLst>
            <pc:docMk/>
            <pc:sldMk cId="1838458918" sldId="302"/>
            <ac:spMk id="44" creationId="{522DC8BC-498C-4046-A39B-3AF7CCBA8CB3}"/>
          </ac:spMkLst>
        </pc:spChg>
        <pc:spChg chg="mod">
          <ac:chgData name="Danagul Nurmukhamed" userId="ad5fdb00-cc17-413b-9230-1b34196f2c7d" providerId="ADAL" clId="{CAAAC975-4D97-43B0-BE86-CE8C406D143D}" dt="2021-08-03T09:54:01.847" v="87"/>
          <ac:spMkLst>
            <pc:docMk/>
            <pc:sldMk cId="1838458918" sldId="302"/>
            <ac:spMk id="45" creationId="{8F3C86DB-21FF-4812-98B4-0268C6F39C3F}"/>
          </ac:spMkLst>
        </pc:spChg>
        <pc:spChg chg="mod">
          <ac:chgData name="Danagul Nurmukhamed" userId="ad5fdb00-cc17-413b-9230-1b34196f2c7d" providerId="ADAL" clId="{CAAAC975-4D97-43B0-BE86-CE8C406D143D}" dt="2021-08-03T09:54:01.847" v="87"/>
          <ac:spMkLst>
            <pc:docMk/>
            <pc:sldMk cId="1838458918" sldId="302"/>
            <ac:spMk id="46" creationId="{6424C744-3531-44A9-8D58-105A737A84BD}"/>
          </ac:spMkLst>
        </pc:spChg>
        <pc:spChg chg="mod">
          <ac:chgData name="Danagul Nurmukhamed" userId="ad5fdb00-cc17-413b-9230-1b34196f2c7d" providerId="ADAL" clId="{CAAAC975-4D97-43B0-BE86-CE8C406D143D}" dt="2021-08-03T09:54:01.847" v="87"/>
          <ac:spMkLst>
            <pc:docMk/>
            <pc:sldMk cId="1838458918" sldId="302"/>
            <ac:spMk id="47" creationId="{78796094-4DC8-484E-B443-4E8137E13A81}"/>
          </ac:spMkLst>
        </pc:spChg>
        <pc:spChg chg="mod">
          <ac:chgData name="Danagul Nurmukhamed" userId="ad5fdb00-cc17-413b-9230-1b34196f2c7d" providerId="ADAL" clId="{CAAAC975-4D97-43B0-BE86-CE8C406D143D}" dt="2021-08-03T09:54:01.847" v="87"/>
          <ac:spMkLst>
            <pc:docMk/>
            <pc:sldMk cId="1838458918" sldId="302"/>
            <ac:spMk id="48" creationId="{FF705581-6149-477B-A852-8062A054FEB9}"/>
          </ac:spMkLst>
        </pc:spChg>
        <pc:spChg chg="mod">
          <ac:chgData name="Danagul Nurmukhamed" userId="ad5fdb00-cc17-413b-9230-1b34196f2c7d" providerId="ADAL" clId="{CAAAC975-4D97-43B0-BE86-CE8C406D143D}" dt="2021-08-03T09:54:01.847" v="87"/>
          <ac:spMkLst>
            <pc:docMk/>
            <pc:sldMk cId="1838458918" sldId="302"/>
            <ac:spMk id="49" creationId="{6B334C3E-832F-4EFB-B1B6-1CEA1B289217}"/>
          </ac:spMkLst>
        </pc:spChg>
        <pc:spChg chg="mod">
          <ac:chgData name="Danagul Nurmukhamed" userId="ad5fdb00-cc17-413b-9230-1b34196f2c7d" providerId="ADAL" clId="{CAAAC975-4D97-43B0-BE86-CE8C406D143D}" dt="2021-08-03T09:54:01.847" v="87"/>
          <ac:spMkLst>
            <pc:docMk/>
            <pc:sldMk cId="1838458918" sldId="302"/>
            <ac:spMk id="50" creationId="{E6865734-D487-44D9-AE2B-9AB1F09A43F9}"/>
          </ac:spMkLst>
        </pc:spChg>
        <pc:spChg chg="mod">
          <ac:chgData name="Danagul Nurmukhamed" userId="ad5fdb00-cc17-413b-9230-1b34196f2c7d" providerId="ADAL" clId="{CAAAC975-4D97-43B0-BE86-CE8C406D143D}" dt="2021-08-03T09:54:01.847" v="87"/>
          <ac:spMkLst>
            <pc:docMk/>
            <pc:sldMk cId="1838458918" sldId="302"/>
            <ac:spMk id="51" creationId="{AAB4F6E9-DC6C-43D9-9CBD-14680B99E00D}"/>
          </ac:spMkLst>
        </pc:spChg>
        <pc:spChg chg="mod">
          <ac:chgData name="Danagul Nurmukhamed" userId="ad5fdb00-cc17-413b-9230-1b34196f2c7d" providerId="ADAL" clId="{CAAAC975-4D97-43B0-BE86-CE8C406D143D}" dt="2021-08-03T09:54:01.847" v="87"/>
          <ac:spMkLst>
            <pc:docMk/>
            <pc:sldMk cId="1838458918" sldId="302"/>
            <ac:spMk id="52" creationId="{E9CE3D02-1290-41EA-9665-2A01C7E6A295}"/>
          </ac:spMkLst>
        </pc:spChg>
        <pc:spChg chg="mod">
          <ac:chgData name="Danagul Nurmukhamed" userId="ad5fdb00-cc17-413b-9230-1b34196f2c7d" providerId="ADAL" clId="{CAAAC975-4D97-43B0-BE86-CE8C406D143D}" dt="2021-08-03T09:54:01.847" v="87"/>
          <ac:spMkLst>
            <pc:docMk/>
            <pc:sldMk cId="1838458918" sldId="302"/>
            <ac:spMk id="53" creationId="{1805CF78-0EFE-4BEB-8C64-910AC0614F30}"/>
          </ac:spMkLst>
        </pc:spChg>
        <pc:spChg chg="mod">
          <ac:chgData name="Danagul Nurmukhamed" userId="ad5fdb00-cc17-413b-9230-1b34196f2c7d" providerId="ADAL" clId="{CAAAC975-4D97-43B0-BE86-CE8C406D143D}" dt="2021-08-05T03:51:16.079" v="3853" actId="2711"/>
          <ac:spMkLst>
            <pc:docMk/>
            <pc:sldMk cId="1838458918" sldId="302"/>
            <ac:spMk id="61" creationId="{1E9ACB7D-35E9-450B-B432-63E045E70AA4}"/>
          </ac:spMkLst>
        </pc:spChg>
        <pc:spChg chg="mod">
          <ac:chgData name="Danagul Nurmukhamed" userId="ad5fdb00-cc17-413b-9230-1b34196f2c7d" providerId="ADAL" clId="{CAAAC975-4D97-43B0-BE86-CE8C406D143D}" dt="2021-08-05T03:51:16.079" v="3853" actId="2711"/>
          <ac:spMkLst>
            <pc:docMk/>
            <pc:sldMk cId="1838458918" sldId="302"/>
            <ac:spMk id="62" creationId="{9F251F69-61D9-404F-BEA5-7C2C678DE1BA}"/>
          </ac:spMkLst>
        </pc:spChg>
        <pc:spChg chg="mod">
          <ac:chgData name="Danagul Nurmukhamed" userId="ad5fdb00-cc17-413b-9230-1b34196f2c7d" providerId="ADAL" clId="{CAAAC975-4D97-43B0-BE86-CE8C406D143D}" dt="2021-08-05T03:51:16.079" v="3853" actId="2711"/>
          <ac:spMkLst>
            <pc:docMk/>
            <pc:sldMk cId="1838458918" sldId="302"/>
            <ac:spMk id="63" creationId="{ACB0A8F2-21E0-487B-BEFC-EC7B61017C25}"/>
          </ac:spMkLst>
        </pc:spChg>
        <pc:spChg chg="mod">
          <ac:chgData name="Danagul Nurmukhamed" userId="ad5fdb00-cc17-413b-9230-1b34196f2c7d" providerId="ADAL" clId="{CAAAC975-4D97-43B0-BE86-CE8C406D143D}" dt="2021-08-05T03:51:52.654" v="3861" actId="14100"/>
          <ac:spMkLst>
            <pc:docMk/>
            <pc:sldMk cId="1838458918" sldId="302"/>
            <ac:spMk id="64" creationId="{5F1EB83D-A74D-4A8C-9DEA-6D1152914FC2}"/>
          </ac:spMkLst>
        </pc:spChg>
        <pc:spChg chg="mod">
          <ac:chgData name="Danagul Nurmukhamed" userId="ad5fdb00-cc17-413b-9230-1b34196f2c7d" providerId="ADAL" clId="{CAAAC975-4D97-43B0-BE86-CE8C406D143D}" dt="2021-08-05T03:51:16.079" v="3853" actId="2711"/>
          <ac:spMkLst>
            <pc:docMk/>
            <pc:sldMk cId="1838458918" sldId="302"/>
            <ac:spMk id="65" creationId="{65B90D03-C828-4F89-87E4-3403E36B1576}"/>
          </ac:spMkLst>
        </pc:spChg>
        <pc:spChg chg="mod">
          <ac:chgData name="Danagul Nurmukhamed" userId="ad5fdb00-cc17-413b-9230-1b34196f2c7d" providerId="ADAL" clId="{CAAAC975-4D97-43B0-BE86-CE8C406D143D}" dt="2021-08-05T03:51:16.079" v="3853" actId="2711"/>
          <ac:spMkLst>
            <pc:docMk/>
            <pc:sldMk cId="1838458918" sldId="302"/>
            <ac:spMk id="66" creationId="{6AEE8BA5-F554-4031-8DF2-EFFAF0EDCCDC}"/>
          </ac:spMkLst>
        </pc:spChg>
        <pc:spChg chg="mod">
          <ac:chgData name="Danagul Nurmukhamed" userId="ad5fdb00-cc17-413b-9230-1b34196f2c7d" providerId="ADAL" clId="{CAAAC975-4D97-43B0-BE86-CE8C406D143D}" dt="2021-08-05T03:51:16.079" v="3853" actId="2711"/>
          <ac:spMkLst>
            <pc:docMk/>
            <pc:sldMk cId="1838458918" sldId="302"/>
            <ac:spMk id="67" creationId="{000BAF05-8280-4E03-A763-EC7FC7D0C60E}"/>
          </ac:spMkLst>
        </pc:spChg>
        <pc:spChg chg="mod">
          <ac:chgData name="Danagul Nurmukhamed" userId="ad5fdb00-cc17-413b-9230-1b34196f2c7d" providerId="ADAL" clId="{CAAAC975-4D97-43B0-BE86-CE8C406D143D}" dt="2021-08-05T03:51:16.079" v="3853" actId="2711"/>
          <ac:spMkLst>
            <pc:docMk/>
            <pc:sldMk cId="1838458918" sldId="302"/>
            <ac:spMk id="68" creationId="{B62B6180-A611-4D49-B76B-CE4983C1802E}"/>
          </ac:spMkLst>
        </pc:spChg>
        <pc:spChg chg="mod">
          <ac:chgData name="Danagul Nurmukhamed" userId="ad5fdb00-cc17-413b-9230-1b34196f2c7d" providerId="ADAL" clId="{CAAAC975-4D97-43B0-BE86-CE8C406D143D}" dt="2021-08-05T03:51:16.079" v="3853" actId="2711"/>
          <ac:spMkLst>
            <pc:docMk/>
            <pc:sldMk cId="1838458918" sldId="302"/>
            <ac:spMk id="69" creationId="{7EF955E1-0581-455F-B3E5-F82F9472C37F}"/>
          </ac:spMkLst>
        </pc:spChg>
        <pc:spChg chg="mod">
          <ac:chgData name="Danagul Nurmukhamed" userId="ad5fdb00-cc17-413b-9230-1b34196f2c7d" providerId="ADAL" clId="{CAAAC975-4D97-43B0-BE86-CE8C406D143D}" dt="2021-08-05T03:51:47.640" v="3860" actId="14100"/>
          <ac:spMkLst>
            <pc:docMk/>
            <pc:sldMk cId="1838458918" sldId="302"/>
            <ac:spMk id="70" creationId="{01B6E727-5879-4629-BC1A-870763F9F8E1}"/>
          </ac:spMkLst>
        </pc:spChg>
        <pc:spChg chg="mod">
          <ac:chgData name="Danagul Nurmukhamed" userId="ad5fdb00-cc17-413b-9230-1b34196f2c7d" providerId="ADAL" clId="{CAAAC975-4D97-43B0-BE86-CE8C406D143D}" dt="2021-08-05T03:51:16.079" v="3853" actId="2711"/>
          <ac:spMkLst>
            <pc:docMk/>
            <pc:sldMk cId="1838458918" sldId="302"/>
            <ac:spMk id="71" creationId="{2F7D0C9B-D384-436E-B989-03595C725749}"/>
          </ac:spMkLst>
        </pc:spChg>
        <pc:spChg chg="mod">
          <ac:chgData name="Danagul Nurmukhamed" userId="ad5fdb00-cc17-413b-9230-1b34196f2c7d" providerId="ADAL" clId="{CAAAC975-4D97-43B0-BE86-CE8C406D143D}" dt="2021-08-05T03:51:16.079" v="3853" actId="2711"/>
          <ac:spMkLst>
            <pc:docMk/>
            <pc:sldMk cId="1838458918" sldId="302"/>
            <ac:spMk id="72" creationId="{44F35956-AB49-47EA-8E46-78FBC88C6F83}"/>
          </ac:spMkLst>
        </pc:spChg>
        <pc:spChg chg="add mod">
          <ac:chgData name="Danagul Nurmukhamed" userId="ad5fdb00-cc17-413b-9230-1b34196f2c7d" providerId="ADAL" clId="{CAAAC975-4D97-43B0-BE86-CE8C406D143D}" dt="2021-08-05T03:51:16.079" v="3853" actId="2711"/>
          <ac:spMkLst>
            <pc:docMk/>
            <pc:sldMk cId="1838458918" sldId="302"/>
            <ac:spMk id="73" creationId="{A8D30B8F-46A1-478D-8643-C122F2ACAB3C}"/>
          </ac:spMkLst>
        </pc:spChg>
        <pc:spChg chg="add mod">
          <ac:chgData name="Danagul Nurmukhamed" userId="ad5fdb00-cc17-413b-9230-1b34196f2c7d" providerId="ADAL" clId="{CAAAC975-4D97-43B0-BE86-CE8C406D143D}" dt="2021-08-05T03:51:16.079" v="3853" actId="2711"/>
          <ac:spMkLst>
            <pc:docMk/>
            <pc:sldMk cId="1838458918" sldId="302"/>
            <ac:spMk id="74" creationId="{203E3970-58FA-4A63-889C-E9AE7BF5BE7D}"/>
          </ac:spMkLst>
        </pc:spChg>
        <pc:spChg chg="add del">
          <ac:chgData name="Danagul Nurmukhamed" userId="ad5fdb00-cc17-413b-9230-1b34196f2c7d" providerId="ADAL" clId="{CAAAC975-4D97-43B0-BE86-CE8C406D143D}" dt="2021-08-03T09:58:47.540" v="202" actId="22"/>
          <ac:spMkLst>
            <pc:docMk/>
            <pc:sldMk cId="1838458918" sldId="302"/>
            <ac:spMk id="75" creationId="{F60E21D1-D375-4A20-A415-B743268C5344}"/>
          </ac:spMkLst>
        </pc:spChg>
        <pc:spChg chg="add mod">
          <ac:chgData name="Danagul Nurmukhamed" userId="ad5fdb00-cc17-413b-9230-1b34196f2c7d" providerId="ADAL" clId="{CAAAC975-4D97-43B0-BE86-CE8C406D143D}" dt="2021-08-05T03:51:16.079" v="3853" actId="2711"/>
          <ac:spMkLst>
            <pc:docMk/>
            <pc:sldMk cId="1838458918" sldId="302"/>
            <ac:spMk id="76" creationId="{79154CF8-3D9D-47A6-9EE0-EF1EB07121DE}"/>
          </ac:spMkLst>
        </pc:spChg>
        <pc:spChg chg="add mod">
          <ac:chgData name="Danagul Nurmukhamed" userId="ad5fdb00-cc17-413b-9230-1b34196f2c7d" providerId="ADAL" clId="{CAAAC975-4D97-43B0-BE86-CE8C406D143D}" dt="2021-08-05T03:51:16.079" v="3853" actId="2711"/>
          <ac:spMkLst>
            <pc:docMk/>
            <pc:sldMk cId="1838458918" sldId="302"/>
            <ac:spMk id="77" creationId="{5FF0EB47-19B6-4113-9556-7D44A64DB788}"/>
          </ac:spMkLst>
        </pc:spChg>
        <pc:grpChg chg="del mod topLvl">
          <ac:chgData name="Danagul Nurmukhamed" userId="ad5fdb00-cc17-413b-9230-1b34196f2c7d" providerId="ADAL" clId="{CAAAC975-4D97-43B0-BE86-CE8C406D143D}" dt="2021-08-03T09:54:39.627" v="95" actId="478"/>
          <ac:grpSpMkLst>
            <pc:docMk/>
            <pc:sldMk cId="1838458918" sldId="302"/>
            <ac:grpSpMk id="4" creationId="{00000000-0000-0000-0000-000000000000}"/>
          </ac:grpSpMkLst>
        </pc:grpChg>
        <pc:grpChg chg="add mod">
          <ac:chgData name="Danagul Nurmukhamed" userId="ad5fdb00-cc17-413b-9230-1b34196f2c7d" providerId="ADAL" clId="{CAAAC975-4D97-43B0-BE86-CE8C406D143D}" dt="2021-08-04T10:16:41.176" v="3645" actId="164"/>
          <ac:grpSpMkLst>
            <pc:docMk/>
            <pc:sldMk cId="1838458918" sldId="302"/>
            <ac:grpSpMk id="4" creationId="{79AA916A-9C14-4E75-9AFB-EE0730F57091}"/>
          </ac:grpSpMkLst>
        </pc:grpChg>
        <pc:grpChg chg="add mod">
          <ac:chgData name="Danagul Nurmukhamed" userId="ad5fdb00-cc17-413b-9230-1b34196f2c7d" providerId="ADAL" clId="{CAAAC975-4D97-43B0-BE86-CE8C406D143D}" dt="2021-08-05T03:51:44.803" v="3859" actId="1076"/>
          <ac:grpSpMkLst>
            <pc:docMk/>
            <pc:sldMk cId="1838458918" sldId="302"/>
            <ac:grpSpMk id="5" creationId="{0F545918-9099-4D7B-9CE6-727FF2059C11}"/>
          </ac:grpSpMkLst>
        </pc:grpChg>
        <pc:grpChg chg="del mod topLvl">
          <ac:chgData name="Danagul Nurmukhamed" userId="ad5fdb00-cc17-413b-9230-1b34196f2c7d" providerId="ADAL" clId="{CAAAC975-4D97-43B0-BE86-CE8C406D143D}" dt="2021-08-03T09:54:39.627" v="95" actId="478"/>
          <ac:grpSpMkLst>
            <pc:docMk/>
            <pc:sldMk cId="1838458918" sldId="302"/>
            <ac:grpSpMk id="7" creationId="{00000000-0000-0000-0000-000000000000}"/>
          </ac:grpSpMkLst>
        </pc:grpChg>
        <pc:grpChg chg="del mod topLvl">
          <ac:chgData name="Danagul Nurmukhamed" userId="ad5fdb00-cc17-413b-9230-1b34196f2c7d" providerId="ADAL" clId="{CAAAC975-4D97-43B0-BE86-CE8C406D143D}" dt="2021-08-03T09:54:39.627" v="95" actId="478"/>
          <ac:grpSpMkLst>
            <pc:docMk/>
            <pc:sldMk cId="1838458918" sldId="302"/>
            <ac:grpSpMk id="10" creationId="{00000000-0000-0000-0000-000000000000}"/>
          </ac:grpSpMkLst>
        </pc:grpChg>
        <pc:grpChg chg="del mod topLvl">
          <ac:chgData name="Danagul Nurmukhamed" userId="ad5fdb00-cc17-413b-9230-1b34196f2c7d" providerId="ADAL" clId="{CAAAC975-4D97-43B0-BE86-CE8C406D143D}" dt="2021-08-03T09:54:39.627" v="95" actId="478"/>
          <ac:grpSpMkLst>
            <pc:docMk/>
            <pc:sldMk cId="1838458918" sldId="302"/>
            <ac:grpSpMk id="13" creationId="{00000000-0000-0000-0000-000000000000}"/>
          </ac:grpSpMkLst>
        </pc:grpChg>
        <pc:grpChg chg="del mod topLvl">
          <ac:chgData name="Danagul Nurmukhamed" userId="ad5fdb00-cc17-413b-9230-1b34196f2c7d" providerId="ADAL" clId="{CAAAC975-4D97-43B0-BE86-CE8C406D143D}" dt="2021-08-03T09:54:39.627" v="95" actId="478"/>
          <ac:grpSpMkLst>
            <pc:docMk/>
            <pc:sldMk cId="1838458918" sldId="302"/>
            <ac:grpSpMk id="16" creationId="{00000000-0000-0000-0000-000000000000}"/>
          </ac:grpSpMkLst>
        </pc:grpChg>
        <pc:grpChg chg="add del mod">
          <ac:chgData name="Danagul Nurmukhamed" userId="ad5fdb00-cc17-413b-9230-1b34196f2c7d" providerId="ADAL" clId="{CAAAC975-4D97-43B0-BE86-CE8C406D143D}" dt="2021-08-03T09:54:15.033" v="92"/>
          <ac:grpSpMkLst>
            <pc:docMk/>
            <pc:sldMk cId="1838458918" sldId="302"/>
            <ac:grpSpMk id="27" creationId="{226A7521-D80B-40F5-8953-08D55862CD0C}"/>
          </ac:grpSpMkLst>
        </pc:grpChg>
        <pc:grpChg chg="mod">
          <ac:chgData name="Danagul Nurmukhamed" userId="ad5fdb00-cc17-413b-9230-1b34196f2c7d" providerId="ADAL" clId="{CAAAC975-4D97-43B0-BE86-CE8C406D143D}" dt="2021-08-03T09:54:01.847" v="87"/>
          <ac:grpSpMkLst>
            <pc:docMk/>
            <pc:sldMk cId="1838458918" sldId="302"/>
            <ac:grpSpMk id="28" creationId="{256010F6-F569-4487-B743-A4E1EBBBC173}"/>
          </ac:grpSpMkLst>
        </pc:grpChg>
        <pc:grpChg chg="add mod">
          <ac:chgData name="Danagul Nurmukhamed" userId="ad5fdb00-cc17-413b-9230-1b34196f2c7d" providerId="ADAL" clId="{CAAAC975-4D97-43B0-BE86-CE8C406D143D}" dt="2021-08-05T03:52:20.724" v="3865" actId="1076"/>
          <ac:grpSpMkLst>
            <pc:docMk/>
            <pc:sldMk cId="1838458918" sldId="302"/>
            <ac:grpSpMk id="28" creationId="{7488B635-A0EF-4142-9F73-A2FFBF4FC0A5}"/>
          </ac:grpSpMkLst>
        </pc:grpChg>
        <pc:grpChg chg="mod">
          <ac:chgData name="Danagul Nurmukhamed" userId="ad5fdb00-cc17-413b-9230-1b34196f2c7d" providerId="ADAL" clId="{CAAAC975-4D97-43B0-BE86-CE8C406D143D}" dt="2021-08-03T09:54:01.847" v="87"/>
          <ac:grpSpMkLst>
            <pc:docMk/>
            <pc:sldMk cId="1838458918" sldId="302"/>
            <ac:grpSpMk id="29" creationId="{40347E4F-0493-491B-BDDE-9A31EE2CB390}"/>
          </ac:grpSpMkLst>
        </pc:grpChg>
        <pc:grpChg chg="mod">
          <ac:chgData name="Danagul Nurmukhamed" userId="ad5fdb00-cc17-413b-9230-1b34196f2c7d" providerId="ADAL" clId="{CAAAC975-4D97-43B0-BE86-CE8C406D143D}" dt="2021-08-03T09:54:01.847" v="87"/>
          <ac:grpSpMkLst>
            <pc:docMk/>
            <pc:sldMk cId="1838458918" sldId="302"/>
            <ac:grpSpMk id="30" creationId="{2FBDAD08-728F-4176-9493-BD1BB872BBB7}"/>
          </ac:grpSpMkLst>
        </pc:grpChg>
        <pc:grpChg chg="del mod topLvl">
          <ac:chgData name="Danagul Nurmukhamed" userId="ad5fdb00-cc17-413b-9230-1b34196f2c7d" providerId="ADAL" clId="{CAAAC975-4D97-43B0-BE86-CE8C406D143D}" dt="2021-08-03T09:54:39.627" v="95" actId="478"/>
          <ac:grpSpMkLst>
            <pc:docMk/>
            <pc:sldMk cId="1838458918" sldId="302"/>
            <ac:grpSpMk id="31" creationId="{E071E1EB-3362-44C4-A512-EEEB85323E54}"/>
          </ac:grpSpMkLst>
        </pc:grpChg>
        <pc:grpChg chg="del mod topLvl">
          <ac:chgData name="Danagul Nurmukhamed" userId="ad5fdb00-cc17-413b-9230-1b34196f2c7d" providerId="ADAL" clId="{CAAAC975-4D97-43B0-BE86-CE8C406D143D}" dt="2021-08-03T09:54:39.627" v="95" actId="478"/>
          <ac:grpSpMkLst>
            <pc:docMk/>
            <pc:sldMk cId="1838458918" sldId="302"/>
            <ac:grpSpMk id="34" creationId="{30804870-4E1C-4EC0-A2EC-3FE8220A5A77}"/>
          </ac:grpSpMkLst>
        </pc:grpChg>
        <pc:grpChg chg="del mod">
          <ac:chgData name="Danagul Nurmukhamed" userId="ad5fdb00-cc17-413b-9230-1b34196f2c7d" providerId="ADAL" clId="{CAAAC975-4D97-43B0-BE86-CE8C406D143D}" dt="2021-08-03T09:12:17.178" v="38" actId="165"/>
          <ac:grpSpMkLst>
            <pc:docMk/>
            <pc:sldMk cId="1838458918" sldId="302"/>
            <ac:grpSpMk id="37" creationId="{0A5F43ED-EFD4-4DBE-834B-2006C97B19E7}"/>
          </ac:grpSpMkLst>
        </pc:grpChg>
        <pc:grpChg chg="mod">
          <ac:chgData name="Danagul Nurmukhamed" userId="ad5fdb00-cc17-413b-9230-1b34196f2c7d" providerId="ADAL" clId="{CAAAC975-4D97-43B0-BE86-CE8C406D143D}" dt="2021-08-03T09:54:01.847" v="87"/>
          <ac:grpSpMkLst>
            <pc:docMk/>
            <pc:sldMk cId="1838458918" sldId="302"/>
            <ac:grpSpMk id="39" creationId="{F52CD339-C22D-4565-B122-6E800F176CA7}"/>
          </ac:grpSpMkLst>
        </pc:grpChg>
        <pc:grpChg chg="mod">
          <ac:chgData name="Danagul Nurmukhamed" userId="ad5fdb00-cc17-413b-9230-1b34196f2c7d" providerId="ADAL" clId="{CAAAC975-4D97-43B0-BE86-CE8C406D143D}" dt="2021-08-03T09:54:01.847" v="87"/>
          <ac:grpSpMkLst>
            <pc:docMk/>
            <pc:sldMk cId="1838458918" sldId="302"/>
            <ac:grpSpMk id="40" creationId="{897558CB-C681-450F-92BC-037DF27FDD8F}"/>
          </ac:grpSpMkLst>
        </pc:grpChg>
        <pc:grpChg chg="mod">
          <ac:chgData name="Danagul Nurmukhamed" userId="ad5fdb00-cc17-413b-9230-1b34196f2c7d" providerId="ADAL" clId="{CAAAC975-4D97-43B0-BE86-CE8C406D143D}" dt="2021-08-03T09:54:01.847" v="87"/>
          <ac:grpSpMkLst>
            <pc:docMk/>
            <pc:sldMk cId="1838458918" sldId="302"/>
            <ac:grpSpMk id="41" creationId="{B331CEC3-2FF6-4D88-BB20-16F05FA39186}"/>
          </ac:grpSpMkLst>
        </pc:grpChg>
        <pc:grpChg chg="add mod">
          <ac:chgData name="Danagul Nurmukhamed" userId="ad5fdb00-cc17-413b-9230-1b34196f2c7d" providerId="ADAL" clId="{CAAAC975-4D97-43B0-BE86-CE8C406D143D}" dt="2021-08-04T10:17:04.089" v="3652" actId="164"/>
          <ac:grpSpMkLst>
            <pc:docMk/>
            <pc:sldMk cId="1838458918" sldId="302"/>
            <ac:grpSpMk id="54" creationId="{39407578-3671-4119-AEDA-972FEF33FB0E}"/>
          </ac:grpSpMkLst>
        </pc:grpChg>
        <pc:grpChg chg="mod">
          <ac:chgData name="Danagul Nurmukhamed" userId="ad5fdb00-cc17-413b-9230-1b34196f2c7d" providerId="ADAL" clId="{CAAAC975-4D97-43B0-BE86-CE8C406D143D}" dt="2021-08-03T09:54:48.478" v="96"/>
          <ac:grpSpMkLst>
            <pc:docMk/>
            <pc:sldMk cId="1838458918" sldId="302"/>
            <ac:grpSpMk id="55" creationId="{AD61DF8C-FE9E-4496-AF38-F5561C6AD36F}"/>
          </ac:grpSpMkLst>
        </pc:grpChg>
        <pc:grpChg chg="mod">
          <ac:chgData name="Danagul Nurmukhamed" userId="ad5fdb00-cc17-413b-9230-1b34196f2c7d" providerId="ADAL" clId="{CAAAC975-4D97-43B0-BE86-CE8C406D143D}" dt="2021-08-03T09:54:48.478" v="96"/>
          <ac:grpSpMkLst>
            <pc:docMk/>
            <pc:sldMk cId="1838458918" sldId="302"/>
            <ac:grpSpMk id="56" creationId="{B701E33E-F549-42F8-BD2C-A155A6C1B84E}"/>
          </ac:grpSpMkLst>
        </pc:grpChg>
        <pc:grpChg chg="mod">
          <ac:chgData name="Danagul Nurmukhamed" userId="ad5fdb00-cc17-413b-9230-1b34196f2c7d" providerId="ADAL" clId="{CAAAC975-4D97-43B0-BE86-CE8C406D143D}" dt="2021-08-03T09:54:48.478" v="96"/>
          <ac:grpSpMkLst>
            <pc:docMk/>
            <pc:sldMk cId="1838458918" sldId="302"/>
            <ac:grpSpMk id="57" creationId="{3B6F7580-B926-4DE5-8ED8-87CDF505F3D9}"/>
          </ac:grpSpMkLst>
        </pc:grpChg>
        <pc:grpChg chg="mod">
          <ac:chgData name="Danagul Nurmukhamed" userId="ad5fdb00-cc17-413b-9230-1b34196f2c7d" providerId="ADAL" clId="{CAAAC975-4D97-43B0-BE86-CE8C406D143D}" dt="2021-08-03T09:54:48.478" v="96"/>
          <ac:grpSpMkLst>
            <pc:docMk/>
            <pc:sldMk cId="1838458918" sldId="302"/>
            <ac:grpSpMk id="58" creationId="{6A0F58BF-04E0-4F51-9FE3-7150EF8A7D29}"/>
          </ac:grpSpMkLst>
        </pc:grpChg>
        <pc:grpChg chg="mod">
          <ac:chgData name="Danagul Nurmukhamed" userId="ad5fdb00-cc17-413b-9230-1b34196f2c7d" providerId="ADAL" clId="{CAAAC975-4D97-43B0-BE86-CE8C406D143D}" dt="2021-08-03T09:54:48.478" v="96"/>
          <ac:grpSpMkLst>
            <pc:docMk/>
            <pc:sldMk cId="1838458918" sldId="302"/>
            <ac:grpSpMk id="59" creationId="{41274DC5-3136-4766-A34A-6E6641C26485}"/>
          </ac:grpSpMkLst>
        </pc:grpChg>
        <pc:grpChg chg="mod">
          <ac:chgData name="Danagul Nurmukhamed" userId="ad5fdb00-cc17-413b-9230-1b34196f2c7d" providerId="ADAL" clId="{CAAAC975-4D97-43B0-BE86-CE8C406D143D}" dt="2021-08-03T09:54:48.478" v="96"/>
          <ac:grpSpMkLst>
            <pc:docMk/>
            <pc:sldMk cId="1838458918" sldId="302"/>
            <ac:grpSpMk id="60" creationId="{1AA660DC-8C74-47C9-819F-5F30382E8A37}"/>
          </ac:grpSpMkLst>
        </pc:grpChg>
        <pc:picChg chg="add del">
          <ac:chgData name="Danagul Nurmukhamed" userId="ad5fdb00-cc17-413b-9230-1b34196f2c7d" providerId="ADAL" clId="{CAAAC975-4D97-43B0-BE86-CE8C406D143D}" dt="2021-08-03T10:15:19.655" v="252" actId="22"/>
          <ac:picMkLst>
            <pc:docMk/>
            <pc:sldMk cId="1838458918" sldId="302"/>
            <ac:picMk id="21" creationId="{1D262464-B01E-4C8E-ABB8-49BA7856B7C6}"/>
          </ac:picMkLst>
        </pc:picChg>
        <pc:picChg chg="mod">
          <ac:chgData name="Danagul Nurmukhamed" userId="ad5fdb00-cc17-413b-9230-1b34196f2c7d" providerId="ADAL" clId="{CAAAC975-4D97-43B0-BE86-CE8C406D143D}" dt="2021-08-03T10:26:28.915" v="392" actId="1076"/>
          <ac:picMkLst>
            <pc:docMk/>
            <pc:sldMk cId="1838458918" sldId="302"/>
            <ac:picMk id="38" creationId="{A61C6554-1058-43F1-9DCF-9BE854F9DE3F}"/>
          </ac:picMkLst>
        </pc:picChg>
      </pc:sldChg>
      <pc:sldChg chg="addSp delSp modSp new del mod">
        <pc:chgData name="Danagul Nurmukhamed" userId="ad5fdb00-cc17-413b-9230-1b34196f2c7d" providerId="ADAL" clId="{CAAAC975-4D97-43B0-BE86-CE8C406D143D}" dt="2021-08-03T12:36:06.391" v="1110" actId="47"/>
        <pc:sldMkLst>
          <pc:docMk/>
          <pc:sldMk cId="4174887568" sldId="303"/>
        </pc:sldMkLst>
        <pc:spChg chg="add del mod">
          <ac:chgData name="Danagul Nurmukhamed" userId="ad5fdb00-cc17-413b-9230-1b34196f2c7d" providerId="ADAL" clId="{CAAAC975-4D97-43B0-BE86-CE8C406D143D}" dt="2021-08-03T12:36:02.357" v="1108" actId="21"/>
          <ac:spMkLst>
            <pc:docMk/>
            <pc:sldMk cId="4174887568" sldId="303"/>
            <ac:spMk id="2" creationId="{5658BB92-5003-436A-A1EA-5FAA077F9B37}"/>
          </ac:spMkLst>
        </pc:spChg>
        <pc:picChg chg="add del mod">
          <ac:chgData name="Danagul Nurmukhamed" userId="ad5fdb00-cc17-413b-9230-1b34196f2c7d" providerId="ADAL" clId="{CAAAC975-4D97-43B0-BE86-CE8C406D143D}" dt="2021-08-03T12:35:54.559" v="1106" actId="21"/>
          <ac:picMkLst>
            <pc:docMk/>
            <pc:sldMk cId="4174887568" sldId="303"/>
            <ac:picMk id="3" creationId="{B98305F2-DF09-4F8F-9F47-FCF501D208FE}"/>
          </ac:picMkLst>
        </pc:picChg>
      </pc:sldChg>
      <pc:sldChg chg="new add del">
        <pc:chgData name="Danagul Nurmukhamed" userId="ad5fdb00-cc17-413b-9230-1b34196f2c7d" providerId="ADAL" clId="{CAAAC975-4D97-43B0-BE86-CE8C406D143D}" dt="2021-08-03T12:19:04.250" v="966" actId="47"/>
        <pc:sldMkLst>
          <pc:docMk/>
          <pc:sldMk cId="2659897126" sldId="304"/>
        </pc:sldMkLst>
      </pc:sldChg>
      <pc:sldChg chg="addSp delSp modSp add mod setBg">
        <pc:chgData name="Danagul Nurmukhamed" userId="ad5fdb00-cc17-413b-9230-1b34196f2c7d" providerId="ADAL" clId="{CAAAC975-4D97-43B0-BE86-CE8C406D143D}" dt="2021-08-05T03:55:48.214" v="3901" actId="1076"/>
        <pc:sldMkLst>
          <pc:docMk/>
          <pc:sldMk cId="1592569569" sldId="305"/>
        </pc:sldMkLst>
        <pc:spChg chg="mod">
          <ac:chgData name="Danagul Nurmukhamed" userId="ad5fdb00-cc17-413b-9230-1b34196f2c7d" providerId="ADAL" clId="{CAAAC975-4D97-43B0-BE86-CE8C406D143D}" dt="2021-08-05T03:53:52.361" v="3881" actId="2711"/>
          <ac:spMkLst>
            <pc:docMk/>
            <pc:sldMk cId="1592569569" sldId="305"/>
            <ac:spMk id="5" creationId="{C7145FCF-669B-4783-95C3-C2A32CD6D265}"/>
          </ac:spMkLst>
        </pc:spChg>
        <pc:spChg chg="mod">
          <ac:chgData name="Danagul Nurmukhamed" userId="ad5fdb00-cc17-413b-9230-1b34196f2c7d" providerId="ADAL" clId="{CAAAC975-4D97-43B0-BE86-CE8C406D143D}" dt="2021-08-05T03:53:52.361" v="3881" actId="2711"/>
          <ac:spMkLst>
            <pc:docMk/>
            <pc:sldMk cId="1592569569" sldId="305"/>
            <ac:spMk id="12" creationId="{C075ADB5-D73E-4439-A3BF-1E52C02D22B1}"/>
          </ac:spMkLst>
        </pc:spChg>
        <pc:spChg chg="add mod ord">
          <ac:chgData name="Danagul Nurmukhamed" userId="ad5fdb00-cc17-413b-9230-1b34196f2c7d" providerId="ADAL" clId="{CAAAC975-4D97-43B0-BE86-CE8C406D143D}" dt="2021-08-05T03:53:44.907" v="3880" actId="207"/>
          <ac:spMkLst>
            <pc:docMk/>
            <pc:sldMk cId="1592569569" sldId="305"/>
            <ac:spMk id="16" creationId="{418C560C-9229-4861-BD6D-2CBAE2547527}"/>
          </ac:spMkLst>
        </pc:spChg>
        <pc:spChg chg="mod">
          <ac:chgData name="Danagul Nurmukhamed" userId="ad5fdb00-cc17-413b-9230-1b34196f2c7d" providerId="ADAL" clId="{CAAAC975-4D97-43B0-BE86-CE8C406D143D}" dt="2021-08-05T03:54:43.751" v="3891" actId="1076"/>
          <ac:spMkLst>
            <pc:docMk/>
            <pc:sldMk cId="1592569569" sldId="305"/>
            <ac:spMk id="22" creationId="{672D52F6-238E-4482-BEAE-CAC5F1133A06}"/>
          </ac:spMkLst>
        </pc:spChg>
        <pc:spChg chg="mod">
          <ac:chgData name="Danagul Nurmukhamed" userId="ad5fdb00-cc17-413b-9230-1b34196f2c7d" providerId="ADAL" clId="{CAAAC975-4D97-43B0-BE86-CE8C406D143D}" dt="2021-08-05T03:54:21.822" v="3886" actId="207"/>
          <ac:spMkLst>
            <pc:docMk/>
            <pc:sldMk cId="1592569569" sldId="305"/>
            <ac:spMk id="35" creationId="{0BDBD208-9057-4AA4-A4CA-0BF304073D8E}"/>
          </ac:spMkLst>
        </pc:spChg>
        <pc:spChg chg="del">
          <ac:chgData name="Danagul Nurmukhamed" userId="ad5fdb00-cc17-413b-9230-1b34196f2c7d" providerId="ADAL" clId="{CAAAC975-4D97-43B0-BE86-CE8C406D143D}" dt="2021-08-03T12:13:06.731" v="948" actId="478"/>
          <ac:spMkLst>
            <pc:docMk/>
            <pc:sldMk cId="1592569569" sldId="305"/>
            <ac:spMk id="36" creationId="{BC20E50C-F1DA-4CE3-A2D7-A87AD588CB2B}"/>
          </ac:spMkLst>
        </pc:spChg>
        <pc:grpChg chg="mod">
          <ac:chgData name="Danagul Nurmukhamed" userId="ad5fdb00-cc17-413b-9230-1b34196f2c7d" providerId="ADAL" clId="{CAAAC975-4D97-43B0-BE86-CE8C406D143D}" dt="2021-08-05T03:54:50.905" v="3893" actId="14100"/>
          <ac:grpSpMkLst>
            <pc:docMk/>
            <pc:sldMk cId="1592569569" sldId="305"/>
            <ac:grpSpMk id="32" creationId="{B428F200-D9C0-497A-8F1F-C8FF2369821A}"/>
          </ac:grpSpMkLst>
        </pc:grpChg>
        <pc:picChg chg="add mod">
          <ac:chgData name="Danagul Nurmukhamed" userId="ad5fdb00-cc17-413b-9230-1b34196f2c7d" providerId="ADAL" clId="{CAAAC975-4D97-43B0-BE86-CE8C406D143D}" dt="2021-08-05T03:55:41.867" v="3900" actId="1076"/>
          <ac:picMkLst>
            <pc:docMk/>
            <pc:sldMk cId="1592569569" sldId="305"/>
            <ac:picMk id="3" creationId="{064C7C32-BECC-4435-A1E0-028FB6328CE0}"/>
          </ac:picMkLst>
        </pc:picChg>
        <pc:picChg chg="del">
          <ac:chgData name="Danagul Nurmukhamed" userId="ad5fdb00-cc17-413b-9230-1b34196f2c7d" providerId="ADAL" clId="{CAAAC975-4D97-43B0-BE86-CE8C406D143D}" dt="2021-08-03T11:46:07.861" v="832" actId="478"/>
          <ac:picMkLst>
            <pc:docMk/>
            <pc:sldMk cId="1592569569" sldId="305"/>
            <ac:picMk id="6" creationId="{25B9EAE6-2879-454C-A36A-635DFA18E990}"/>
          </ac:picMkLst>
        </pc:picChg>
        <pc:picChg chg="del">
          <ac:chgData name="Danagul Nurmukhamed" userId="ad5fdb00-cc17-413b-9230-1b34196f2c7d" providerId="ADAL" clId="{CAAAC975-4D97-43B0-BE86-CE8C406D143D}" dt="2021-08-03T12:06:29.479" v="856" actId="478"/>
          <ac:picMkLst>
            <pc:docMk/>
            <pc:sldMk cId="1592569569" sldId="305"/>
            <ac:picMk id="9" creationId="{39C8C4D6-95B5-45C9-AF13-39CDD986D5CF}"/>
          </ac:picMkLst>
        </pc:picChg>
        <pc:picChg chg="add mod">
          <ac:chgData name="Danagul Nurmukhamed" userId="ad5fdb00-cc17-413b-9230-1b34196f2c7d" providerId="ADAL" clId="{CAAAC975-4D97-43B0-BE86-CE8C406D143D}" dt="2021-08-05T03:55:48.214" v="3901" actId="1076"/>
          <ac:picMkLst>
            <pc:docMk/>
            <pc:sldMk cId="1592569569" sldId="305"/>
            <ac:picMk id="13" creationId="{1F717BCB-64A4-4360-B593-DA3EA2EAA195}"/>
          </ac:picMkLst>
        </pc:picChg>
        <pc:cxnChg chg="mod ord">
          <ac:chgData name="Danagul Nurmukhamed" userId="ad5fdb00-cc17-413b-9230-1b34196f2c7d" providerId="ADAL" clId="{CAAAC975-4D97-43B0-BE86-CE8C406D143D}" dt="2021-08-05T03:54:38.885" v="3890" actId="1076"/>
          <ac:cxnSpMkLst>
            <pc:docMk/>
            <pc:sldMk cId="1592569569" sldId="305"/>
            <ac:cxnSpMk id="24" creationId="{9359E0C7-833A-453D-8231-1DBCAC061CA8}"/>
          </ac:cxnSpMkLst>
        </pc:cxnChg>
      </pc:sldChg>
      <pc:sldChg chg="addSp delSp modSp add mod setBg">
        <pc:chgData name="Danagul Nurmukhamed" userId="ad5fdb00-cc17-413b-9230-1b34196f2c7d" providerId="ADAL" clId="{CAAAC975-4D97-43B0-BE86-CE8C406D143D}" dt="2021-08-05T03:56:37.735" v="3905" actId="208"/>
        <pc:sldMkLst>
          <pc:docMk/>
          <pc:sldMk cId="1753891956" sldId="306"/>
        </pc:sldMkLst>
        <pc:spChg chg="add mod">
          <ac:chgData name="Danagul Nurmukhamed" userId="ad5fdb00-cc17-413b-9230-1b34196f2c7d" providerId="ADAL" clId="{CAAAC975-4D97-43B0-BE86-CE8C406D143D}" dt="2021-08-05T03:56:15.136" v="3902" actId="2711"/>
          <ac:spMkLst>
            <pc:docMk/>
            <pc:sldMk cId="1753891956" sldId="306"/>
            <ac:spMk id="2" creationId="{C9EF9567-0639-482C-A61D-8C2ACE38F6ED}"/>
          </ac:spMkLst>
        </pc:spChg>
        <pc:spChg chg="mod">
          <ac:chgData name="Danagul Nurmukhamed" userId="ad5fdb00-cc17-413b-9230-1b34196f2c7d" providerId="ADAL" clId="{CAAAC975-4D97-43B0-BE86-CE8C406D143D}" dt="2021-08-05T03:56:15.136" v="3902" actId="2711"/>
          <ac:spMkLst>
            <pc:docMk/>
            <pc:sldMk cId="1753891956" sldId="306"/>
            <ac:spMk id="5" creationId="{C7145FCF-669B-4783-95C3-C2A32CD6D265}"/>
          </ac:spMkLst>
        </pc:spChg>
        <pc:spChg chg="mod">
          <ac:chgData name="Danagul Nurmukhamed" userId="ad5fdb00-cc17-413b-9230-1b34196f2c7d" providerId="ADAL" clId="{CAAAC975-4D97-43B0-BE86-CE8C406D143D}" dt="2021-08-05T03:56:15.136" v="3902" actId="2711"/>
          <ac:spMkLst>
            <pc:docMk/>
            <pc:sldMk cId="1753891956" sldId="306"/>
            <ac:spMk id="12" creationId="{C075ADB5-D73E-4439-A3BF-1E52C02D22B1}"/>
          </ac:spMkLst>
        </pc:spChg>
        <pc:spChg chg="add mod">
          <ac:chgData name="Danagul Nurmukhamed" userId="ad5fdb00-cc17-413b-9230-1b34196f2c7d" providerId="ADAL" clId="{CAAAC975-4D97-43B0-BE86-CE8C406D143D}" dt="2021-08-05T03:56:20.744" v="3903" actId="2711"/>
          <ac:spMkLst>
            <pc:docMk/>
            <pc:sldMk cId="1753891956" sldId="306"/>
            <ac:spMk id="15" creationId="{18AE7EFA-0637-4616-8252-1AB388D50FDE}"/>
          </ac:spMkLst>
        </pc:spChg>
        <pc:spChg chg="del">
          <ac:chgData name="Danagul Nurmukhamed" userId="ad5fdb00-cc17-413b-9230-1b34196f2c7d" providerId="ADAL" clId="{CAAAC975-4D97-43B0-BE86-CE8C406D143D}" dt="2021-08-03T12:19:23.364" v="970" actId="478"/>
          <ac:spMkLst>
            <pc:docMk/>
            <pc:sldMk cId="1753891956" sldId="306"/>
            <ac:spMk id="16" creationId="{418C560C-9229-4861-BD6D-2CBAE2547527}"/>
          </ac:spMkLst>
        </pc:spChg>
        <pc:spChg chg="add del mod">
          <ac:chgData name="Danagul Nurmukhamed" userId="ad5fdb00-cc17-413b-9230-1b34196f2c7d" providerId="ADAL" clId="{CAAAC975-4D97-43B0-BE86-CE8C406D143D}" dt="2021-08-03T12:24:28.832" v="1014"/>
          <ac:spMkLst>
            <pc:docMk/>
            <pc:sldMk cId="1753891956" sldId="306"/>
            <ac:spMk id="17" creationId="{320CDFF8-4CD9-4A3E-BEB7-9F1807BBCFD1}"/>
          </ac:spMkLst>
        </pc:spChg>
        <pc:spChg chg="mod">
          <ac:chgData name="Danagul Nurmukhamed" userId="ad5fdb00-cc17-413b-9230-1b34196f2c7d" providerId="ADAL" clId="{CAAAC975-4D97-43B0-BE86-CE8C406D143D}" dt="2021-08-03T12:24:38.157" v="1015"/>
          <ac:spMkLst>
            <pc:docMk/>
            <pc:sldMk cId="1753891956" sldId="306"/>
            <ac:spMk id="20" creationId="{12192CA6-955E-4275-841B-97F8BEDFDDB8}"/>
          </ac:spMkLst>
        </pc:spChg>
        <pc:spChg chg="mod">
          <ac:chgData name="Danagul Nurmukhamed" userId="ad5fdb00-cc17-413b-9230-1b34196f2c7d" providerId="ADAL" clId="{CAAAC975-4D97-43B0-BE86-CE8C406D143D}" dt="2021-08-03T12:24:38.157" v="1015"/>
          <ac:spMkLst>
            <pc:docMk/>
            <pc:sldMk cId="1753891956" sldId="306"/>
            <ac:spMk id="21" creationId="{DCB1214A-0424-47F0-966E-FC73B3627F3B}"/>
          </ac:spMkLst>
        </pc:spChg>
        <pc:spChg chg="mod">
          <ac:chgData name="Danagul Nurmukhamed" userId="ad5fdb00-cc17-413b-9230-1b34196f2c7d" providerId="ADAL" clId="{CAAAC975-4D97-43B0-BE86-CE8C406D143D}" dt="2021-08-05T03:56:15.136" v="3902" actId="2711"/>
          <ac:spMkLst>
            <pc:docMk/>
            <pc:sldMk cId="1753891956" sldId="306"/>
            <ac:spMk id="22" creationId="{672D52F6-238E-4482-BEAE-CAC5F1133A06}"/>
          </ac:spMkLst>
        </pc:spChg>
        <pc:spChg chg="mod">
          <ac:chgData name="Danagul Nurmukhamed" userId="ad5fdb00-cc17-413b-9230-1b34196f2c7d" providerId="ADAL" clId="{CAAAC975-4D97-43B0-BE86-CE8C406D143D}" dt="2021-08-03T12:24:38.157" v="1015"/>
          <ac:spMkLst>
            <pc:docMk/>
            <pc:sldMk cId="1753891956" sldId="306"/>
            <ac:spMk id="23" creationId="{3098E147-98C8-406D-9B0B-ABCCCC40A90F}"/>
          </ac:spMkLst>
        </pc:spChg>
        <pc:spChg chg="mod">
          <ac:chgData name="Danagul Nurmukhamed" userId="ad5fdb00-cc17-413b-9230-1b34196f2c7d" providerId="ADAL" clId="{CAAAC975-4D97-43B0-BE86-CE8C406D143D}" dt="2021-08-03T12:24:38.157" v="1015"/>
          <ac:spMkLst>
            <pc:docMk/>
            <pc:sldMk cId="1753891956" sldId="306"/>
            <ac:spMk id="25" creationId="{F3F27915-E42A-48BF-8552-1D0524480A0D}"/>
          </ac:spMkLst>
        </pc:spChg>
        <pc:spChg chg="mod">
          <ac:chgData name="Danagul Nurmukhamed" userId="ad5fdb00-cc17-413b-9230-1b34196f2c7d" providerId="ADAL" clId="{CAAAC975-4D97-43B0-BE86-CE8C406D143D}" dt="2021-08-03T12:24:38.157" v="1015"/>
          <ac:spMkLst>
            <pc:docMk/>
            <pc:sldMk cId="1753891956" sldId="306"/>
            <ac:spMk id="26" creationId="{358CC289-8B7B-403D-91A9-A056C0EF8460}"/>
          </ac:spMkLst>
        </pc:spChg>
        <pc:spChg chg="mod">
          <ac:chgData name="Danagul Nurmukhamed" userId="ad5fdb00-cc17-413b-9230-1b34196f2c7d" providerId="ADAL" clId="{CAAAC975-4D97-43B0-BE86-CE8C406D143D}" dt="2021-08-03T12:24:38.157" v="1015"/>
          <ac:spMkLst>
            <pc:docMk/>
            <pc:sldMk cId="1753891956" sldId="306"/>
            <ac:spMk id="27" creationId="{5BD925F2-82EC-43DE-AE3C-FE99A2F6E272}"/>
          </ac:spMkLst>
        </pc:spChg>
        <pc:spChg chg="mod">
          <ac:chgData name="Danagul Nurmukhamed" userId="ad5fdb00-cc17-413b-9230-1b34196f2c7d" providerId="ADAL" clId="{CAAAC975-4D97-43B0-BE86-CE8C406D143D}" dt="2021-08-03T12:24:38.157" v="1015"/>
          <ac:spMkLst>
            <pc:docMk/>
            <pc:sldMk cId="1753891956" sldId="306"/>
            <ac:spMk id="28" creationId="{13E52A56-4290-4457-97F1-9F5DE5C0EC4B}"/>
          </ac:spMkLst>
        </pc:spChg>
        <pc:spChg chg="mod">
          <ac:chgData name="Danagul Nurmukhamed" userId="ad5fdb00-cc17-413b-9230-1b34196f2c7d" providerId="ADAL" clId="{CAAAC975-4D97-43B0-BE86-CE8C406D143D}" dt="2021-08-03T12:24:38.157" v="1015"/>
          <ac:spMkLst>
            <pc:docMk/>
            <pc:sldMk cId="1753891956" sldId="306"/>
            <ac:spMk id="29" creationId="{5B209E62-94C1-43FA-8347-4F6DA0578C85}"/>
          </ac:spMkLst>
        </pc:spChg>
        <pc:spChg chg="mod">
          <ac:chgData name="Danagul Nurmukhamed" userId="ad5fdb00-cc17-413b-9230-1b34196f2c7d" providerId="ADAL" clId="{CAAAC975-4D97-43B0-BE86-CE8C406D143D}" dt="2021-08-03T12:24:38.157" v="1015"/>
          <ac:spMkLst>
            <pc:docMk/>
            <pc:sldMk cId="1753891956" sldId="306"/>
            <ac:spMk id="42" creationId="{8FAF8DF7-3E75-4185-B7E3-7C9A62DE127B}"/>
          </ac:spMkLst>
        </pc:spChg>
        <pc:spChg chg="mod">
          <ac:chgData name="Danagul Nurmukhamed" userId="ad5fdb00-cc17-413b-9230-1b34196f2c7d" providerId="ADAL" clId="{CAAAC975-4D97-43B0-BE86-CE8C406D143D}" dt="2021-08-03T12:24:38.157" v="1015"/>
          <ac:spMkLst>
            <pc:docMk/>
            <pc:sldMk cId="1753891956" sldId="306"/>
            <ac:spMk id="43" creationId="{B25BFB46-7448-4425-A798-4EE338883740}"/>
          </ac:spMkLst>
        </pc:spChg>
        <pc:spChg chg="mod">
          <ac:chgData name="Danagul Nurmukhamed" userId="ad5fdb00-cc17-413b-9230-1b34196f2c7d" providerId="ADAL" clId="{CAAAC975-4D97-43B0-BE86-CE8C406D143D}" dt="2021-08-03T12:24:38.157" v="1015"/>
          <ac:spMkLst>
            <pc:docMk/>
            <pc:sldMk cId="1753891956" sldId="306"/>
            <ac:spMk id="44" creationId="{7899A816-A193-4FE0-B221-5455CB48539E}"/>
          </ac:spMkLst>
        </pc:spChg>
        <pc:spChg chg="mod">
          <ac:chgData name="Danagul Nurmukhamed" userId="ad5fdb00-cc17-413b-9230-1b34196f2c7d" providerId="ADAL" clId="{CAAAC975-4D97-43B0-BE86-CE8C406D143D}" dt="2021-08-03T12:24:38.157" v="1015"/>
          <ac:spMkLst>
            <pc:docMk/>
            <pc:sldMk cId="1753891956" sldId="306"/>
            <ac:spMk id="45" creationId="{13EAC8FF-31F3-46BC-8046-08A2743B0CBB}"/>
          </ac:spMkLst>
        </pc:spChg>
        <pc:spChg chg="mod">
          <ac:chgData name="Danagul Nurmukhamed" userId="ad5fdb00-cc17-413b-9230-1b34196f2c7d" providerId="ADAL" clId="{CAAAC975-4D97-43B0-BE86-CE8C406D143D}" dt="2021-08-03T12:24:38.157" v="1015"/>
          <ac:spMkLst>
            <pc:docMk/>
            <pc:sldMk cId="1753891956" sldId="306"/>
            <ac:spMk id="46" creationId="{7F2A1CD6-EC98-4CED-890F-17203EBCB359}"/>
          </ac:spMkLst>
        </pc:spChg>
        <pc:spChg chg="mod">
          <ac:chgData name="Danagul Nurmukhamed" userId="ad5fdb00-cc17-413b-9230-1b34196f2c7d" providerId="ADAL" clId="{CAAAC975-4D97-43B0-BE86-CE8C406D143D}" dt="2021-08-03T12:24:38.157" v="1015"/>
          <ac:spMkLst>
            <pc:docMk/>
            <pc:sldMk cId="1753891956" sldId="306"/>
            <ac:spMk id="47" creationId="{1797BF2D-7BBF-42E5-B717-F7D48525D004}"/>
          </ac:spMkLst>
        </pc:spChg>
        <pc:spChg chg="mod">
          <ac:chgData name="Danagul Nurmukhamed" userId="ad5fdb00-cc17-413b-9230-1b34196f2c7d" providerId="ADAL" clId="{CAAAC975-4D97-43B0-BE86-CE8C406D143D}" dt="2021-08-03T12:24:38.157" v="1015"/>
          <ac:spMkLst>
            <pc:docMk/>
            <pc:sldMk cId="1753891956" sldId="306"/>
            <ac:spMk id="48" creationId="{92B78467-E838-459E-A1D6-D9EEC2D92F1E}"/>
          </ac:spMkLst>
        </pc:spChg>
        <pc:spChg chg="mod">
          <ac:chgData name="Danagul Nurmukhamed" userId="ad5fdb00-cc17-413b-9230-1b34196f2c7d" providerId="ADAL" clId="{CAAAC975-4D97-43B0-BE86-CE8C406D143D}" dt="2021-08-03T12:24:38.157" v="1015"/>
          <ac:spMkLst>
            <pc:docMk/>
            <pc:sldMk cId="1753891956" sldId="306"/>
            <ac:spMk id="49" creationId="{A94ABEC8-81DF-41BD-8244-692C6AE91F6F}"/>
          </ac:spMkLst>
        </pc:spChg>
        <pc:spChg chg="mod">
          <ac:chgData name="Danagul Nurmukhamed" userId="ad5fdb00-cc17-413b-9230-1b34196f2c7d" providerId="ADAL" clId="{CAAAC975-4D97-43B0-BE86-CE8C406D143D}" dt="2021-08-03T12:24:38.157" v="1015"/>
          <ac:spMkLst>
            <pc:docMk/>
            <pc:sldMk cId="1753891956" sldId="306"/>
            <ac:spMk id="53" creationId="{1BAD7064-51C3-46CC-8F2A-1564946BDE4F}"/>
          </ac:spMkLst>
        </pc:spChg>
        <pc:spChg chg="mod">
          <ac:chgData name="Danagul Nurmukhamed" userId="ad5fdb00-cc17-413b-9230-1b34196f2c7d" providerId="ADAL" clId="{CAAAC975-4D97-43B0-BE86-CE8C406D143D}" dt="2021-08-03T12:24:38.157" v="1015"/>
          <ac:spMkLst>
            <pc:docMk/>
            <pc:sldMk cId="1753891956" sldId="306"/>
            <ac:spMk id="54" creationId="{14CD32E6-FF38-47EE-9A91-12B7B78B78F1}"/>
          </ac:spMkLst>
        </pc:spChg>
        <pc:spChg chg="mod">
          <ac:chgData name="Danagul Nurmukhamed" userId="ad5fdb00-cc17-413b-9230-1b34196f2c7d" providerId="ADAL" clId="{CAAAC975-4D97-43B0-BE86-CE8C406D143D}" dt="2021-08-03T12:24:38.157" v="1015"/>
          <ac:spMkLst>
            <pc:docMk/>
            <pc:sldMk cId="1753891956" sldId="306"/>
            <ac:spMk id="58" creationId="{8710EEAF-E654-4025-A8A3-3348E27A6240}"/>
          </ac:spMkLst>
        </pc:spChg>
        <pc:spChg chg="mod">
          <ac:chgData name="Danagul Nurmukhamed" userId="ad5fdb00-cc17-413b-9230-1b34196f2c7d" providerId="ADAL" clId="{CAAAC975-4D97-43B0-BE86-CE8C406D143D}" dt="2021-08-03T12:24:38.157" v="1015"/>
          <ac:spMkLst>
            <pc:docMk/>
            <pc:sldMk cId="1753891956" sldId="306"/>
            <ac:spMk id="59" creationId="{FC12183F-E34C-4EEB-AEBC-04716D63522F}"/>
          </ac:spMkLst>
        </pc:spChg>
        <pc:spChg chg="add del">
          <ac:chgData name="Danagul Nurmukhamed" userId="ad5fdb00-cc17-413b-9230-1b34196f2c7d" providerId="ADAL" clId="{CAAAC975-4D97-43B0-BE86-CE8C406D143D}" dt="2021-08-03T12:24:44.511" v="1016"/>
          <ac:spMkLst>
            <pc:docMk/>
            <pc:sldMk cId="1753891956" sldId="306"/>
            <ac:spMk id="60" creationId="{97DE448D-5C1B-41A2-AE81-52C2DEBC8C66}"/>
          </ac:spMkLst>
        </pc:spChg>
        <pc:spChg chg="add del">
          <ac:chgData name="Danagul Nurmukhamed" userId="ad5fdb00-cc17-413b-9230-1b34196f2c7d" providerId="ADAL" clId="{CAAAC975-4D97-43B0-BE86-CE8C406D143D}" dt="2021-08-03T12:24:44.511" v="1016"/>
          <ac:spMkLst>
            <pc:docMk/>
            <pc:sldMk cId="1753891956" sldId="306"/>
            <ac:spMk id="61" creationId="{D5677609-3FFD-4264-8670-F6F6F479387C}"/>
          </ac:spMkLst>
        </pc:spChg>
        <pc:spChg chg="add del">
          <ac:chgData name="Danagul Nurmukhamed" userId="ad5fdb00-cc17-413b-9230-1b34196f2c7d" providerId="ADAL" clId="{CAAAC975-4D97-43B0-BE86-CE8C406D143D}" dt="2021-08-03T12:24:44.511" v="1016"/>
          <ac:spMkLst>
            <pc:docMk/>
            <pc:sldMk cId="1753891956" sldId="306"/>
            <ac:spMk id="62" creationId="{7DB7A0AF-E493-4F8F-AA82-A2CE34F22E3A}"/>
          </ac:spMkLst>
        </pc:spChg>
        <pc:spChg chg="add del">
          <ac:chgData name="Danagul Nurmukhamed" userId="ad5fdb00-cc17-413b-9230-1b34196f2c7d" providerId="ADAL" clId="{CAAAC975-4D97-43B0-BE86-CE8C406D143D}" dt="2021-08-03T12:24:44.511" v="1016"/>
          <ac:spMkLst>
            <pc:docMk/>
            <pc:sldMk cId="1753891956" sldId="306"/>
            <ac:spMk id="63" creationId="{F573694F-1E6D-4BFC-9B6D-27D5F67E230B}"/>
          </ac:spMkLst>
        </pc:spChg>
        <pc:spChg chg="mod">
          <ac:chgData name="Danagul Nurmukhamed" userId="ad5fdb00-cc17-413b-9230-1b34196f2c7d" providerId="ADAL" clId="{CAAAC975-4D97-43B0-BE86-CE8C406D143D}" dt="2021-08-05T03:56:37.735" v="3905" actId="208"/>
          <ac:spMkLst>
            <pc:docMk/>
            <pc:sldMk cId="1753891956" sldId="306"/>
            <ac:spMk id="67" creationId="{9AEB70E9-2144-4BB9-9A1B-30A9988F9682}"/>
          </ac:spMkLst>
        </pc:spChg>
        <pc:grpChg chg="mod">
          <ac:chgData name="Danagul Nurmukhamed" userId="ad5fdb00-cc17-413b-9230-1b34196f2c7d" providerId="ADAL" clId="{CAAAC975-4D97-43B0-BE86-CE8C406D143D}" dt="2021-08-03T12:24:38.157" v="1015"/>
          <ac:grpSpMkLst>
            <pc:docMk/>
            <pc:sldMk cId="1753891956" sldId="306"/>
            <ac:grpSpMk id="1" creationId="{00000000-0000-0000-0000-000000000000}"/>
          </ac:grpSpMkLst>
        </pc:grpChg>
        <pc:grpChg chg="add del mod">
          <ac:chgData name="Danagul Nurmukhamed" userId="ad5fdb00-cc17-413b-9230-1b34196f2c7d" providerId="ADAL" clId="{CAAAC975-4D97-43B0-BE86-CE8C406D143D}" dt="2021-08-03T12:24:44.511" v="1016"/>
          <ac:grpSpMkLst>
            <pc:docMk/>
            <pc:sldMk cId="1753891956" sldId="306"/>
            <ac:grpSpMk id="4" creationId="{9011A6A8-4849-42AB-A370-2A9A2E47C7EB}"/>
          </ac:grpSpMkLst>
        </pc:grpChg>
        <pc:grpChg chg="mod">
          <ac:chgData name="Danagul Nurmukhamed" userId="ad5fdb00-cc17-413b-9230-1b34196f2c7d" providerId="ADAL" clId="{CAAAC975-4D97-43B0-BE86-CE8C406D143D}" dt="2021-08-03T12:24:38.157" v="1015"/>
          <ac:grpSpMkLst>
            <pc:docMk/>
            <pc:sldMk cId="1753891956" sldId="306"/>
            <ac:grpSpMk id="6" creationId="{9BD80AC4-7D0C-41DA-826A-151AC200D8F6}"/>
          </ac:grpSpMkLst>
        </pc:grpChg>
        <pc:grpChg chg="mod">
          <ac:chgData name="Danagul Nurmukhamed" userId="ad5fdb00-cc17-413b-9230-1b34196f2c7d" providerId="ADAL" clId="{CAAAC975-4D97-43B0-BE86-CE8C406D143D}" dt="2021-08-03T12:24:38.157" v="1015"/>
          <ac:grpSpMkLst>
            <pc:docMk/>
            <pc:sldMk cId="1753891956" sldId="306"/>
            <ac:grpSpMk id="7" creationId="{806B7ED6-DF4B-4E39-B323-90748BA9F07E}"/>
          </ac:grpSpMkLst>
        </pc:grpChg>
        <pc:grpChg chg="mod">
          <ac:chgData name="Danagul Nurmukhamed" userId="ad5fdb00-cc17-413b-9230-1b34196f2c7d" providerId="ADAL" clId="{CAAAC975-4D97-43B0-BE86-CE8C406D143D}" dt="2021-08-03T12:24:38.157" v="1015"/>
          <ac:grpSpMkLst>
            <pc:docMk/>
            <pc:sldMk cId="1753891956" sldId="306"/>
            <ac:grpSpMk id="8" creationId="{6BF4F397-57D7-4FA3-8851-8926552842D3}"/>
          </ac:grpSpMkLst>
        </pc:grpChg>
        <pc:grpChg chg="mod">
          <ac:chgData name="Danagul Nurmukhamed" userId="ad5fdb00-cc17-413b-9230-1b34196f2c7d" providerId="ADAL" clId="{CAAAC975-4D97-43B0-BE86-CE8C406D143D}" dt="2021-08-03T12:24:38.157" v="1015"/>
          <ac:grpSpMkLst>
            <pc:docMk/>
            <pc:sldMk cId="1753891956" sldId="306"/>
            <ac:grpSpMk id="9" creationId="{3C2A3DF7-58BD-4EA0-8051-3E08B66EB2A9}"/>
          </ac:grpSpMkLst>
        </pc:grpChg>
        <pc:grpChg chg="mod">
          <ac:chgData name="Danagul Nurmukhamed" userId="ad5fdb00-cc17-413b-9230-1b34196f2c7d" providerId="ADAL" clId="{CAAAC975-4D97-43B0-BE86-CE8C406D143D}" dt="2021-08-03T12:24:38.157" v="1015"/>
          <ac:grpSpMkLst>
            <pc:docMk/>
            <pc:sldMk cId="1753891956" sldId="306"/>
            <ac:grpSpMk id="10" creationId="{4D14CE7A-EA37-4795-8BAA-8DE41C128405}"/>
          </ac:grpSpMkLst>
        </pc:grpChg>
        <pc:grpChg chg="mod">
          <ac:chgData name="Danagul Nurmukhamed" userId="ad5fdb00-cc17-413b-9230-1b34196f2c7d" providerId="ADAL" clId="{CAAAC975-4D97-43B0-BE86-CE8C406D143D}" dt="2021-08-03T12:24:38.157" v="1015"/>
          <ac:grpSpMkLst>
            <pc:docMk/>
            <pc:sldMk cId="1753891956" sldId="306"/>
            <ac:grpSpMk id="11" creationId="{09B61229-3C9A-4AD5-82CE-3AB162A22FC3}"/>
          </ac:grpSpMkLst>
        </pc:grpChg>
        <pc:grpChg chg="mod">
          <ac:chgData name="Danagul Nurmukhamed" userId="ad5fdb00-cc17-413b-9230-1b34196f2c7d" providerId="ADAL" clId="{CAAAC975-4D97-43B0-BE86-CE8C406D143D}" dt="2021-08-03T12:24:38.157" v="1015"/>
          <ac:grpSpMkLst>
            <pc:docMk/>
            <pc:sldMk cId="1753891956" sldId="306"/>
            <ac:grpSpMk id="18" creationId="{36D9B06A-8ADD-461C-9A9D-670D70840627}"/>
          </ac:grpSpMkLst>
        </pc:grpChg>
        <pc:grpChg chg="mod">
          <ac:chgData name="Danagul Nurmukhamed" userId="ad5fdb00-cc17-413b-9230-1b34196f2c7d" providerId="ADAL" clId="{CAAAC975-4D97-43B0-BE86-CE8C406D143D}" dt="2021-08-03T12:24:38.157" v="1015"/>
          <ac:grpSpMkLst>
            <pc:docMk/>
            <pc:sldMk cId="1753891956" sldId="306"/>
            <ac:grpSpMk id="19" creationId="{F5BFB23A-FE64-47D8-B4DC-131A7C7521CF}"/>
          </ac:grpSpMkLst>
        </pc:grpChg>
        <pc:grpChg chg="add del mod">
          <ac:chgData name="Danagul Nurmukhamed" userId="ad5fdb00-cc17-413b-9230-1b34196f2c7d" providerId="ADAL" clId="{CAAAC975-4D97-43B0-BE86-CE8C406D143D}" dt="2021-08-03T12:24:44.511" v="1016"/>
          <ac:grpSpMkLst>
            <pc:docMk/>
            <pc:sldMk cId="1753891956" sldId="306"/>
            <ac:grpSpMk id="30" creationId="{62C11E9B-8CED-4A76-89C1-AE40BA84A7B8}"/>
          </ac:grpSpMkLst>
        </pc:grpChg>
        <pc:grpChg chg="mod">
          <ac:chgData name="Danagul Nurmukhamed" userId="ad5fdb00-cc17-413b-9230-1b34196f2c7d" providerId="ADAL" clId="{CAAAC975-4D97-43B0-BE86-CE8C406D143D}" dt="2021-08-03T12:24:38.157" v="1015"/>
          <ac:grpSpMkLst>
            <pc:docMk/>
            <pc:sldMk cId="1753891956" sldId="306"/>
            <ac:grpSpMk id="31" creationId="{6904CF79-D779-4470-B432-1AAE774DF3B0}"/>
          </ac:grpSpMkLst>
        </pc:grpChg>
        <pc:grpChg chg="del mod">
          <ac:chgData name="Danagul Nurmukhamed" userId="ad5fdb00-cc17-413b-9230-1b34196f2c7d" providerId="ADAL" clId="{CAAAC975-4D97-43B0-BE86-CE8C406D143D}" dt="2021-08-03T12:22:39.406" v="1004" actId="478"/>
          <ac:grpSpMkLst>
            <pc:docMk/>
            <pc:sldMk cId="1753891956" sldId="306"/>
            <ac:grpSpMk id="32" creationId="{B428F200-D9C0-497A-8F1F-C8FF2369821A}"/>
          </ac:grpSpMkLst>
        </pc:grpChg>
        <pc:grpChg chg="mod">
          <ac:chgData name="Danagul Nurmukhamed" userId="ad5fdb00-cc17-413b-9230-1b34196f2c7d" providerId="ADAL" clId="{CAAAC975-4D97-43B0-BE86-CE8C406D143D}" dt="2021-08-03T12:24:38.157" v="1015"/>
          <ac:grpSpMkLst>
            <pc:docMk/>
            <pc:sldMk cId="1753891956" sldId="306"/>
            <ac:grpSpMk id="33" creationId="{B07755C4-F71E-42FC-B2B9-9860836528B3}"/>
          </ac:grpSpMkLst>
        </pc:grpChg>
        <pc:grpChg chg="mod">
          <ac:chgData name="Danagul Nurmukhamed" userId="ad5fdb00-cc17-413b-9230-1b34196f2c7d" providerId="ADAL" clId="{CAAAC975-4D97-43B0-BE86-CE8C406D143D}" dt="2021-08-03T12:24:38.157" v="1015"/>
          <ac:grpSpMkLst>
            <pc:docMk/>
            <pc:sldMk cId="1753891956" sldId="306"/>
            <ac:grpSpMk id="34" creationId="{AEE3A6FE-9953-4D20-AFF5-67B37E6C821A}"/>
          </ac:grpSpMkLst>
        </pc:grpChg>
        <pc:grpChg chg="mod">
          <ac:chgData name="Danagul Nurmukhamed" userId="ad5fdb00-cc17-413b-9230-1b34196f2c7d" providerId="ADAL" clId="{CAAAC975-4D97-43B0-BE86-CE8C406D143D}" dt="2021-08-03T12:24:38.157" v="1015"/>
          <ac:grpSpMkLst>
            <pc:docMk/>
            <pc:sldMk cId="1753891956" sldId="306"/>
            <ac:grpSpMk id="36" creationId="{7047760D-B24D-4F84-8AD8-422C3DE3BAD8}"/>
          </ac:grpSpMkLst>
        </pc:grpChg>
        <pc:grpChg chg="mod">
          <ac:chgData name="Danagul Nurmukhamed" userId="ad5fdb00-cc17-413b-9230-1b34196f2c7d" providerId="ADAL" clId="{CAAAC975-4D97-43B0-BE86-CE8C406D143D}" dt="2021-08-03T12:24:38.157" v="1015"/>
          <ac:grpSpMkLst>
            <pc:docMk/>
            <pc:sldMk cId="1753891956" sldId="306"/>
            <ac:grpSpMk id="38" creationId="{96763FAA-FAB6-4D4A-87A5-D33A616C8309}"/>
          </ac:grpSpMkLst>
        </pc:grpChg>
        <pc:grpChg chg="mod">
          <ac:chgData name="Danagul Nurmukhamed" userId="ad5fdb00-cc17-413b-9230-1b34196f2c7d" providerId="ADAL" clId="{CAAAC975-4D97-43B0-BE86-CE8C406D143D}" dt="2021-08-03T12:24:38.157" v="1015"/>
          <ac:grpSpMkLst>
            <pc:docMk/>
            <pc:sldMk cId="1753891956" sldId="306"/>
            <ac:grpSpMk id="39" creationId="{F29E9CBD-BC87-46EC-973A-4702D5CD1171}"/>
          </ac:grpSpMkLst>
        </pc:grpChg>
        <pc:grpChg chg="mod">
          <ac:chgData name="Danagul Nurmukhamed" userId="ad5fdb00-cc17-413b-9230-1b34196f2c7d" providerId="ADAL" clId="{CAAAC975-4D97-43B0-BE86-CE8C406D143D}" dt="2021-08-03T12:24:38.157" v="1015"/>
          <ac:grpSpMkLst>
            <pc:docMk/>
            <pc:sldMk cId="1753891956" sldId="306"/>
            <ac:grpSpMk id="40" creationId="{DF83547F-8B15-4CBD-A5B0-A9222B6D9AB3}"/>
          </ac:grpSpMkLst>
        </pc:grpChg>
        <pc:grpChg chg="mod">
          <ac:chgData name="Danagul Nurmukhamed" userId="ad5fdb00-cc17-413b-9230-1b34196f2c7d" providerId="ADAL" clId="{CAAAC975-4D97-43B0-BE86-CE8C406D143D}" dt="2021-08-03T12:24:38.157" v="1015"/>
          <ac:grpSpMkLst>
            <pc:docMk/>
            <pc:sldMk cId="1753891956" sldId="306"/>
            <ac:grpSpMk id="41" creationId="{5138C22B-40F9-4CDB-82F8-74E0EF15E1B0}"/>
          </ac:grpSpMkLst>
        </pc:grpChg>
        <pc:grpChg chg="add del mod">
          <ac:chgData name="Danagul Nurmukhamed" userId="ad5fdb00-cc17-413b-9230-1b34196f2c7d" providerId="ADAL" clId="{CAAAC975-4D97-43B0-BE86-CE8C406D143D}" dt="2021-08-03T12:24:44.511" v="1016"/>
          <ac:grpSpMkLst>
            <pc:docMk/>
            <pc:sldMk cId="1753891956" sldId="306"/>
            <ac:grpSpMk id="50" creationId="{95AEC0EA-52CD-4C4F-8D1C-E43BE36B936F}"/>
          </ac:grpSpMkLst>
        </pc:grpChg>
        <pc:grpChg chg="mod">
          <ac:chgData name="Danagul Nurmukhamed" userId="ad5fdb00-cc17-413b-9230-1b34196f2c7d" providerId="ADAL" clId="{CAAAC975-4D97-43B0-BE86-CE8C406D143D}" dt="2021-08-03T12:24:38.157" v="1015"/>
          <ac:grpSpMkLst>
            <pc:docMk/>
            <pc:sldMk cId="1753891956" sldId="306"/>
            <ac:grpSpMk id="51" creationId="{DD3FF4CD-CD44-451C-A5BB-856E15BCE157}"/>
          </ac:grpSpMkLst>
        </pc:grpChg>
        <pc:grpChg chg="mod">
          <ac:chgData name="Danagul Nurmukhamed" userId="ad5fdb00-cc17-413b-9230-1b34196f2c7d" providerId="ADAL" clId="{CAAAC975-4D97-43B0-BE86-CE8C406D143D}" dt="2021-08-03T12:24:38.157" v="1015"/>
          <ac:grpSpMkLst>
            <pc:docMk/>
            <pc:sldMk cId="1753891956" sldId="306"/>
            <ac:grpSpMk id="52" creationId="{C9B1A8EB-8AE3-4EBE-8406-D74788059C55}"/>
          </ac:grpSpMkLst>
        </pc:grpChg>
        <pc:grpChg chg="add del mod">
          <ac:chgData name="Danagul Nurmukhamed" userId="ad5fdb00-cc17-413b-9230-1b34196f2c7d" providerId="ADAL" clId="{CAAAC975-4D97-43B0-BE86-CE8C406D143D}" dt="2021-08-03T12:24:44.511" v="1016"/>
          <ac:grpSpMkLst>
            <pc:docMk/>
            <pc:sldMk cId="1753891956" sldId="306"/>
            <ac:grpSpMk id="55" creationId="{BAC7572A-8F44-4BA0-857C-F1F290D2BE88}"/>
          </ac:grpSpMkLst>
        </pc:grpChg>
        <pc:grpChg chg="mod">
          <ac:chgData name="Danagul Nurmukhamed" userId="ad5fdb00-cc17-413b-9230-1b34196f2c7d" providerId="ADAL" clId="{CAAAC975-4D97-43B0-BE86-CE8C406D143D}" dt="2021-08-03T12:24:38.157" v="1015"/>
          <ac:grpSpMkLst>
            <pc:docMk/>
            <pc:sldMk cId="1753891956" sldId="306"/>
            <ac:grpSpMk id="56" creationId="{8BCF038E-2AAA-482C-98F8-28ECD7AD3D13}"/>
          </ac:grpSpMkLst>
        </pc:grpChg>
        <pc:grpChg chg="mod">
          <ac:chgData name="Danagul Nurmukhamed" userId="ad5fdb00-cc17-413b-9230-1b34196f2c7d" providerId="ADAL" clId="{CAAAC975-4D97-43B0-BE86-CE8C406D143D}" dt="2021-08-03T12:24:38.157" v="1015"/>
          <ac:grpSpMkLst>
            <pc:docMk/>
            <pc:sldMk cId="1753891956" sldId="306"/>
            <ac:grpSpMk id="57" creationId="{CF35DB87-EAF2-4325-B915-F0CE612117E7}"/>
          </ac:grpSpMkLst>
        </pc:grpChg>
        <pc:grpChg chg="add mod ord">
          <ac:chgData name="Danagul Nurmukhamed" userId="ad5fdb00-cc17-413b-9230-1b34196f2c7d" providerId="ADAL" clId="{CAAAC975-4D97-43B0-BE86-CE8C406D143D}" dt="2021-08-05T03:56:35.097" v="3904" actId="207"/>
          <ac:grpSpMkLst>
            <pc:docMk/>
            <pc:sldMk cId="1753891956" sldId="306"/>
            <ac:grpSpMk id="66" creationId="{060A21AC-7B62-4AA0-ADB3-593B09160168}"/>
          </ac:grpSpMkLst>
        </pc:grpChg>
        <pc:picChg chg="del">
          <ac:chgData name="Danagul Nurmukhamed" userId="ad5fdb00-cc17-413b-9230-1b34196f2c7d" providerId="ADAL" clId="{CAAAC975-4D97-43B0-BE86-CE8C406D143D}" dt="2021-08-03T12:19:18.150" v="967" actId="478"/>
          <ac:picMkLst>
            <pc:docMk/>
            <pc:sldMk cId="1753891956" sldId="306"/>
            <ac:picMk id="3" creationId="{064C7C32-BECC-4435-A1E0-028FB6328CE0}"/>
          </ac:picMkLst>
        </pc:picChg>
        <pc:picChg chg="del">
          <ac:chgData name="Danagul Nurmukhamed" userId="ad5fdb00-cc17-413b-9230-1b34196f2c7d" providerId="ADAL" clId="{CAAAC975-4D97-43B0-BE86-CE8C406D143D}" dt="2021-08-03T12:20:48.979" v="992" actId="478"/>
          <ac:picMkLst>
            <pc:docMk/>
            <pc:sldMk cId="1753891956" sldId="306"/>
            <ac:picMk id="13" creationId="{1F717BCB-64A4-4360-B593-DA3EA2EAA195}"/>
          </ac:picMkLst>
        </pc:picChg>
        <pc:picChg chg="add mod">
          <ac:chgData name="Danagul Nurmukhamed" userId="ad5fdb00-cc17-413b-9230-1b34196f2c7d" providerId="ADAL" clId="{CAAAC975-4D97-43B0-BE86-CE8C406D143D}" dt="2021-08-03T12:25:26.108" v="1025" actId="1076"/>
          <ac:picMkLst>
            <pc:docMk/>
            <pc:sldMk cId="1753891956" sldId="306"/>
            <ac:picMk id="14" creationId="{5F350026-A50F-4C67-9FDF-2D01F654D4E7}"/>
          </ac:picMkLst>
        </pc:picChg>
        <pc:picChg chg="mod">
          <ac:chgData name="Danagul Nurmukhamed" userId="ad5fdb00-cc17-413b-9230-1b34196f2c7d" providerId="ADAL" clId="{CAAAC975-4D97-43B0-BE86-CE8C406D143D}" dt="2021-08-04T08:05:58.206" v="3482" actId="1076"/>
          <ac:picMkLst>
            <pc:docMk/>
            <pc:sldMk cId="1753891956" sldId="306"/>
            <ac:picMk id="37" creationId="{DC8896D6-C77F-4CCC-A7B5-E22465937F11}"/>
          </ac:picMkLst>
        </pc:picChg>
        <pc:picChg chg="add mod">
          <ac:chgData name="Danagul Nurmukhamed" userId="ad5fdb00-cc17-413b-9230-1b34196f2c7d" providerId="ADAL" clId="{CAAAC975-4D97-43B0-BE86-CE8C406D143D}" dt="2021-08-03T12:27:55.854" v="1033" actId="1076"/>
          <ac:picMkLst>
            <pc:docMk/>
            <pc:sldMk cId="1753891956" sldId="306"/>
            <ac:picMk id="65" creationId="{311DBCB6-8018-4F41-9CE9-96A8428441A1}"/>
          </ac:picMkLst>
        </pc:picChg>
        <pc:picChg chg="add mod">
          <ac:chgData name="Danagul Nurmukhamed" userId="ad5fdb00-cc17-413b-9230-1b34196f2c7d" providerId="ADAL" clId="{CAAAC975-4D97-43B0-BE86-CE8C406D143D}" dt="2021-08-03T12:29:41.088" v="1046" actId="1076"/>
          <ac:picMkLst>
            <pc:docMk/>
            <pc:sldMk cId="1753891956" sldId="306"/>
            <ac:picMk id="68" creationId="{63E3F854-6860-46AF-89A1-407AF2130309}"/>
          </ac:picMkLst>
        </pc:picChg>
        <pc:cxnChg chg="del">
          <ac:chgData name="Danagul Nurmukhamed" userId="ad5fdb00-cc17-413b-9230-1b34196f2c7d" providerId="ADAL" clId="{CAAAC975-4D97-43B0-BE86-CE8C406D143D}" dt="2021-08-03T12:20:55.909" v="995" actId="478"/>
          <ac:cxnSpMkLst>
            <pc:docMk/>
            <pc:sldMk cId="1753891956" sldId="306"/>
            <ac:cxnSpMk id="24" creationId="{9359E0C7-833A-453D-8231-1DBCAC061CA8}"/>
          </ac:cxnSpMkLst>
        </pc:cxnChg>
      </pc:sldChg>
      <pc:sldChg chg="add del setBg">
        <pc:chgData name="Danagul Nurmukhamed" userId="ad5fdb00-cc17-413b-9230-1b34196f2c7d" providerId="ADAL" clId="{CAAAC975-4D97-43B0-BE86-CE8C406D143D}" dt="2021-08-03T12:53:31.870" v="1126" actId="47"/>
        <pc:sldMkLst>
          <pc:docMk/>
          <pc:sldMk cId="1414932107" sldId="307"/>
        </pc:sldMkLst>
      </pc:sldChg>
      <pc:sldChg chg="addSp delSp modSp mod setBg">
        <pc:chgData name="Danagul Nurmukhamed" userId="ad5fdb00-cc17-413b-9230-1b34196f2c7d" providerId="ADAL" clId="{CAAAC975-4D97-43B0-BE86-CE8C406D143D}" dt="2021-08-05T11:32:21.455" v="4651" actId="20577"/>
        <pc:sldMkLst>
          <pc:docMk/>
          <pc:sldMk cId="2279032040" sldId="307"/>
        </pc:sldMkLst>
        <pc:spChg chg="add mod topLvl">
          <ac:chgData name="Danagul Nurmukhamed" userId="ad5fdb00-cc17-413b-9230-1b34196f2c7d" providerId="ADAL" clId="{CAAAC975-4D97-43B0-BE86-CE8C406D143D}" dt="2021-08-05T09:49:16.651" v="4230" actId="14100"/>
          <ac:spMkLst>
            <pc:docMk/>
            <pc:sldMk cId="2279032040" sldId="307"/>
            <ac:spMk id="2" creationId="{72B5EC13-A8D2-4765-AECB-BCA39698CBE5}"/>
          </ac:spMkLst>
        </pc:spChg>
        <pc:spChg chg="mod">
          <ac:chgData name="Danagul Nurmukhamed" userId="ad5fdb00-cc17-413b-9230-1b34196f2c7d" providerId="ADAL" clId="{CAAAC975-4D97-43B0-BE86-CE8C406D143D}" dt="2021-08-05T03:31:05.973" v="3727" actId="207"/>
          <ac:spMkLst>
            <pc:docMk/>
            <pc:sldMk cId="2279032040" sldId="307"/>
            <ac:spMk id="3" creationId="{00000000-0000-0000-0000-000000000000}"/>
          </ac:spMkLst>
        </pc:spChg>
        <pc:spChg chg="del mod">
          <ac:chgData name="Danagul Nurmukhamed" userId="ad5fdb00-cc17-413b-9230-1b34196f2c7d" providerId="ADAL" clId="{CAAAC975-4D97-43B0-BE86-CE8C406D143D}" dt="2021-08-05T09:48:17.102" v="4215" actId="478"/>
          <ac:spMkLst>
            <pc:docMk/>
            <pc:sldMk cId="2279032040" sldId="307"/>
            <ac:spMk id="11" creationId="{05EED0F0-6EE5-48C0-AADB-447DC1C41A15}"/>
          </ac:spMkLst>
        </pc:spChg>
        <pc:spChg chg="mod">
          <ac:chgData name="Danagul Nurmukhamed" userId="ad5fdb00-cc17-413b-9230-1b34196f2c7d" providerId="ADAL" clId="{CAAAC975-4D97-43B0-BE86-CE8C406D143D}" dt="2021-08-05T09:49:34.354" v="4233" actId="1076"/>
          <ac:spMkLst>
            <pc:docMk/>
            <pc:sldMk cId="2279032040" sldId="307"/>
            <ac:spMk id="13" creationId="{C834489C-BBEC-45EC-A19B-80B5D77190C9}"/>
          </ac:spMkLst>
        </pc:spChg>
        <pc:spChg chg="add mod topLvl">
          <ac:chgData name="Danagul Nurmukhamed" userId="ad5fdb00-cc17-413b-9230-1b34196f2c7d" providerId="ADAL" clId="{CAAAC975-4D97-43B0-BE86-CE8C406D143D}" dt="2021-08-05T11:32:21.455" v="4651" actId="20577"/>
          <ac:spMkLst>
            <pc:docMk/>
            <pc:sldMk cId="2279032040" sldId="307"/>
            <ac:spMk id="14" creationId="{10E85059-9C03-4104-BA15-3FC80191D4BA}"/>
          </ac:spMkLst>
        </pc:spChg>
        <pc:spChg chg="add mod topLvl">
          <ac:chgData name="Danagul Nurmukhamed" userId="ad5fdb00-cc17-413b-9230-1b34196f2c7d" providerId="ADAL" clId="{CAAAC975-4D97-43B0-BE86-CE8C406D143D}" dt="2021-08-05T10:59:09.778" v="4553" actId="1076"/>
          <ac:spMkLst>
            <pc:docMk/>
            <pc:sldMk cId="2279032040" sldId="307"/>
            <ac:spMk id="15" creationId="{D172841C-D330-4B91-821D-D577FEBCC0EC}"/>
          </ac:spMkLst>
        </pc:spChg>
        <pc:spChg chg="del mod">
          <ac:chgData name="Danagul Nurmukhamed" userId="ad5fdb00-cc17-413b-9230-1b34196f2c7d" providerId="ADAL" clId="{CAAAC975-4D97-43B0-BE86-CE8C406D143D}" dt="2021-08-05T09:48:11.992" v="4213" actId="478"/>
          <ac:spMkLst>
            <pc:docMk/>
            <pc:sldMk cId="2279032040" sldId="307"/>
            <ac:spMk id="18" creationId="{962E1338-210D-41EF-877D-E9FF0CC35668}"/>
          </ac:spMkLst>
        </pc:spChg>
        <pc:spChg chg="mod">
          <ac:chgData name="Danagul Nurmukhamed" userId="ad5fdb00-cc17-413b-9230-1b34196f2c7d" providerId="ADAL" clId="{CAAAC975-4D97-43B0-BE86-CE8C406D143D}" dt="2021-08-05T03:33:18.647" v="3739" actId="207"/>
          <ac:spMkLst>
            <pc:docMk/>
            <pc:sldMk cId="2279032040" sldId="307"/>
            <ac:spMk id="20" creationId="{095811F2-F004-43B2-BD95-6BB4E93462F7}"/>
          </ac:spMkLst>
        </pc:spChg>
        <pc:spChg chg="del mod">
          <ac:chgData name="Danagul Nurmukhamed" userId="ad5fdb00-cc17-413b-9230-1b34196f2c7d" providerId="ADAL" clId="{CAAAC975-4D97-43B0-BE86-CE8C406D143D}" dt="2021-08-05T09:48:14.713" v="4214" actId="478"/>
          <ac:spMkLst>
            <pc:docMk/>
            <pc:sldMk cId="2279032040" sldId="307"/>
            <ac:spMk id="21" creationId="{0EC17983-3D29-4946-A270-24B19534E50C}"/>
          </ac:spMkLst>
        </pc:spChg>
        <pc:spChg chg="add mod">
          <ac:chgData name="Danagul Nurmukhamed" userId="ad5fdb00-cc17-413b-9230-1b34196f2c7d" providerId="ADAL" clId="{CAAAC975-4D97-43B0-BE86-CE8C406D143D}" dt="2021-08-05T09:50:00.642" v="4238" actId="14100"/>
          <ac:spMkLst>
            <pc:docMk/>
            <pc:sldMk cId="2279032040" sldId="307"/>
            <ac:spMk id="22" creationId="{C10CDB72-B4B6-4E2B-9E93-BF2F6B45818C}"/>
          </ac:spMkLst>
        </pc:spChg>
        <pc:spChg chg="mod">
          <ac:chgData name="Danagul Nurmukhamed" userId="ad5fdb00-cc17-413b-9230-1b34196f2c7d" providerId="ADAL" clId="{CAAAC975-4D97-43B0-BE86-CE8C406D143D}" dt="2021-08-04T02:58:53.179" v="1209"/>
          <ac:spMkLst>
            <pc:docMk/>
            <pc:sldMk cId="2279032040" sldId="307"/>
            <ac:spMk id="23" creationId="{EB7200C4-6DC0-42B0-89C1-49011C7784DA}"/>
          </ac:spMkLst>
        </pc:spChg>
        <pc:spChg chg="add del mod topLvl">
          <ac:chgData name="Danagul Nurmukhamed" userId="ad5fdb00-cc17-413b-9230-1b34196f2c7d" providerId="ADAL" clId="{CAAAC975-4D97-43B0-BE86-CE8C406D143D}" dt="2021-08-05T09:48:19.535" v="4216" actId="478"/>
          <ac:spMkLst>
            <pc:docMk/>
            <pc:sldMk cId="2279032040" sldId="307"/>
            <ac:spMk id="24" creationId="{374E8AF2-3A2E-4C71-AEBB-F37AFB06B572}"/>
          </ac:spMkLst>
        </pc:spChg>
        <pc:spChg chg="add del mod">
          <ac:chgData name="Danagul Nurmukhamed" userId="ad5fdb00-cc17-413b-9230-1b34196f2c7d" providerId="ADAL" clId="{CAAAC975-4D97-43B0-BE86-CE8C406D143D}" dt="2021-08-05T09:47:16.719" v="4199" actId="478"/>
          <ac:spMkLst>
            <pc:docMk/>
            <pc:sldMk cId="2279032040" sldId="307"/>
            <ac:spMk id="28" creationId="{9CA07904-2ADA-41B0-9932-F2394424D591}"/>
          </ac:spMkLst>
        </pc:spChg>
        <pc:spChg chg="mod">
          <ac:chgData name="Danagul Nurmukhamed" userId="ad5fdb00-cc17-413b-9230-1b34196f2c7d" providerId="ADAL" clId="{CAAAC975-4D97-43B0-BE86-CE8C406D143D}" dt="2021-08-04T06:17:53.221" v="3096" actId="165"/>
          <ac:spMkLst>
            <pc:docMk/>
            <pc:sldMk cId="2279032040" sldId="307"/>
            <ac:spMk id="29" creationId="{596B35AF-6DDF-42CF-8228-A17AD711530E}"/>
          </ac:spMkLst>
        </pc:spChg>
        <pc:spChg chg="mod">
          <ac:chgData name="Danagul Nurmukhamed" userId="ad5fdb00-cc17-413b-9230-1b34196f2c7d" providerId="ADAL" clId="{CAAAC975-4D97-43B0-BE86-CE8C406D143D}" dt="2021-08-04T03:05:42.533" v="1359"/>
          <ac:spMkLst>
            <pc:docMk/>
            <pc:sldMk cId="2279032040" sldId="307"/>
            <ac:spMk id="31" creationId="{D74E0F12-E2DB-4449-BD64-E3647F0E0BC2}"/>
          </ac:spMkLst>
        </pc:spChg>
        <pc:spChg chg="add del mod">
          <ac:chgData name="Danagul Nurmukhamed" userId="ad5fdb00-cc17-413b-9230-1b34196f2c7d" providerId="ADAL" clId="{CAAAC975-4D97-43B0-BE86-CE8C406D143D}" dt="2021-08-05T09:47:08.126" v="4193" actId="478"/>
          <ac:spMkLst>
            <pc:docMk/>
            <pc:sldMk cId="2279032040" sldId="307"/>
            <ac:spMk id="32" creationId="{D9AD52EB-43B6-4153-916A-8EB4D79888AF}"/>
          </ac:spMkLst>
        </pc:spChg>
        <pc:spChg chg="add del mod">
          <ac:chgData name="Danagul Nurmukhamed" userId="ad5fdb00-cc17-413b-9230-1b34196f2c7d" providerId="ADAL" clId="{CAAAC975-4D97-43B0-BE86-CE8C406D143D}" dt="2021-08-05T09:47:12.383" v="4196" actId="478"/>
          <ac:spMkLst>
            <pc:docMk/>
            <pc:sldMk cId="2279032040" sldId="307"/>
            <ac:spMk id="33" creationId="{69462D79-A9A5-425B-9A3A-EF4788682499}"/>
          </ac:spMkLst>
        </pc:spChg>
        <pc:spChg chg="add del mod">
          <ac:chgData name="Danagul Nurmukhamed" userId="ad5fdb00-cc17-413b-9230-1b34196f2c7d" providerId="ADAL" clId="{CAAAC975-4D97-43B0-BE86-CE8C406D143D}" dt="2021-08-05T09:47:14.069" v="4197" actId="478"/>
          <ac:spMkLst>
            <pc:docMk/>
            <pc:sldMk cId="2279032040" sldId="307"/>
            <ac:spMk id="34" creationId="{34DF0BED-F5CC-4063-B876-DE7546A8AB11}"/>
          </ac:spMkLst>
        </pc:spChg>
        <pc:grpChg chg="add del mod ord">
          <ac:chgData name="Danagul Nurmukhamed" userId="ad5fdb00-cc17-413b-9230-1b34196f2c7d" providerId="ADAL" clId="{CAAAC975-4D97-43B0-BE86-CE8C406D143D}" dt="2021-08-05T09:48:43.515" v="4220" actId="164"/>
          <ac:grpSpMkLst>
            <pc:docMk/>
            <pc:sldMk cId="2279032040" sldId="307"/>
            <ac:grpSpMk id="4" creationId="{06C4FF3B-81DD-4E35-BE0C-84B681A3C5BE}"/>
          </ac:grpSpMkLst>
        </pc:grpChg>
        <pc:grpChg chg="add mod">
          <ac:chgData name="Danagul Nurmukhamed" userId="ad5fdb00-cc17-413b-9230-1b34196f2c7d" providerId="ADAL" clId="{CAAAC975-4D97-43B0-BE86-CE8C406D143D}" dt="2021-08-05T10:59:12.831" v="4554" actId="1076"/>
          <ac:grpSpMkLst>
            <pc:docMk/>
            <pc:sldMk cId="2279032040" sldId="307"/>
            <ac:grpSpMk id="9" creationId="{867FDB37-7B08-4AF1-B50D-1BC6EBCFE493}"/>
          </ac:grpSpMkLst>
        </pc:grpChg>
        <pc:grpChg chg="add del mod topLvl">
          <ac:chgData name="Danagul Nurmukhamed" userId="ad5fdb00-cc17-413b-9230-1b34196f2c7d" providerId="ADAL" clId="{CAAAC975-4D97-43B0-BE86-CE8C406D143D}" dt="2021-08-05T09:48:17.102" v="4215" actId="478"/>
          <ac:grpSpMkLst>
            <pc:docMk/>
            <pc:sldMk cId="2279032040" sldId="307"/>
            <ac:grpSpMk id="10" creationId="{472BBB75-8833-494B-8F66-0C8CEE5A22A0}"/>
          </ac:grpSpMkLst>
        </pc:grpChg>
        <pc:grpChg chg="add del mod ord topLvl">
          <ac:chgData name="Danagul Nurmukhamed" userId="ad5fdb00-cc17-413b-9230-1b34196f2c7d" providerId="ADAL" clId="{CAAAC975-4D97-43B0-BE86-CE8C406D143D}" dt="2021-08-05T09:48:11.992" v="4213" actId="478"/>
          <ac:grpSpMkLst>
            <pc:docMk/>
            <pc:sldMk cId="2279032040" sldId="307"/>
            <ac:grpSpMk id="16" creationId="{63C2235E-85AB-4DCF-9CB7-E9BEE984EE16}"/>
          </ac:grpSpMkLst>
        </pc:grpChg>
        <pc:grpChg chg="del mod topLvl">
          <ac:chgData name="Danagul Nurmukhamed" userId="ad5fdb00-cc17-413b-9230-1b34196f2c7d" providerId="ADAL" clId="{CAAAC975-4D97-43B0-BE86-CE8C406D143D}" dt="2021-08-05T09:47:54.106" v="4207" actId="478"/>
          <ac:grpSpMkLst>
            <pc:docMk/>
            <pc:sldMk cId="2279032040" sldId="307"/>
            <ac:grpSpMk id="17" creationId="{175AA6DB-5790-4F2A-BF25-EB6B4EE146D3}"/>
          </ac:grpSpMkLst>
        </pc:grpChg>
        <pc:grpChg chg="add del mod ord topLvl">
          <ac:chgData name="Danagul Nurmukhamed" userId="ad5fdb00-cc17-413b-9230-1b34196f2c7d" providerId="ADAL" clId="{CAAAC975-4D97-43B0-BE86-CE8C406D143D}" dt="2021-08-05T09:48:14.713" v="4214" actId="478"/>
          <ac:grpSpMkLst>
            <pc:docMk/>
            <pc:sldMk cId="2279032040" sldId="307"/>
            <ac:grpSpMk id="19" creationId="{90BD2B57-4538-4456-9266-71ACCCDC4EB9}"/>
          </ac:grpSpMkLst>
        </pc:grpChg>
        <pc:grpChg chg="add del mod">
          <ac:chgData name="Danagul Nurmukhamed" userId="ad5fdb00-cc17-413b-9230-1b34196f2c7d" providerId="ADAL" clId="{CAAAC975-4D97-43B0-BE86-CE8C406D143D}" dt="2021-08-04T02:58:54.982" v="1210"/>
          <ac:grpSpMkLst>
            <pc:docMk/>
            <pc:sldMk cId="2279032040" sldId="307"/>
            <ac:grpSpMk id="22" creationId="{8B3B47F3-C4C1-4DB0-BF59-D7A149DB0127}"/>
          </ac:grpSpMkLst>
        </pc:grpChg>
        <pc:grpChg chg="add del mod">
          <ac:chgData name="Danagul Nurmukhamed" userId="ad5fdb00-cc17-413b-9230-1b34196f2c7d" providerId="ADAL" clId="{CAAAC975-4D97-43B0-BE86-CE8C406D143D}" dt="2021-08-04T06:17:53.221" v="3096" actId="165"/>
          <ac:grpSpMkLst>
            <pc:docMk/>
            <pc:sldMk cId="2279032040" sldId="307"/>
            <ac:grpSpMk id="27" creationId="{65C9C149-42F3-44A6-9630-9A8BC25FFF02}"/>
          </ac:grpSpMkLst>
        </pc:grpChg>
        <pc:grpChg chg="add del mod">
          <ac:chgData name="Danagul Nurmukhamed" userId="ad5fdb00-cc17-413b-9230-1b34196f2c7d" providerId="ADAL" clId="{CAAAC975-4D97-43B0-BE86-CE8C406D143D}" dt="2021-08-05T09:47:04.644" v="4192" actId="478"/>
          <ac:grpSpMkLst>
            <pc:docMk/>
            <pc:sldMk cId="2279032040" sldId="307"/>
            <ac:grpSpMk id="30" creationId="{9410DACC-AF14-4DCB-BF3B-1721B8B700AD}"/>
          </ac:grpSpMkLst>
        </pc:grpChg>
        <pc:picChg chg="mod">
          <ac:chgData name="Danagul Nurmukhamed" userId="ad5fdb00-cc17-413b-9230-1b34196f2c7d" providerId="ADAL" clId="{CAAAC975-4D97-43B0-BE86-CE8C406D143D}" dt="2021-08-04T02:58:36.887" v="1206" actId="1076"/>
          <ac:picMkLst>
            <pc:docMk/>
            <pc:sldMk cId="2279032040" sldId="307"/>
            <ac:picMk id="5" creationId="{C2F1FCE3-1724-4116-8FFD-7499D6984DA2}"/>
          </ac:picMkLst>
        </pc:picChg>
        <pc:picChg chg="mod ord">
          <ac:chgData name="Danagul Nurmukhamed" userId="ad5fdb00-cc17-413b-9230-1b34196f2c7d" providerId="ADAL" clId="{CAAAC975-4D97-43B0-BE86-CE8C406D143D}" dt="2021-08-04T02:53:21.354" v="1135" actId="170"/>
          <ac:picMkLst>
            <pc:docMk/>
            <pc:sldMk cId="2279032040" sldId="307"/>
            <ac:picMk id="6" creationId="{DA1708F0-27DD-4A4B-9159-8333AF1BAC1B}"/>
          </ac:picMkLst>
        </pc:picChg>
        <pc:picChg chg="mod ord">
          <ac:chgData name="Danagul Nurmukhamed" userId="ad5fdb00-cc17-413b-9230-1b34196f2c7d" providerId="ADAL" clId="{CAAAC975-4D97-43B0-BE86-CE8C406D143D}" dt="2021-08-04T02:58:42.817" v="1207" actId="1076"/>
          <ac:picMkLst>
            <pc:docMk/>
            <pc:sldMk cId="2279032040" sldId="307"/>
            <ac:picMk id="7" creationId="{FDA118DE-B8B0-443C-9C0D-E53700B93319}"/>
          </ac:picMkLst>
        </pc:picChg>
        <pc:picChg chg="add del mod">
          <ac:chgData name="Danagul Nurmukhamed" userId="ad5fdb00-cc17-413b-9230-1b34196f2c7d" providerId="ADAL" clId="{CAAAC975-4D97-43B0-BE86-CE8C406D143D}" dt="2021-08-05T09:47:10.580" v="4194" actId="478"/>
          <ac:picMkLst>
            <pc:docMk/>
            <pc:sldMk cId="2279032040" sldId="307"/>
            <ac:picMk id="8" creationId="{00071CBE-4EA1-40CE-8B52-E2B03C9125CB}"/>
          </ac:picMkLst>
        </pc:picChg>
        <pc:picChg chg="add del mod modCrop">
          <ac:chgData name="Danagul Nurmukhamed" userId="ad5fdb00-cc17-413b-9230-1b34196f2c7d" providerId="ADAL" clId="{CAAAC975-4D97-43B0-BE86-CE8C406D143D}" dt="2021-08-05T09:47:15.032" v="4198" actId="478"/>
          <ac:picMkLst>
            <pc:docMk/>
            <pc:sldMk cId="2279032040" sldId="307"/>
            <ac:picMk id="12" creationId="{A34207F2-3DA8-47DF-91E3-815498F9DE0D}"/>
          </ac:picMkLst>
        </pc:picChg>
        <pc:picChg chg="add del mod">
          <ac:chgData name="Danagul Nurmukhamed" userId="ad5fdb00-cc17-413b-9230-1b34196f2c7d" providerId="ADAL" clId="{CAAAC975-4D97-43B0-BE86-CE8C406D143D}" dt="2021-08-05T09:47:11.228" v="4195" actId="478"/>
          <ac:picMkLst>
            <pc:docMk/>
            <pc:sldMk cId="2279032040" sldId="307"/>
            <ac:picMk id="26" creationId="{8C5A6575-5721-45B0-BE49-4B26757549B6}"/>
          </ac:picMkLst>
        </pc:picChg>
      </pc:sldChg>
      <pc:sldChg chg="add del setBg">
        <pc:chgData name="Danagul Nurmukhamed" userId="ad5fdb00-cc17-413b-9230-1b34196f2c7d" providerId="ADAL" clId="{CAAAC975-4D97-43B0-BE86-CE8C406D143D}" dt="2021-08-03T12:35:11.677" v="1089" actId="47"/>
        <pc:sldMkLst>
          <pc:docMk/>
          <pc:sldMk cId="3422678501" sldId="307"/>
        </pc:sldMkLst>
      </pc:sldChg>
      <pc:sldChg chg="add del setBg">
        <pc:chgData name="Danagul Nurmukhamed" userId="ad5fdb00-cc17-413b-9230-1b34196f2c7d" providerId="ADAL" clId="{CAAAC975-4D97-43B0-BE86-CE8C406D143D}" dt="2021-08-03T12:34:50.035" v="1086"/>
        <pc:sldMkLst>
          <pc:docMk/>
          <pc:sldMk cId="3708103101" sldId="307"/>
        </pc:sldMkLst>
      </pc:sldChg>
      <pc:sldChg chg="new del">
        <pc:chgData name="Danagul Nurmukhamed" userId="ad5fdb00-cc17-413b-9230-1b34196f2c7d" providerId="ADAL" clId="{CAAAC975-4D97-43B0-BE86-CE8C406D143D}" dt="2021-08-04T04:31:34.647" v="2168" actId="47"/>
        <pc:sldMkLst>
          <pc:docMk/>
          <pc:sldMk cId="1320304235" sldId="308"/>
        </pc:sldMkLst>
      </pc:sldChg>
      <pc:sldChg chg="add del setBg">
        <pc:chgData name="Danagul Nurmukhamed" userId="ad5fdb00-cc17-413b-9230-1b34196f2c7d" providerId="ADAL" clId="{CAAAC975-4D97-43B0-BE86-CE8C406D143D}" dt="2021-08-03T12:35:13.852" v="1090" actId="47"/>
        <pc:sldMkLst>
          <pc:docMk/>
          <pc:sldMk cId="4158462797" sldId="308"/>
        </pc:sldMkLst>
      </pc:sldChg>
      <pc:sldChg chg="addSp delSp modSp add mod setBg">
        <pc:chgData name="Danagul Nurmukhamed" userId="ad5fdb00-cc17-413b-9230-1b34196f2c7d" providerId="ADAL" clId="{CAAAC975-4D97-43B0-BE86-CE8C406D143D}" dt="2021-08-05T11:09:08.237" v="4613" actId="255"/>
        <pc:sldMkLst>
          <pc:docMk/>
          <pc:sldMk cId="3467685158" sldId="309"/>
        </pc:sldMkLst>
        <pc:spChg chg="mod">
          <ac:chgData name="Danagul Nurmukhamed" userId="ad5fdb00-cc17-413b-9230-1b34196f2c7d" providerId="ADAL" clId="{CAAAC975-4D97-43B0-BE86-CE8C406D143D}" dt="2021-08-05T11:09:08.237" v="4613" actId="255"/>
          <ac:spMkLst>
            <pc:docMk/>
            <pc:sldMk cId="3467685158" sldId="309"/>
            <ac:spMk id="5" creationId="{C7145FCF-669B-4783-95C3-C2A32CD6D265}"/>
          </ac:spMkLst>
        </pc:spChg>
        <pc:spChg chg="mod">
          <ac:chgData name="Danagul Nurmukhamed" userId="ad5fdb00-cc17-413b-9230-1b34196f2c7d" providerId="ADAL" clId="{CAAAC975-4D97-43B0-BE86-CE8C406D143D}" dt="2021-08-05T11:08:32.334" v="4609" actId="20577"/>
          <ac:spMkLst>
            <pc:docMk/>
            <pc:sldMk cId="3467685158" sldId="309"/>
            <ac:spMk id="12" creationId="{C075ADB5-D73E-4439-A3BF-1E52C02D22B1}"/>
          </ac:spMkLst>
        </pc:spChg>
        <pc:spChg chg="mod">
          <ac:chgData name="Danagul Nurmukhamed" userId="ad5fdb00-cc17-413b-9230-1b34196f2c7d" providerId="ADAL" clId="{CAAAC975-4D97-43B0-BE86-CE8C406D143D}" dt="2021-08-05T03:59:44.083" v="3933" actId="207"/>
          <ac:spMkLst>
            <pc:docMk/>
            <pc:sldMk cId="3467685158" sldId="309"/>
            <ac:spMk id="15" creationId="{B474D293-03DB-427E-AD7B-FEBE9917C969}"/>
          </ac:spMkLst>
        </pc:spChg>
        <pc:spChg chg="add mod">
          <ac:chgData name="Danagul Nurmukhamed" userId="ad5fdb00-cc17-413b-9230-1b34196f2c7d" providerId="ADAL" clId="{CAAAC975-4D97-43B0-BE86-CE8C406D143D}" dt="2021-08-05T11:07:48.491" v="4601" actId="1076"/>
          <ac:spMkLst>
            <pc:docMk/>
            <pc:sldMk cId="3467685158" sldId="309"/>
            <ac:spMk id="16" creationId="{09031266-7F28-499E-B374-B5867924D1C5}"/>
          </ac:spMkLst>
        </pc:spChg>
        <pc:spChg chg="add del mod">
          <ac:chgData name="Danagul Nurmukhamed" userId="ad5fdb00-cc17-413b-9230-1b34196f2c7d" providerId="ADAL" clId="{CAAAC975-4D97-43B0-BE86-CE8C406D143D}" dt="2021-08-05T11:05:04.178" v="4565" actId="478"/>
          <ac:spMkLst>
            <pc:docMk/>
            <pc:sldMk cId="3467685158" sldId="309"/>
            <ac:spMk id="17" creationId="{69694792-6FF2-4FB1-A2CE-39EDCB39639B}"/>
          </ac:spMkLst>
        </pc:spChg>
        <pc:spChg chg="mod">
          <ac:chgData name="Danagul Nurmukhamed" userId="ad5fdb00-cc17-413b-9230-1b34196f2c7d" providerId="ADAL" clId="{CAAAC975-4D97-43B0-BE86-CE8C406D143D}" dt="2021-08-05T11:07:45.980" v="4600" actId="1076"/>
          <ac:spMkLst>
            <pc:docMk/>
            <pc:sldMk cId="3467685158" sldId="309"/>
            <ac:spMk id="22" creationId="{672D52F6-238E-4482-BEAE-CAC5F1133A06}"/>
          </ac:spMkLst>
        </pc:spChg>
        <pc:spChg chg="mod">
          <ac:chgData name="Danagul Nurmukhamed" userId="ad5fdb00-cc17-413b-9230-1b34196f2c7d" providerId="ADAL" clId="{CAAAC975-4D97-43B0-BE86-CE8C406D143D}" dt="2021-08-05T03:59:37.365" v="3931" actId="208"/>
          <ac:spMkLst>
            <pc:docMk/>
            <pc:sldMk cId="3467685158" sldId="309"/>
            <ac:spMk id="35" creationId="{0BDBD208-9057-4AA4-A4CA-0BF304073D8E}"/>
          </ac:spMkLst>
        </pc:spChg>
        <pc:spChg chg="del mod">
          <ac:chgData name="Danagul Nurmukhamed" userId="ad5fdb00-cc17-413b-9230-1b34196f2c7d" providerId="ADAL" clId="{CAAAC975-4D97-43B0-BE86-CE8C406D143D}" dt="2021-08-05T11:05:36.184" v="4571" actId="478"/>
          <ac:spMkLst>
            <pc:docMk/>
            <pc:sldMk cId="3467685158" sldId="309"/>
            <ac:spMk id="36" creationId="{BC20E50C-F1DA-4CE3-A2D7-A87AD588CB2B}"/>
          </ac:spMkLst>
        </pc:spChg>
        <pc:grpChg chg="add del mod">
          <ac:chgData name="Danagul Nurmukhamed" userId="ad5fdb00-cc17-413b-9230-1b34196f2c7d" providerId="ADAL" clId="{CAAAC975-4D97-43B0-BE86-CE8C406D143D}" dt="2021-08-05T11:06:06.324" v="4580" actId="478"/>
          <ac:grpSpMkLst>
            <pc:docMk/>
            <pc:sldMk cId="3467685158" sldId="309"/>
            <ac:grpSpMk id="14" creationId="{F6A51EE6-68F1-4ECB-A079-7EB047C69216}"/>
          </ac:grpSpMkLst>
        </pc:grpChg>
        <pc:grpChg chg="mod">
          <ac:chgData name="Danagul Nurmukhamed" userId="ad5fdb00-cc17-413b-9230-1b34196f2c7d" providerId="ADAL" clId="{CAAAC975-4D97-43B0-BE86-CE8C406D143D}" dt="2021-08-05T10:08:26.061" v="4353" actId="1076"/>
          <ac:grpSpMkLst>
            <pc:docMk/>
            <pc:sldMk cId="3467685158" sldId="309"/>
            <ac:grpSpMk id="32" creationId="{B428F200-D9C0-497A-8F1F-C8FF2369821A}"/>
          </ac:grpSpMkLst>
        </pc:grpChg>
        <pc:picChg chg="add mod modCrop">
          <ac:chgData name="Danagul Nurmukhamed" userId="ad5fdb00-cc17-413b-9230-1b34196f2c7d" providerId="ADAL" clId="{CAAAC975-4D97-43B0-BE86-CE8C406D143D}" dt="2021-08-05T11:08:53.644" v="4612" actId="1076"/>
          <ac:picMkLst>
            <pc:docMk/>
            <pc:sldMk cId="3467685158" sldId="309"/>
            <ac:picMk id="3" creationId="{21A76ECD-23A5-427E-8D8D-7426061AF9FE}"/>
          </ac:picMkLst>
        </pc:picChg>
        <pc:picChg chg="del mod">
          <ac:chgData name="Danagul Nurmukhamed" userId="ad5fdb00-cc17-413b-9230-1b34196f2c7d" providerId="ADAL" clId="{CAAAC975-4D97-43B0-BE86-CE8C406D143D}" dt="2021-08-04T04:37:07.764" v="2244" actId="478"/>
          <ac:picMkLst>
            <pc:docMk/>
            <pc:sldMk cId="3467685158" sldId="309"/>
            <ac:picMk id="6" creationId="{25B9EAE6-2879-454C-A36A-635DFA18E990}"/>
          </ac:picMkLst>
        </pc:picChg>
        <pc:picChg chg="del">
          <ac:chgData name="Danagul Nurmukhamed" userId="ad5fdb00-cc17-413b-9230-1b34196f2c7d" providerId="ADAL" clId="{CAAAC975-4D97-43B0-BE86-CE8C406D143D}" dt="2021-08-04T04:33:19.341" v="2228" actId="478"/>
          <ac:picMkLst>
            <pc:docMk/>
            <pc:sldMk cId="3467685158" sldId="309"/>
            <ac:picMk id="9" creationId="{39C8C4D6-95B5-45C9-AF13-39CDD986D5CF}"/>
          </ac:picMkLst>
        </pc:picChg>
        <pc:picChg chg="add del mod">
          <ac:chgData name="Danagul Nurmukhamed" userId="ad5fdb00-cc17-413b-9230-1b34196f2c7d" providerId="ADAL" clId="{CAAAC975-4D97-43B0-BE86-CE8C406D143D}" dt="2021-08-05T04:00:00.007" v="3935" actId="478"/>
          <ac:picMkLst>
            <pc:docMk/>
            <pc:sldMk cId="3467685158" sldId="309"/>
            <ac:picMk id="23" creationId="{5AA46D7E-9CA7-4582-9447-4C632F0DDA36}"/>
          </ac:picMkLst>
        </pc:picChg>
        <pc:picChg chg="mod">
          <ac:chgData name="Danagul Nurmukhamed" userId="ad5fdb00-cc17-413b-9230-1b34196f2c7d" providerId="ADAL" clId="{CAAAC975-4D97-43B0-BE86-CE8C406D143D}" dt="2021-08-05T11:08:37.979" v="4610" actId="1076"/>
          <ac:picMkLst>
            <pc:docMk/>
            <pc:sldMk cId="3467685158" sldId="309"/>
            <ac:picMk id="37" creationId="{DC8896D6-C77F-4CCC-A7B5-E22465937F11}"/>
          </ac:picMkLst>
        </pc:picChg>
        <pc:cxnChg chg="add mod">
          <ac:chgData name="Danagul Nurmukhamed" userId="ad5fdb00-cc17-413b-9230-1b34196f2c7d" providerId="ADAL" clId="{CAAAC975-4D97-43B0-BE86-CE8C406D143D}" dt="2021-08-05T11:08:03.927" v="4604" actId="14100"/>
          <ac:cxnSpMkLst>
            <pc:docMk/>
            <pc:sldMk cId="3467685158" sldId="309"/>
            <ac:cxnSpMk id="18" creationId="{7F349A16-7F6A-46AE-A937-A219BA031940}"/>
          </ac:cxnSpMkLst>
        </pc:cxnChg>
        <pc:cxnChg chg="add mod">
          <ac:chgData name="Danagul Nurmukhamed" userId="ad5fdb00-cc17-413b-9230-1b34196f2c7d" providerId="ADAL" clId="{CAAAC975-4D97-43B0-BE86-CE8C406D143D}" dt="2021-08-05T11:07:57.389" v="4602" actId="14100"/>
          <ac:cxnSpMkLst>
            <pc:docMk/>
            <pc:sldMk cId="3467685158" sldId="309"/>
            <ac:cxnSpMk id="19" creationId="{3EFAB4C0-AFD5-46CD-A75A-CA1B87420AB8}"/>
          </ac:cxnSpMkLst>
        </pc:cxnChg>
        <pc:cxnChg chg="add del mod">
          <ac:chgData name="Danagul Nurmukhamed" userId="ad5fdb00-cc17-413b-9230-1b34196f2c7d" providerId="ADAL" clId="{CAAAC975-4D97-43B0-BE86-CE8C406D143D}" dt="2021-08-05T11:06:09.464" v="4581" actId="478"/>
          <ac:cxnSpMkLst>
            <pc:docMk/>
            <pc:sldMk cId="3467685158" sldId="309"/>
            <ac:cxnSpMk id="21" creationId="{12081CB6-2936-433A-A622-DC8F5D0BC8A0}"/>
          </ac:cxnSpMkLst>
        </pc:cxnChg>
        <pc:cxnChg chg="del mod ord">
          <ac:chgData name="Danagul Nurmukhamed" userId="ad5fdb00-cc17-413b-9230-1b34196f2c7d" providerId="ADAL" clId="{CAAAC975-4D97-43B0-BE86-CE8C406D143D}" dt="2021-08-05T11:05:49.685" v="4574" actId="478"/>
          <ac:cxnSpMkLst>
            <pc:docMk/>
            <pc:sldMk cId="3467685158" sldId="309"/>
            <ac:cxnSpMk id="24" creationId="{9359E0C7-833A-453D-8231-1DBCAC061CA8}"/>
          </ac:cxnSpMkLst>
        </pc:cxnChg>
      </pc:sldChg>
      <pc:sldChg chg="new del">
        <pc:chgData name="Danagul Nurmukhamed" userId="ad5fdb00-cc17-413b-9230-1b34196f2c7d" providerId="ADAL" clId="{CAAAC975-4D97-43B0-BE86-CE8C406D143D}" dt="2021-08-04T04:43:53.023" v="2330" actId="47"/>
        <pc:sldMkLst>
          <pc:docMk/>
          <pc:sldMk cId="592805852" sldId="310"/>
        </pc:sldMkLst>
      </pc:sldChg>
      <pc:sldChg chg="addSp delSp modSp new mod setBg">
        <pc:chgData name="Danagul Nurmukhamed" userId="ad5fdb00-cc17-413b-9230-1b34196f2c7d" providerId="ADAL" clId="{CAAAC975-4D97-43B0-BE86-CE8C406D143D}" dt="2021-08-05T04:06:44.135" v="4020" actId="208"/>
        <pc:sldMkLst>
          <pc:docMk/>
          <pc:sldMk cId="1718365070" sldId="310"/>
        </pc:sldMkLst>
        <pc:spChg chg="add mod">
          <ac:chgData name="Danagul Nurmukhamed" userId="ad5fdb00-cc17-413b-9230-1b34196f2c7d" providerId="ADAL" clId="{CAAAC975-4D97-43B0-BE86-CE8C406D143D}" dt="2021-08-05T04:06:14.767" v="4012" actId="14100"/>
          <ac:spMkLst>
            <pc:docMk/>
            <pc:sldMk cId="1718365070" sldId="310"/>
            <ac:spMk id="2" creationId="{BC1E21B6-9C3F-4CF4-91CF-122EE9CEC0EC}"/>
          </ac:spMkLst>
        </pc:spChg>
        <pc:spChg chg="add mod">
          <ac:chgData name="Danagul Nurmukhamed" userId="ad5fdb00-cc17-413b-9230-1b34196f2c7d" providerId="ADAL" clId="{CAAAC975-4D97-43B0-BE86-CE8C406D143D}" dt="2021-08-05T04:06:27.409" v="4014" actId="2711"/>
          <ac:spMkLst>
            <pc:docMk/>
            <pc:sldMk cId="1718365070" sldId="310"/>
            <ac:spMk id="3" creationId="{5D535BEE-5708-4680-A952-9B5ADCFDFF30}"/>
          </ac:spMkLst>
        </pc:spChg>
        <pc:spChg chg="add del mod">
          <ac:chgData name="Danagul Nurmukhamed" userId="ad5fdb00-cc17-413b-9230-1b34196f2c7d" providerId="ADAL" clId="{CAAAC975-4D97-43B0-BE86-CE8C406D143D}" dt="2021-08-04T05:09:52.865" v="2481" actId="22"/>
          <ac:spMkLst>
            <pc:docMk/>
            <pc:sldMk cId="1718365070" sldId="310"/>
            <ac:spMk id="5" creationId="{59057CE0-2C31-488B-B6D1-6E78FD5A11CC}"/>
          </ac:spMkLst>
        </pc:spChg>
        <pc:spChg chg="add del">
          <ac:chgData name="Danagul Nurmukhamed" userId="ad5fdb00-cc17-413b-9230-1b34196f2c7d" providerId="ADAL" clId="{CAAAC975-4D97-43B0-BE86-CE8C406D143D}" dt="2021-08-04T05:09:56.753" v="2483" actId="22"/>
          <ac:spMkLst>
            <pc:docMk/>
            <pc:sldMk cId="1718365070" sldId="310"/>
            <ac:spMk id="7" creationId="{26739211-4434-46C0-894B-D335E33A4DD4}"/>
          </ac:spMkLst>
        </pc:spChg>
        <pc:spChg chg="add mod">
          <ac:chgData name="Danagul Nurmukhamed" userId="ad5fdb00-cc17-413b-9230-1b34196f2c7d" providerId="ADAL" clId="{CAAAC975-4D97-43B0-BE86-CE8C406D143D}" dt="2021-08-05T04:06:38.586" v="4018" actId="1076"/>
          <ac:spMkLst>
            <pc:docMk/>
            <pc:sldMk cId="1718365070" sldId="310"/>
            <ac:spMk id="9" creationId="{A1BA7287-266D-4639-9024-05322FC59B7F}"/>
          </ac:spMkLst>
        </pc:spChg>
        <pc:spChg chg="add del">
          <ac:chgData name="Danagul Nurmukhamed" userId="ad5fdb00-cc17-413b-9230-1b34196f2c7d" providerId="ADAL" clId="{CAAAC975-4D97-43B0-BE86-CE8C406D143D}" dt="2021-08-04T05:10:54.219" v="2490" actId="22"/>
          <ac:spMkLst>
            <pc:docMk/>
            <pc:sldMk cId="1718365070" sldId="310"/>
            <ac:spMk id="11" creationId="{8C708686-9FBD-4C29-BF5C-D91C97DBB904}"/>
          </ac:spMkLst>
        </pc:spChg>
        <pc:spChg chg="del mod topLvl">
          <ac:chgData name="Danagul Nurmukhamed" userId="ad5fdb00-cc17-413b-9230-1b34196f2c7d" providerId="ADAL" clId="{CAAAC975-4D97-43B0-BE86-CE8C406D143D}" dt="2021-08-04T05:11:16.976" v="2493" actId="478"/>
          <ac:spMkLst>
            <pc:docMk/>
            <pc:sldMk cId="1718365070" sldId="310"/>
            <ac:spMk id="14" creationId="{1CD2B845-DF83-4404-904A-6D11DA2853FF}"/>
          </ac:spMkLst>
        </pc:spChg>
        <pc:spChg chg="del mod">
          <ac:chgData name="Danagul Nurmukhamed" userId="ad5fdb00-cc17-413b-9230-1b34196f2c7d" providerId="ADAL" clId="{CAAAC975-4D97-43B0-BE86-CE8C406D143D}" dt="2021-08-04T05:11:11.265" v="2492" actId="478"/>
          <ac:spMkLst>
            <pc:docMk/>
            <pc:sldMk cId="1718365070" sldId="310"/>
            <ac:spMk id="15" creationId="{B0F7B8E3-76A4-4DE3-A610-01F8831E19F2}"/>
          </ac:spMkLst>
        </pc:spChg>
        <pc:spChg chg="mod">
          <ac:chgData name="Danagul Nurmukhamed" userId="ad5fdb00-cc17-413b-9230-1b34196f2c7d" providerId="ADAL" clId="{CAAAC975-4D97-43B0-BE86-CE8C406D143D}" dt="2021-08-05T04:06:44.135" v="4020" actId="208"/>
          <ac:spMkLst>
            <pc:docMk/>
            <pc:sldMk cId="1718365070" sldId="310"/>
            <ac:spMk id="16" creationId="{213180C5-C1DC-48CA-9E77-20A0BD2D65F0}"/>
          </ac:spMkLst>
        </pc:spChg>
        <pc:grpChg chg="add del mod">
          <ac:chgData name="Danagul Nurmukhamed" userId="ad5fdb00-cc17-413b-9230-1b34196f2c7d" providerId="ADAL" clId="{CAAAC975-4D97-43B0-BE86-CE8C406D143D}" dt="2021-08-04T05:11:16.976" v="2493" actId="478"/>
          <ac:grpSpMkLst>
            <pc:docMk/>
            <pc:sldMk cId="1718365070" sldId="310"/>
            <ac:grpSpMk id="12" creationId="{90DC2017-288D-45BB-BA71-59E41FFCA439}"/>
          </ac:grpSpMkLst>
        </pc:grpChg>
        <pc:grpChg chg="mod ord topLvl">
          <ac:chgData name="Danagul Nurmukhamed" userId="ad5fdb00-cc17-413b-9230-1b34196f2c7d" providerId="ADAL" clId="{CAAAC975-4D97-43B0-BE86-CE8C406D143D}" dt="2021-08-05T04:06:41.964" v="4019" actId="207"/>
          <ac:grpSpMkLst>
            <pc:docMk/>
            <pc:sldMk cId="1718365070" sldId="310"/>
            <ac:grpSpMk id="13" creationId="{57071590-E908-4D12-BD37-4FA1AAAD3FC6}"/>
          </ac:grpSpMkLst>
        </pc:grpChg>
        <pc:picChg chg="add mod ord">
          <ac:chgData name="Danagul Nurmukhamed" userId="ad5fdb00-cc17-413b-9230-1b34196f2c7d" providerId="ADAL" clId="{CAAAC975-4D97-43B0-BE86-CE8C406D143D}" dt="2021-08-04T05:14:14.513" v="2552" actId="1076"/>
          <ac:picMkLst>
            <pc:docMk/>
            <pc:sldMk cId="1718365070" sldId="310"/>
            <ac:picMk id="17" creationId="{6011084E-538B-41E0-ABEA-62490CB03810}"/>
          </ac:picMkLst>
        </pc:picChg>
        <pc:picChg chg="add mod">
          <ac:chgData name="Danagul Nurmukhamed" userId="ad5fdb00-cc17-413b-9230-1b34196f2c7d" providerId="ADAL" clId="{CAAAC975-4D97-43B0-BE86-CE8C406D143D}" dt="2021-08-04T05:13:51.596" v="2546"/>
          <ac:picMkLst>
            <pc:docMk/>
            <pc:sldMk cId="1718365070" sldId="310"/>
            <ac:picMk id="18" creationId="{4210B4BE-66B3-47A4-9941-D285664B8993}"/>
          </ac:picMkLst>
        </pc:picChg>
        <pc:picChg chg="add mod">
          <ac:chgData name="Danagul Nurmukhamed" userId="ad5fdb00-cc17-413b-9230-1b34196f2c7d" providerId="ADAL" clId="{CAAAC975-4D97-43B0-BE86-CE8C406D143D}" dt="2021-08-04T05:14:33.933" v="2556" actId="1076"/>
          <ac:picMkLst>
            <pc:docMk/>
            <pc:sldMk cId="1718365070" sldId="310"/>
            <ac:picMk id="19" creationId="{086AD37F-70E0-44C9-8A20-0CBC059E5188}"/>
          </ac:picMkLst>
        </pc:picChg>
      </pc:sldChg>
      <pc:sldChg chg="new del setBg">
        <pc:chgData name="Danagul Nurmukhamed" userId="ad5fdb00-cc17-413b-9230-1b34196f2c7d" providerId="ADAL" clId="{CAAAC975-4D97-43B0-BE86-CE8C406D143D}" dt="2021-08-04T05:41:54.986" v="2867" actId="47"/>
        <pc:sldMkLst>
          <pc:docMk/>
          <pc:sldMk cId="3507130720" sldId="311"/>
        </pc:sldMkLst>
      </pc:sldChg>
      <pc:sldChg chg="addSp delSp modSp add mod setBg">
        <pc:chgData name="Danagul Nurmukhamed" userId="ad5fdb00-cc17-413b-9230-1b34196f2c7d" providerId="ADAL" clId="{CAAAC975-4D97-43B0-BE86-CE8C406D143D}" dt="2021-08-05T09:19:34.712" v="4043" actId="14100"/>
        <pc:sldMkLst>
          <pc:docMk/>
          <pc:sldMk cId="65094829" sldId="312"/>
        </pc:sldMkLst>
        <pc:spChg chg="mod">
          <ac:chgData name="Danagul Nurmukhamed" userId="ad5fdb00-cc17-413b-9230-1b34196f2c7d" providerId="ADAL" clId="{CAAAC975-4D97-43B0-BE86-CE8C406D143D}" dt="2021-08-05T04:07:00.235" v="4024" actId="207"/>
          <ac:spMkLst>
            <pc:docMk/>
            <pc:sldMk cId="65094829" sldId="312"/>
            <ac:spMk id="2" creationId="{BC1E21B6-9C3F-4CF4-91CF-122EE9CEC0EC}"/>
          </ac:spMkLst>
        </pc:spChg>
        <pc:spChg chg="mod">
          <ac:chgData name="Danagul Nurmukhamed" userId="ad5fdb00-cc17-413b-9230-1b34196f2c7d" providerId="ADAL" clId="{CAAAC975-4D97-43B0-BE86-CE8C406D143D}" dt="2021-08-05T04:07:13.988" v="4027" actId="2711"/>
          <ac:spMkLst>
            <pc:docMk/>
            <pc:sldMk cId="65094829" sldId="312"/>
            <ac:spMk id="3" creationId="{5D535BEE-5708-4680-A952-9B5ADCFDFF30}"/>
          </ac:spMkLst>
        </pc:spChg>
        <pc:spChg chg="mod">
          <ac:chgData name="Danagul Nurmukhamed" userId="ad5fdb00-cc17-413b-9230-1b34196f2c7d" providerId="ADAL" clId="{CAAAC975-4D97-43B0-BE86-CE8C406D143D}" dt="2021-08-05T09:19:34.712" v="4043" actId="14100"/>
          <ac:spMkLst>
            <pc:docMk/>
            <pc:sldMk cId="65094829" sldId="312"/>
            <ac:spMk id="9" creationId="{A1BA7287-266D-4639-9024-05322FC59B7F}"/>
          </ac:spMkLst>
        </pc:spChg>
        <pc:spChg chg="add mod">
          <ac:chgData name="Danagul Nurmukhamed" userId="ad5fdb00-cc17-413b-9230-1b34196f2c7d" providerId="ADAL" clId="{CAAAC975-4D97-43B0-BE86-CE8C406D143D}" dt="2021-08-05T04:07:28.590" v="4030" actId="1076"/>
          <ac:spMkLst>
            <pc:docMk/>
            <pc:sldMk cId="65094829" sldId="312"/>
            <ac:spMk id="14" creationId="{02206784-D867-4C89-847C-6407E5B635AB}"/>
          </ac:spMkLst>
        </pc:spChg>
        <pc:spChg chg="add mod">
          <ac:chgData name="Danagul Nurmukhamed" userId="ad5fdb00-cc17-413b-9230-1b34196f2c7d" providerId="ADAL" clId="{CAAAC975-4D97-43B0-BE86-CE8C406D143D}" dt="2021-08-05T04:07:39.610" v="4035" actId="14100"/>
          <ac:spMkLst>
            <pc:docMk/>
            <pc:sldMk cId="65094829" sldId="312"/>
            <ac:spMk id="15" creationId="{821B5A4F-B02F-4E32-9CBF-1D40FFDCA5FD}"/>
          </ac:spMkLst>
        </pc:spChg>
        <pc:spChg chg="mod">
          <ac:chgData name="Danagul Nurmukhamed" userId="ad5fdb00-cc17-413b-9230-1b34196f2c7d" providerId="ADAL" clId="{CAAAC975-4D97-43B0-BE86-CE8C406D143D}" dt="2021-08-05T04:07:06.599" v="4026" actId="208"/>
          <ac:spMkLst>
            <pc:docMk/>
            <pc:sldMk cId="65094829" sldId="312"/>
            <ac:spMk id="16" creationId="{213180C5-C1DC-48CA-9E77-20A0BD2D65F0}"/>
          </ac:spMkLst>
        </pc:spChg>
        <pc:grpChg chg="mod">
          <ac:chgData name="Danagul Nurmukhamed" userId="ad5fdb00-cc17-413b-9230-1b34196f2c7d" providerId="ADAL" clId="{CAAAC975-4D97-43B0-BE86-CE8C406D143D}" dt="2021-08-05T09:19:21.433" v="4041" actId="14100"/>
          <ac:grpSpMkLst>
            <pc:docMk/>
            <pc:sldMk cId="65094829" sldId="312"/>
            <ac:grpSpMk id="13" creationId="{57071590-E908-4D12-BD37-4FA1AAAD3FC6}"/>
          </ac:grpSpMkLst>
        </pc:grpChg>
        <pc:picChg chg="add mod">
          <ac:chgData name="Danagul Nurmukhamed" userId="ad5fdb00-cc17-413b-9230-1b34196f2c7d" providerId="ADAL" clId="{CAAAC975-4D97-43B0-BE86-CE8C406D143D}" dt="2021-08-05T04:07:25.017" v="4029" actId="1076"/>
          <ac:picMkLst>
            <pc:docMk/>
            <pc:sldMk cId="65094829" sldId="312"/>
            <ac:picMk id="10" creationId="{EB9B9D89-C288-4B6E-B2E7-FBF36DA2A0DA}"/>
          </ac:picMkLst>
        </pc:picChg>
        <pc:picChg chg="add del mod">
          <ac:chgData name="Danagul Nurmukhamed" userId="ad5fdb00-cc17-413b-9230-1b34196f2c7d" providerId="ADAL" clId="{CAAAC975-4D97-43B0-BE86-CE8C406D143D}" dt="2021-08-04T05:20:46.521" v="2589"/>
          <ac:picMkLst>
            <pc:docMk/>
            <pc:sldMk cId="65094829" sldId="312"/>
            <ac:picMk id="11" creationId="{E9F40C8F-C563-4DAE-9840-8FAF965A4EFE}"/>
          </ac:picMkLst>
        </pc:picChg>
        <pc:picChg chg="add mod">
          <ac:chgData name="Danagul Nurmukhamed" userId="ad5fdb00-cc17-413b-9230-1b34196f2c7d" providerId="ADAL" clId="{CAAAC975-4D97-43B0-BE86-CE8C406D143D}" dt="2021-08-05T04:07:34.480" v="4032" actId="1076"/>
          <ac:picMkLst>
            <pc:docMk/>
            <pc:sldMk cId="65094829" sldId="312"/>
            <ac:picMk id="12" creationId="{11F3AC21-32A5-47D2-A7B4-833222B34126}"/>
          </ac:picMkLst>
        </pc:picChg>
        <pc:picChg chg="del">
          <ac:chgData name="Danagul Nurmukhamed" userId="ad5fdb00-cc17-413b-9230-1b34196f2c7d" providerId="ADAL" clId="{CAAAC975-4D97-43B0-BE86-CE8C406D143D}" dt="2021-08-04T05:19:51.562" v="2572" actId="478"/>
          <ac:picMkLst>
            <pc:docMk/>
            <pc:sldMk cId="65094829" sldId="312"/>
            <ac:picMk id="17" creationId="{6011084E-538B-41E0-ABEA-62490CB03810}"/>
          </ac:picMkLst>
        </pc:picChg>
        <pc:picChg chg="del">
          <ac:chgData name="Danagul Nurmukhamed" userId="ad5fdb00-cc17-413b-9230-1b34196f2c7d" providerId="ADAL" clId="{CAAAC975-4D97-43B0-BE86-CE8C406D143D}" dt="2021-08-04T05:20:00.612" v="2573" actId="478"/>
          <ac:picMkLst>
            <pc:docMk/>
            <pc:sldMk cId="65094829" sldId="312"/>
            <ac:picMk id="18" creationId="{4210B4BE-66B3-47A4-9941-D285664B8993}"/>
          </ac:picMkLst>
        </pc:picChg>
        <pc:picChg chg="del mod">
          <ac:chgData name="Danagul Nurmukhamed" userId="ad5fdb00-cc17-413b-9230-1b34196f2c7d" providerId="ADAL" clId="{CAAAC975-4D97-43B0-BE86-CE8C406D143D}" dt="2021-08-04T05:21:01.212" v="2597" actId="478"/>
          <ac:picMkLst>
            <pc:docMk/>
            <pc:sldMk cId="65094829" sldId="312"/>
            <ac:picMk id="19" creationId="{086AD37F-70E0-44C9-8A20-0CBC059E5188}"/>
          </ac:picMkLst>
        </pc:picChg>
        <pc:picChg chg="add mod">
          <ac:chgData name="Danagul Nurmukhamed" userId="ad5fdb00-cc17-413b-9230-1b34196f2c7d" providerId="ADAL" clId="{CAAAC975-4D97-43B0-BE86-CE8C406D143D}" dt="2021-08-04T05:25:08.636" v="2640" actId="1076"/>
          <ac:picMkLst>
            <pc:docMk/>
            <pc:sldMk cId="65094829" sldId="312"/>
            <ac:picMk id="20" creationId="{5C749229-B88B-4EED-9AE3-4904F624E112}"/>
          </ac:picMkLst>
        </pc:picChg>
        <pc:picChg chg="add mod">
          <ac:chgData name="Danagul Nurmukhamed" userId="ad5fdb00-cc17-413b-9230-1b34196f2c7d" providerId="ADAL" clId="{CAAAC975-4D97-43B0-BE86-CE8C406D143D}" dt="2021-08-05T04:07:13.988" v="4027" actId="2711"/>
          <ac:picMkLst>
            <pc:docMk/>
            <pc:sldMk cId="65094829" sldId="312"/>
            <ac:picMk id="21" creationId="{AC195888-FD5C-4180-853E-DDB2885645F6}"/>
          </ac:picMkLst>
        </pc:picChg>
        <pc:picChg chg="add del mod">
          <ac:chgData name="Danagul Nurmukhamed" userId="ad5fdb00-cc17-413b-9230-1b34196f2c7d" providerId="ADAL" clId="{CAAAC975-4D97-43B0-BE86-CE8C406D143D}" dt="2021-08-04T05:25:54.404" v="2644"/>
          <ac:picMkLst>
            <pc:docMk/>
            <pc:sldMk cId="65094829" sldId="312"/>
            <ac:picMk id="22" creationId="{EB520ACA-48E2-4D47-A3E1-EA02B2924194}"/>
          </ac:picMkLst>
        </pc:picChg>
      </pc:sldChg>
      <pc:sldChg chg="addSp delSp modSp add mod setBg">
        <pc:chgData name="Danagul Nurmukhamed" userId="ad5fdb00-cc17-413b-9230-1b34196f2c7d" providerId="ADAL" clId="{CAAAC975-4D97-43B0-BE86-CE8C406D143D}" dt="2021-08-05T09:22:26.254" v="4078" actId="14100"/>
        <pc:sldMkLst>
          <pc:docMk/>
          <pc:sldMk cId="2516238633" sldId="313"/>
        </pc:sldMkLst>
        <pc:spChg chg="mod">
          <ac:chgData name="Danagul Nurmukhamed" userId="ad5fdb00-cc17-413b-9230-1b34196f2c7d" providerId="ADAL" clId="{CAAAC975-4D97-43B0-BE86-CE8C406D143D}" dt="2021-08-05T09:22:26.254" v="4078" actId="14100"/>
          <ac:spMkLst>
            <pc:docMk/>
            <pc:sldMk cId="2516238633" sldId="313"/>
            <ac:spMk id="2" creationId="{BC1E21B6-9C3F-4CF4-91CF-122EE9CEC0EC}"/>
          </ac:spMkLst>
        </pc:spChg>
        <pc:spChg chg="del">
          <ac:chgData name="Danagul Nurmukhamed" userId="ad5fdb00-cc17-413b-9230-1b34196f2c7d" providerId="ADAL" clId="{CAAAC975-4D97-43B0-BE86-CE8C406D143D}" dt="2021-08-04T05:26:23.156" v="2650" actId="478"/>
          <ac:spMkLst>
            <pc:docMk/>
            <pc:sldMk cId="2516238633" sldId="313"/>
            <ac:spMk id="3" creationId="{5D535BEE-5708-4680-A952-9B5ADCFDFF30}"/>
          </ac:spMkLst>
        </pc:spChg>
        <pc:spChg chg="del">
          <ac:chgData name="Danagul Nurmukhamed" userId="ad5fdb00-cc17-413b-9230-1b34196f2c7d" providerId="ADAL" clId="{CAAAC975-4D97-43B0-BE86-CE8C406D143D}" dt="2021-08-04T05:26:14.990" v="2647" actId="478"/>
          <ac:spMkLst>
            <pc:docMk/>
            <pc:sldMk cId="2516238633" sldId="313"/>
            <ac:spMk id="9" creationId="{A1BA7287-266D-4639-9024-05322FC59B7F}"/>
          </ac:spMkLst>
        </pc:spChg>
        <pc:spChg chg="add mod">
          <ac:chgData name="Danagul Nurmukhamed" userId="ad5fdb00-cc17-413b-9230-1b34196f2c7d" providerId="ADAL" clId="{CAAAC975-4D97-43B0-BE86-CE8C406D143D}" dt="2021-08-05T09:20:43.695" v="4056" actId="20577"/>
          <ac:spMkLst>
            <pc:docMk/>
            <pc:sldMk cId="2516238633" sldId="313"/>
            <ac:spMk id="10" creationId="{E7B03B94-E22E-4463-9A24-6B2E2050C74B}"/>
          </ac:spMkLst>
        </pc:spChg>
        <pc:spChg chg="add mod">
          <ac:chgData name="Danagul Nurmukhamed" userId="ad5fdb00-cc17-413b-9230-1b34196f2c7d" providerId="ADAL" clId="{CAAAC975-4D97-43B0-BE86-CE8C406D143D}" dt="2021-08-05T09:21:06.287" v="4062" actId="1076"/>
          <ac:spMkLst>
            <pc:docMk/>
            <pc:sldMk cId="2516238633" sldId="313"/>
            <ac:spMk id="14" creationId="{75801DEE-7152-449F-9B3C-B58EC6C71C6A}"/>
          </ac:spMkLst>
        </pc:spChg>
        <pc:spChg chg="add mod">
          <ac:chgData name="Danagul Nurmukhamed" userId="ad5fdb00-cc17-413b-9230-1b34196f2c7d" providerId="ADAL" clId="{CAAAC975-4D97-43B0-BE86-CE8C406D143D}" dt="2021-08-05T09:21:09.707" v="4063" actId="1076"/>
          <ac:spMkLst>
            <pc:docMk/>
            <pc:sldMk cId="2516238633" sldId="313"/>
            <ac:spMk id="15" creationId="{13D904CB-B378-4F95-9D87-D2E38353B4AC}"/>
          </ac:spMkLst>
        </pc:spChg>
        <pc:grpChg chg="del">
          <ac:chgData name="Danagul Nurmukhamed" userId="ad5fdb00-cc17-413b-9230-1b34196f2c7d" providerId="ADAL" clId="{CAAAC975-4D97-43B0-BE86-CE8C406D143D}" dt="2021-08-04T05:26:12.036" v="2646" actId="478"/>
          <ac:grpSpMkLst>
            <pc:docMk/>
            <pc:sldMk cId="2516238633" sldId="313"/>
            <ac:grpSpMk id="13" creationId="{57071590-E908-4D12-BD37-4FA1AAAD3FC6}"/>
          </ac:grpSpMkLst>
        </pc:grpChg>
        <pc:picChg chg="add mod">
          <ac:chgData name="Danagul Nurmukhamed" userId="ad5fdb00-cc17-413b-9230-1b34196f2c7d" providerId="ADAL" clId="{CAAAC975-4D97-43B0-BE86-CE8C406D143D}" dt="2021-08-05T09:20:59.092" v="4061" actId="1076"/>
          <ac:picMkLst>
            <pc:docMk/>
            <pc:sldMk cId="2516238633" sldId="313"/>
            <ac:picMk id="11" creationId="{5058EC0A-F5E9-4146-8469-2E52A3487EC7}"/>
          </ac:picMkLst>
        </pc:picChg>
        <pc:picChg chg="add mod">
          <ac:chgData name="Danagul Nurmukhamed" userId="ad5fdb00-cc17-413b-9230-1b34196f2c7d" providerId="ADAL" clId="{CAAAC975-4D97-43B0-BE86-CE8C406D143D}" dt="2021-08-05T09:20:54.304" v="4059" actId="1076"/>
          <ac:picMkLst>
            <pc:docMk/>
            <pc:sldMk cId="2516238633" sldId="313"/>
            <ac:picMk id="12" creationId="{CA5682F2-B6C9-43DA-B53B-8F5D5F53E1A0}"/>
          </ac:picMkLst>
        </pc:picChg>
        <pc:picChg chg="del">
          <ac:chgData name="Danagul Nurmukhamed" userId="ad5fdb00-cc17-413b-9230-1b34196f2c7d" providerId="ADAL" clId="{CAAAC975-4D97-43B0-BE86-CE8C406D143D}" dt="2021-08-04T05:26:18.675" v="2649" actId="478"/>
          <ac:picMkLst>
            <pc:docMk/>
            <pc:sldMk cId="2516238633" sldId="313"/>
            <ac:picMk id="17" creationId="{6011084E-538B-41E0-ABEA-62490CB03810}"/>
          </ac:picMkLst>
        </pc:picChg>
        <pc:picChg chg="del">
          <ac:chgData name="Danagul Nurmukhamed" userId="ad5fdb00-cc17-413b-9230-1b34196f2c7d" providerId="ADAL" clId="{CAAAC975-4D97-43B0-BE86-CE8C406D143D}" dt="2021-08-04T05:26:16.736" v="2648" actId="478"/>
          <ac:picMkLst>
            <pc:docMk/>
            <pc:sldMk cId="2516238633" sldId="313"/>
            <ac:picMk id="18" creationId="{4210B4BE-66B3-47A4-9941-D285664B8993}"/>
          </ac:picMkLst>
        </pc:picChg>
        <pc:picChg chg="mod">
          <ac:chgData name="Danagul Nurmukhamed" userId="ad5fdb00-cc17-413b-9230-1b34196f2c7d" providerId="ADAL" clId="{CAAAC975-4D97-43B0-BE86-CE8C406D143D}" dt="2021-08-04T05:26:31.410" v="2653" actId="1076"/>
          <ac:picMkLst>
            <pc:docMk/>
            <pc:sldMk cId="2516238633" sldId="313"/>
            <ac:picMk id="19" creationId="{086AD37F-70E0-44C9-8A20-0CBC059E5188}"/>
          </ac:picMkLst>
        </pc:picChg>
      </pc:sldChg>
      <pc:sldChg chg="addSp delSp modSp add mod setBg">
        <pc:chgData name="Danagul Nurmukhamed" userId="ad5fdb00-cc17-413b-9230-1b34196f2c7d" providerId="ADAL" clId="{CAAAC975-4D97-43B0-BE86-CE8C406D143D}" dt="2021-08-05T09:22:31.513" v="4079" actId="207"/>
        <pc:sldMkLst>
          <pc:docMk/>
          <pc:sldMk cId="4144553182" sldId="314"/>
        </pc:sldMkLst>
        <pc:spChg chg="mod">
          <ac:chgData name="Danagul Nurmukhamed" userId="ad5fdb00-cc17-413b-9230-1b34196f2c7d" providerId="ADAL" clId="{CAAAC975-4D97-43B0-BE86-CE8C406D143D}" dt="2021-08-05T09:22:31.513" v="4079" actId="207"/>
          <ac:spMkLst>
            <pc:docMk/>
            <pc:sldMk cId="4144553182" sldId="314"/>
            <ac:spMk id="2" creationId="{BC1E21B6-9C3F-4CF4-91CF-122EE9CEC0EC}"/>
          </ac:spMkLst>
        </pc:spChg>
        <pc:spChg chg="mod">
          <ac:chgData name="Danagul Nurmukhamed" userId="ad5fdb00-cc17-413b-9230-1b34196f2c7d" providerId="ADAL" clId="{CAAAC975-4D97-43B0-BE86-CE8C406D143D}" dt="2021-08-05T09:21:24.977" v="4065" actId="14100"/>
          <ac:spMkLst>
            <pc:docMk/>
            <pc:sldMk cId="4144553182" sldId="314"/>
            <ac:spMk id="3" creationId="{5D535BEE-5708-4680-A952-9B5ADCFDFF30}"/>
          </ac:spMkLst>
        </pc:spChg>
        <pc:spChg chg="del">
          <ac:chgData name="Danagul Nurmukhamed" userId="ad5fdb00-cc17-413b-9230-1b34196f2c7d" providerId="ADAL" clId="{CAAAC975-4D97-43B0-BE86-CE8C406D143D}" dt="2021-08-04T05:30:21.860" v="2710" actId="478"/>
          <ac:spMkLst>
            <pc:docMk/>
            <pc:sldMk cId="4144553182" sldId="314"/>
            <ac:spMk id="9" creationId="{A1BA7287-266D-4639-9024-05322FC59B7F}"/>
          </ac:spMkLst>
        </pc:spChg>
        <pc:spChg chg="mod">
          <ac:chgData name="Danagul Nurmukhamed" userId="ad5fdb00-cc17-413b-9230-1b34196f2c7d" providerId="ADAL" clId="{CAAAC975-4D97-43B0-BE86-CE8C406D143D}" dt="2021-08-05T09:21:27.653" v="4066" actId="1076"/>
          <ac:spMkLst>
            <pc:docMk/>
            <pc:sldMk cId="4144553182" sldId="314"/>
            <ac:spMk id="14" creationId="{02206784-D867-4C89-847C-6407E5B635AB}"/>
          </ac:spMkLst>
        </pc:spChg>
        <pc:spChg chg="del">
          <ac:chgData name="Danagul Nurmukhamed" userId="ad5fdb00-cc17-413b-9230-1b34196f2c7d" providerId="ADAL" clId="{CAAAC975-4D97-43B0-BE86-CE8C406D143D}" dt="2021-08-04T05:30:32.437" v="2714" actId="478"/>
          <ac:spMkLst>
            <pc:docMk/>
            <pc:sldMk cId="4144553182" sldId="314"/>
            <ac:spMk id="15" creationId="{821B5A4F-B02F-4E32-9CBF-1D40FFDCA5FD}"/>
          </ac:spMkLst>
        </pc:spChg>
        <pc:spChg chg="del topLvl">
          <ac:chgData name="Danagul Nurmukhamed" userId="ad5fdb00-cc17-413b-9230-1b34196f2c7d" providerId="ADAL" clId="{CAAAC975-4D97-43B0-BE86-CE8C406D143D}" dt="2021-08-04T05:32:07.153" v="2741" actId="478"/>
          <ac:spMkLst>
            <pc:docMk/>
            <pc:sldMk cId="4144553182" sldId="314"/>
            <ac:spMk id="16" creationId="{213180C5-C1DC-48CA-9E77-20A0BD2D65F0}"/>
          </ac:spMkLst>
        </pc:spChg>
        <pc:spChg chg="add mod ord">
          <ac:chgData name="Danagul Nurmukhamed" userId="ad5fdb00-cc17-413b-9230-1b34196f2c7d" providerId="ADAL" clId="{CAAAC975-4D97-43B0-BE86-CE8C406D143D}" dt="2021-08-05T09:22:13.249" v="4076" actId="14100"/>
          <ac:spMkLst>
            <pc:docMk/>
            <pc:sldMk cId="4144553182" sldId="314"/>
            <ac:spMk id="17" creationId="{AED96799-9E86-48CA-81C1-F81CCB65957E}"/>
          </ac:spMkLst>
        </pc:spChg>
        <pc:spChg chg="add mod ord">
          <ac:chgData name="Danagul Nurmukhamed" userId="ad5fdb00-cc17-413b-9230-1b34196f2c7d" providerId="ADAL" clId="{CAAAC975-4D97-43B0-BE86-CE8C406D143D}" dt="2021-08-05T09:21:59.628" v="4075" actId="14100"/>
          <ac:spMkLst>
            <pc:docMk/>
            <pc:sldMk cId="4144553182" sldId="314"/>
            <ac:spMk id="19" creationId="{CCEFC02B-75EF-4DFE-A712-E43E89D3C31F}"/>
          </ac:spMkLst>
        </pc:spChg>
        <pc:grpChg chg="del mod ord">
          <ac:chgData name="Danagul Nurmukhamed" userId="ad5fdb00-cc17-413b-9230-1b34196f2c7d" providerId="ADAL" clId="{CAAAC975-4D97-43B0-BE86-CE8C406D143D}" dt="2021-08-04T05:32:07.153" v="2741" actId="478"/>
          <ac:grpSpMkLst>
            <pc:docMk/>
            <pc:sldMk cId="4144553182" sldId="314"/>
            <ac:grpSpMk id="13" creationId="{57071590-E908-4D12-BD37-4FA1AAAD3FC6}"/>
          </ac:grpSpMkLst>
        </pc:grpChg>
        <pc:picChg chg="del">
          <ac:chgData name="Danagul Nurmukhamed" userId="ad5fdb00-cc17-413b-9230-1b34196f2c7d" providerId="ADAL" clId="{CAAAC975-4D97-43B0-BE86-CE8C406D143D}" dt="2021-08-04T05:30:27.022" v="2712" actId="478"/>
          <ac:picMkLst>
            <pc:docMk/>
            <pc:sldMk cId="4144553182" sldId="314"/>
            <ac:picMk id="10" creationId="{EB9B9D89-C288-4B6E-B2E7-FBF36DA2A0DA}"/>
          </ac:picMkLst>
        </pc:picChg>
        <pc:picChg chg="del">
          <ac:chgData name="Danagul Nurmukhamed" userId="ad5fdb00-cc17-413b-9230-1b34196f2c7d" providerId="ADAL" clId="{CAAAC975-4D97-43B0-BE86-CE8C406D143D}" dt="2021-08-04T05:30:30.077" v="2713" actId="478"/>
          <ac:picMkLst>
            <pc:docMk/>
            <pc:sldMk cId="4144553182" sldId="314"/>
            <ac:picMk id="12" creationId="{11F3AC21-32A5-47D2-A7B4-833222B34126}"/>
          </ac:picMkLst>
        </pc:picChg>
        <pc:picChg chg="add mod">
          <ac:chgData name="Danagul Nurmukhamed" userId="ad5fdb00-cc17-413b-9230-1b34196f2c7d" providerId="ADAL" clId="{CAAAC975-4D97-43B0-BE86-CE8C406D143D}" dt="2021-08-05T09:21:24.977" v="4065" actId="14100"/>
          <ac:picMkLst>
            <pc:docMk/>
            <pc:sldMk cId="4144553182" sldId="314"/>
            <ac:picMk id="18" creationId="{A217CBC9-D6E1-403F-8908-3C6DB886ABCC}"/>
          </ac:picMkLst>
        </pc:picChg>
        <pc:picChg chg="del">
          <ac:chgData name="Danagul Nurmukhamed" userId="ad5fdb00-cc17-413b-9230-1b34196f2c7d" providerId="ADAL" clId="{CAAAC975-4D97-43B0-BE86-CE8C406D143D}" dt="2021-08-04T05:31:33.655" v="2734" actId="478"/>
          <ac:picMkLst>
            <pc:docMk/>
            <pc:sldMk cId="4144553182" sldId="314"/>
            <ac:picMk id="20" creationId="{5C749229-B88B-4EED-9AE3-4904F624E112}"/>
          </ac:picMkLst>
        </pc:picChg>
        <pc:picChg chg="del">
          <ac:chgData name="Danagul Nurmukhamed" userId="ad5fdb00-cc17-413b-9230-1b34196f2c7d" providerId="ADAL" clId="{CAAAC975-4D97-43B0-BE86-CE8C406D143D}" dt="2021-08-04T05:31:48.467" v="2736" actId="478"/>
          <ac:picMkLst>
            <pc:docMk/>
            <pc:sldMk cId="4144553182" sldId="314"/>
            <ac:picMk id="21" creationId="{AC195888-FD5C-4180-853E-DDB2885645F6}"/>
          </ac:picMkLst>
        </pc:picChg>
        <pc:picChg chg="add mod">
          <ac:chgData name="Danagul Nurmukhamed" userId="ad5fdb00-cc17-413b-9230-1b34196f2c7d" providerId="ADAL" clId="{CAAAC975-4D97-43B0-BE86-CE8C406D143D}" dt="2021-08-04T05:35:02.501" v="2785" actId="1076"/>
          <ac:picMkLst>
            <pc:docMk/>
            <pc:sldMk cId="4144553182" sldId="314"/>
            <ac:picMk id="22" creationId="{512A21A9-EE12-4EDD-ADC8-E24B1B1E209A}"/>
          </ac:picMkLst>
        </pc:picChg>
        <pc:picChg chg="add mod">
          <ac:chgData name="Danagul Nurmukhamed" userId="ad5fdb00-cc17-413b-9230-1b34196f2c7d" providerId="ADAL" clId="{CAAAC975-4D97-43B0-BE86-CE8C406D143D}" dt="2021-08-05T09:21:24.977" v="4065" actId="14100"/>
          <ac:picMkLst>
            <pc:docMk/>
            <pc:sldMk cId="4144553182" sldId="314"/>
            <ac:picMk id="23" creationId="{2B1DA62F-5462-47F1-9FC9-A35C985BF78C}"/>
          </ac:picMkLst>
        </pc:picChg>
        <pc:picChg chg="add mod">
          <ac:chgData name="Danagul Nurmukhamed" userId="ad5fdb00-cc17-413b-9230-1b34196f2c7d" providerId="ADAL" clId="{CAAAC975-4D97-43B0-BE86-CE8C406D143D}" dt="2021-08-05T09:21:24.977" v="4065" actId="14100"/>
          <ac:picMkLst>
            <pc:docMk/>
            <pc:sldMk cId="4144553182" sldId="314"/>
            <ac:picMk id="24" creationId="{EE247D0C-2209-4DE9-AEB7-46B1FA7B1DFD}"/>
          </ac:picMkLst>
        </pc:picChg>
      </pc:sldChg>
      <pc:sldChg chg="addSp delSp modSp add mod setBg">
        <pc:chgData name="Danagul Nurmukhamed" userId="ad5fdb00-cc17-413b-9230-1b34196f2c7d" providerId="ADAL" clId="{CAAAC975-4D97-43B0-BE86-CE8C406D143D}" dt="2021-08-05T09:23:35.509" v="4091" actId="1076"/>
        <pc:sldMkLst>
          <pc:docMk/>
          <pc:sldMk cId="622551765" sldId="315"/>
        </pc:sldMkLst>
        <pc:spChg chg="mod">
          <ac:chgData name="Danagul Nurmukhamed" userId="ad5fdb00-cc17-413b-9230-1b34196f2c7d" providerId="ADAL" clId="{CAAAC975-4D97-43B0-BE86-CE8C406D143D}" dt="2021-08-05T09:22:43.480" v="4080" actId="207"/>
          <ac:spMkLst>
            <pc:docMk/>
            <pc:sldMk cId="622551765" sldId="315"/>
            <ac:spMk id="2" creationId="{BC1E21B6-9C3F-4CF4-91CF-122EE9CEC0EC}"/>
          </ac:spMkLst>
        </pc:spChg>
        <pc:spChg chg="mod">
          <ac:chgData name="Danagul Nurmukhamed" userId="ad5fdb00-cc17-413b-9230-1b34196f2c7d" providerId="ADAL" clId="{CAAAC975-4D97-43B0-BE86-CE8C406D143D}" dt="2021-08-05T09:22:52.781" v="4082" actId="14100"/>
          <ac:spMkLst>
            <pc:docMk/>
            <pc:sldMk cId="622551765" sldId="315"/>
            <ac:spMk id="3" creationId="{5D535BEE-5708-4680-A952-9B5ADCFDFF30}"/>
          </ac:spMkLst>
        </pc:spChg>
        <pc:spChg chg="add mod">
          <ac:chgData name="Danagul Nurmukhamed" userId="ad5fdb00-cc17-413b-9230-1b34196f2c7d" providerId="ADAL" clId="{CAAAC975-4D97-43B0-BE86-CE8C406D143D}" dt="2021-08-05T09:23:35.509" v="4091" actId="1076"/>
          <ac:spMkLst>
            <pc:docMk/>
            <pc:sldMk cId="622551765" sldId="315"/>
            <ac:spMk id="11" creationId="{FC275AB7-7EFB-4524-BFFA-DD4FE106B4EC}"/>
          </ac:spMkLst>
        </pc:spChg>
        <pc:spChg chg="del">
          <ac:chgData name="Danagul Nurmukhamed" userId="ad5fdb00-cc17-413b-9230-1b34196f2c7d" providerId="ADAL" clId="{CAAAC975-4D97-43B0-BE86-CE8C406D143D}" dt="2021-08-04T05:37:09.852" v="2828" actId="478"/>
          <ac:spMkLst>
            <pc:docMk/>
            <pc:sldMk cId="622551765" sldId="315"/>
            <ac:spMk id="14" creationId="{02206784-D867-4C89-847C-6407E5B635AB}"/>
          </ac:spMkLst>
        </pc:spChg>
        <pc:spChg chg="mod">
          <ac:chgData name="Danagul Nurmukhamed" userId="ad5fdb00-cc17-413b-9230-1b34196f2c7d" providerId="ADAL" clId="{CAAAC975-4D97-43B0-BE86-CE8C406D143D}" dt="2021-08-05T09:22:52.781" v="4082" actId="14100"/>
          <ac:spMkLst>
            <pc:docMk/>
            <pc:sldMk cId="622551765" sldId="315"/>
            <ac:spMk id="16" creationId="{28E9518A-E72D-4355-9E0E-D6187CBAEBE9}"/>
          </ac:spMkLst>
        </pc:spChg>
        <pc:spChg chg="del">
          <ac:chgData name="Danagul Nurmukhamed" userId="ad5fdb00-cc17-413b-9230-1b34196f2c7d" providerId="ADAL" clId="{CAAAC975-4D97-43B0-BE86-CE8C406D143D}" dt="2021-08-04T05:37:04.321" v="2826" actId="478"/>
          <ac:spMkLst>
            <pc:docMk/>
            <pc:sldMk cId="622551765" sldId="315"/>
            <ac:spMk id="17" creationId="{AED96799-9E86-48CA-81C1-F81CCB65957E}"/>
          </ac:spMkLst>
        </pc:spChg>
        <pc:spChg chg="mod">
          <ac:chgData name="Danagul Nurmukhamed" userId="ad5fdb00-cc17-413b-9230-1b34196f2c7d" providerId="ADAL" clId="{CAAAC975-4D97-43B0-BE86-CE8C406D143D}" dt="2021-08-05T09:23:31.505" v="4090" actId="1076"/>
          <ac:spMkLst>
            <pc:docMk/>
            <pc:sldMk cId="622551765" sldId="315"/>
            <ac:spMk id="19" creationId="{CCEFC02B-75EF-4DFE-A712-E43E89D3C31F}"/>
          </ac:spMkLst>
        </pc:spChg>
        <pc:spChg chg="mod">
          <ac:chgData name="Danagul Nurmukhamed" userId="ad5fdb00-cc17-413b-9230-1b34196f2c7d" providerId="ADAL" clId="{CAAAC975-4D97-43B0-BE86-CE8C406D143D}" dt="2021-08-05T09:22:52.781" v="4082" actId="14100"/>
          <ac:spMkLst>
            <pc:docMk/>
            <pc:sldMk cId="622551765" sldId="315"/>
            <ac:spMk id="25" creationId="{D31F0D16-F1A0-4161-A524-8EE1BB6EE978}"/>
          </ac:spMkLst>
        </pc:spChg>
        <pc:spChg chg="mod">
          <ac:chgData name="Danagul Nurmukhamed" userId="ad5fdb00-cc17-413b-9230-1b34196f2c7d" providerId="ADAL" clId="{CAAAC975-4D97-43B0-BE86-CE8C406D143D}" dt="2021-08-05T09:22:52.781" v="4082" actId="14100"/>
          <ac:spMkLst>
            <pc:docMk/>
            <pc:sldMk cId="622551765" sldId="315"/>
            <ac:spMk id="26" creationId="{926960E1-14FB-4608-AD00-8A3F889AA8E6}"/>
          </ac:spMkLst>
        </pc:spChg>
        <pc:spChg chg="mod">
          <ac:chgData name="Danagul Nurmukhamed" userId="ad5fdb00-cc17-413b-9230-1b34196f2c7d" providerId="ADAL" clId="{CAAAC975-4D97-43B0-BE86-CE8C406D143D}" dt="2021-08-05T09:22:52.781" v="4082" actId="14100"/>
          <ac:spMkLst>
            <pc:docMk/>
            <pc:sldMk cId="622551765" sldId="315"/>
            <ac:spMk id="27" creationId="{53045DC2-4DBC-42B5-8790-CAEFB8353448}"/>
          </ac:spMkLst>
        </pc:spChg>
        <pc:spChg chg="add mod">
          <ac:chgData name="Danagul Nurmukhamed" userId="ad5fdb00-cc17-413b-9230-1b34196f2c7d" providerId="ADAL" clId="{CAAAC975-4D97-43B0-BE86-CE8C406D143D}" dt="2021-08-05T09:22:52.781" v="4082" actId="14100"/>
          <ac:spMkLst>
            <pc:docMk/>
            <pc:sldMk cId="622551765" sldId="315"/>
            <ac:spMk id="29" creationId="{1FCAB7DF-9961-4B69-B11D-9D677DE535A0}"/>
          </ac:spMkLst>
        </pc:spChg>
        <pc:grpChg chg="add mod">
          <ac:chgData name="Danagul Nurmukhamed" userId="ad5fdb00-cc17-413b-9230-1b34196f2c7d" providerId="ADAL" clId="{CAAAC975-4D97-43B0-BE86-CE8C406D143D}" dt="2021-08-05T09:22:52.781" v="4082" actId="14100"/>
          <ac:grpSpMkLst>
            <pc:docMk/>
            <pc:sldMk cId="622551765" sldId="315"/>
            <ac:grpSpMk id="13" creationId="{73FF3339-6E07-40E0-8851-ABB16203A5D2}"/>
          </ac:grpSpMkLst>
        </pc:grpChg>
        <pc:graphicFrameChg chg="add mod modGraphic">
          <ac:chgData name="Danagul Nurmukhamed" userId="ad5fdb00-cc17-413b-9230-1b34196f2c7d" providerId="ADAL" clId="{CAAAC975-4D97-43B0-BE86-CE8C406D143D}" dt="2021-08-05T09:22:52.781" v="4082" actId="14100"/>
          <ac:graphicFrameMkLst>
            <pc:docMk/>
            <pc:sldMk cId="622551765" sldId="315"/>
            <ac:graphicFrameMk id="28" creationId="{9ED1198D-6DF7-48E9-A89D-B3E8BA840B64}"/>
          </ac:graphicFrameMkLst>
        </pc:graphicFrameChg>
        <pc:picChg chg="add mod">
          <ac:chgData name="Danagul Nurmukhamed" userId="ad5fdb00-cc17-413b-9230-1b34196f2c7d" providerId="ADAL" clId="{CAAAC975-4D97-43B0-BE86-CE8C406D143D}" dt="2021-08-04T05:39:53.793" v="2854" actId="1076"/>
          <ac:picMkLst>
            <pc:docMk/>
            <pc:sldMk cId="622551765" sldId="315"/>
            <ac:picMk id="12" creationId="{B4DD8286-EA65-46CA-9221-C32894A852C6}"/>
          </ac:picMkLst>
        </pc:picChg>
        <pc:picChg chg="mod">
          <ac:chgData name="Danagul Nurmukhamed" userId="ad5fdb00-cc17-413b-9230-1b34196f2c7d" providerId="ADAL" clId="{CAAAC975-4D97-43B0-BE86-CE8C406D143D}" dt="2021-08-05T09:22:52.781" v="4082" actId="14100"/>
          <ac:picMkLst>
            <pc:docMk/>
            <pc:sldMk cId="622551765" sldId="315"/>
            <ac:picMk id="15" creationId="{19D2B2AA-17E6-48B6-A4F3-AE0C566BF92B}"/>
          </ac:picMkLst>
        </pc:picChg>
        <pc:picChg chg="del">
          <ac:chgData name="Danagul Nurmukhamed" userId="ad5fdb00-cc17-413b-9230-1b34196f2c7d" providerId="ADAL" clId="{CAAAC975-4D97-43B0-BE86-CE8C406D143D}" dt="2021-08-04T05:37:06.327" v="2827" actId="478"/>
          <ac:picMkLst>
            <pc:docMk/>
            <pc:sldMk cId="622551765" sldId="315"/>
            <ac:picMk id="18" creationId="{A217CBC9-D6E1-403F-8908-3C6DB886ABCC}"/>
          </ac:picMkLst>
        </pc:picChg>
        <pc:picChg chg="mod">
          <ac:chgData name="Danagul Nurmukhamed" userId="ad5fdb00-cc17-413b-9230-1b34196f2c7d" providerId="ADAL" clId="{CAAAC975-4D97-43B0-BE86-CE8C406D143D}" dt="2021-08-05T09:22:52.781" v="4082" actId="14100"/>
          <ac:picMkLst>
            <pc:docMk/>
            <pc:sldMk cId="622551765" sldId="315"/>
            <ac:picMk id="20" creationId="{BBDEF1AD-6D45-45EF-8507-FA536815E489}"/>
          </ac:picMkLst>
        </pc:picChg>
        <pc:picChg chg="mod">
          <ac:chgData name="Danagul Nurmukhamed" userId="ad5fdb00-cc17-413b-9230-1b34196f2c7d" providerId="ADAL" clId="{CAAAC975-4D97-43B0-BE86-CE8C406D143D}" dt="2021-08-05T09:22:52.781" v="4082" actId="14100"/>
          <ac:picMkLst>
            <pc:docMk/>
            <pc:sldMk cId="622551765" sldId="315"/>
            <ac:picMk id="21" creationId="{564723C1-CF41-4088-B9FD-082F7579CD89}"/>
          </ac:picMkLst>
        </pc:picChg>
        <pc:picChg chg="del">
          <ac:chgData name="Danagul Nurmukhamed" userId="ad5fdb00-cc17-413b-9230-1b34196f2c7d" providerId="ADAL" clId="{CAAAC975-4D97-43B0-BE86-CE8C406D143D}" dt="2021-08-04T05:38:00.984" v="2842" actId="478"/>
          <ac:picMkLst>
            <pc:docMk/>
            <pc:sldMk cId="622551765" sldId="315"/>
            <ac:picMk id="22" creationId="{512A21A9-EE12-4EDD-ADC8-E24B1B1E209A}"/>
          </ac:picMkLst>
        </pc:picChg>
        <pc:picChg chg="del">
          <ac:chgData name="Danagul Nurmukhamed" userId="ad5fdb00-cc17-413b-9230-1b34196f2c7d" providerId="ADAL" clId="{CAAAC975-4D97-43B0-BE86-CE8C406D143D}" dt="2021-08-04T05:38:35.044" v="2850" actId="478"/>
          <ac:picMkLst>
            <pc:docMk/>
            <pc:sldMk cId="622551765" sldId="315"/>
            <ac:picMk id="23" creationId="{2B1DA62F-5462-47F1-9FC9-A35C985BF78C}"/>
          </ac:picMkLst>
        </pc:picChg>
        <pc:picChg chg="mod">
          <ac:chgData name="Danagul Nurmukhamed" userId="ad5fdb00-cc17-413b-9230-1b34196f2c7d" providerId="ADAL" clId="{CAAAC975-4D97-43B0-BE86-CE8C406D143D}" dt="2021-08-05T09:22:52.781" v="4082" actId="14100"/>
          <ac:picMkLst>
            <pc:docMk/>
            <pc:sldMk cId="622551765" sldId="315"/>
            <ac:picMk id="24" creationId="{EE247D0C-2209-4DE9-AEB7-46B1FA7B1DFD}"/>
          </ac:picMkLst>
        </pc:picChg>
      </pc:sldChg>
      <pc:sldChg chg="addSp delSp modSp add mod setBg">
        <pc:chgData name="Danagul Nurmukhamed" userId="ad5fdb00-cc17-413b-9230-1b34196f2c7d" providerId="ADAL" clId="{CAAAC975-4D97-43B0-BE86-CE8C406D143D}" dt="2021-08-05T09:24:58.149" v="4103" actId="255"/>
        <pc:sldMkLst>
          <pc:docMk/>
          <pc:sldMk cId="1957329872" sldId="316"/>
        </pc:sldMkLst>
        <pc:spChg chg="mod">
          <ac:chgData name="Danagul Nurmukhamed" userId="ad5fdb00-cc17-413b-9230-1b34196f2c7d" providerId="ADAL" clId="{CAAAC975-4D97-43B0-BE86-CE8C406D143D}" dt="2021-08-05T09:23:48.719" v="4093" actId="14100"/>
          <ac:spMkLst>
            <pc:docMk/>
            <pc:sldMk cId="1957329872" sldId="316"/>
            <ac:spMk id="2" creationId="{BC1E21B6-9C3F-4CF4-91CF-122EE9CEC0EC}"/>
          </ac:spMkLst>
        </pc:spChg>
        <pc:spChg chg="del">
          <ac:chgData name="Danagul Nurmukhamed" userId="ad5fdb00-cc17-413b-9230-1b34196f2c7d" providerId="ADAL" clId="{CAAAC975-4D97-43B0-BE86-CE8C406D143D}" dt="2021-08-04T05:42:49.502" v="2873" actId="478"/>
          <ac:spMkLst>
            <pc:docMk/>
            <pc:sldMk cId="1957329872" sldId="316"/>
            <ac:spMk id="10" creationId="{E7B03B94-E22E-4463-9A24-6B2E2050C74B}"/>
          </ac:spMkLst>
        </pc:spChg>
        <pc:spChg chg="mod">
          <ac:chgData name="Danagul Nurmukhamed" userId="ad5fdb00-cc17-413b-9230-1b34196f2c7d" providerId="ADAL" clId="{CAAAC975-4D97-43B0-BE86-CE8C406D143D}" dt="2021-08-04T05:42:43.941" v="2871" actId="1076"/>
          <ac:spMkLst>
            <pc:docMk/>
            <pc:sldMk cId="1957329872" sldId="316"/>
            <ac:spMk id="13" creationId="{23306218-B72A-4BC0-8941-91D2DFB59607}"/>
          </ac:spMkLst>
        </pc:spChg>
        <pc:spChg chg="del mod">
          <ac:chgData name="Danagul Nurmukhamed" userId="ad5fdb00-cc17-413b-9230-1b34196f2c7d" providerId="ADAL" clId="{CAAAC975-4D97-43B0-BE86-CE8C406D143D}" dt="2021-08-04T05:42:57.677" v="2876" actId="478"/>
          <ac:spMkLst>
            <pc:docMk/>
            <pc:sldMk cId="1957329872" sldId="316"/>
            <ac:spMk id="14" creationId="{75801DEE-7152-449F-9B3C-B58EC6C71C6A}"/>
          </ac:spMkLst>
        </pc:spChg>
        <pc:spChg chg="del">
          <ac:chgData name="Danagul Nurmukhamed" userId="ad5fdb00-cc17-413b-9230-1b34196f2c7d" providerId="ADAL" clId="{CAAAC975-4D97-43B0-BE86-CE8C406D143D}" dt="2021-08-04T05:43:05.082" v="2878" actId="478"/>
          <ac:spMkLst>
            <pc:docMk/>
            <pc:sldMk cId="1957329872" sldId="316"/>
            <ac:spMk id="15" creationId="{13D904CB-B378-4F95-9D87-D2E38353B4AC}"/>
          </ac:spMkLst>
        </pc:spChg>
        <pc:spChg chg="mod">
          <ac:chgData name="Danagul Nurmukhamed" userId="ad5fdb00-cc17-413b-9230-1b34196f2c7d" providerId="ADAL" clId="{CAAAC975-4D97-43B0-BE86-CE8C406D143D}" dt="2021-08-04T05:42:35.651" v="2869"/>
          <ac:spMkLst>
            <pc:docMk/>
            <pc:sldMk cId="1957329872" sldId="316"/>
            <ac:spMk id="17" creationId="{C540B838-C685-40B3-96D5-E84D302B458B}"/>
          </ac:spMkLst>
        </pc:spChg>
        <pc:spChg chg="mod">
          <ac:chgData name="Danagul Nurmukhamed" userId="ad5fdb00-cc17-413b-9230-1b34196f2c7d" providerId="ADAL" clId="{CAAAC975-4D97-43B0-BE86-CE8C406D143D}" dt="2021-08-04T05:42:35.651" v="2869"/>
          <ac:spMkLst>
            <pc:docMk/>
            <pc:sldMk cId="1957329872" sldId="316"/>
            <ac:spMk id="21" creationId="{5925F5D7-C386-4AC2-AC59-00E2BA85604C}"/>
          </ac:spMkLst>
        </pc:spChg>
        <pc:spChg chg="mod">
          <ac:chgData name="Danagul Nurmukhamed" userId="ad5fdb00-cc17-413b-9230-1b34196f2c7d" providerId="ADAL" clId="{CAAAC975-4D97-43B0-BE86-CE8C406D143D}" dt="2021-08-04T05:42:35.651" v="2869"/>
          <ac:spMkLst>
            <pc:docMk/>
            <pc:sldMk cId="1957329872" sldId="316"/>
            <ac:spMk id="22" creationId="{5A3D1702-84C3-4598-90E6-0813FBE769EB}"/>
          </ac:spMkLst>
        </pc:spChg>
        <pc:spChg chg="mod">
          <ac:chgData name="Danagul Nurmukhamed" userId="ad5fdb00-cc17-413b-9230-1b34196f2c7d" providerId="ADAL" clId="{CAAAC975-4D97-43B0-BE86-CE8C406D143D}" dt="2021-08-05T09:24:15.993" v="4098" actId="1076"/>
          <ac:spMkLst>
            <pc:docMk/>
            <pc:sldMk cId="1957329872" sldId="316"/>
            <ac:spMk id="24" creationId="{57C7BC7E-02F2-42DD-A70B-48FF9C1C2541}"/>
          </ac:spMkLst>
        </pc:spChg>
        <pc:spChg chg="mod">
          <ac:chgData name="Danagul Nurmukhamed" userId="ad5fdb00-cc17-413b-9230-1b34196f2c7d" providerId="ADAL" clId="{CAAAC975-4D97-43B0-BE86-CE8C406D143D}" dt="2021-08-05T09:24:58.149" v="4103" actId="255"/>
          <ac:spMkLst>
            <pc:docMk/>
            <pc:sldMk cId="1957329872" sldId="316"/>
            <ac:spMk id="26" creationId="{903FD5A9-F6B1-4E08-8CE1-636AA355E280}"/>
          </ac:spMkLst>
        </pc:spChg>
        <pc:spChg chg="mod">
          <ac:chgData name="Danagul Nurmukhamed" userId="ad5fdb00-cc17-413b-9230-1b34196f2c7d" providerId="ADAL" clId="{CAAAC975-4D97-43B0-BE86-CE8C406D143D}" dt="2021-08-05T09:24:23.436" v="4100" actId="1076"/>
          <ac:spMkLst>
            <pc:docMk/>
            <pc:sldMk cId="1957329872" sldId="316"/>
            <ac:spMk id="29" creationId="{98BD137D-4C8E-42EB-BF51-81DF05FD5B61}"/>
          </ac:spMkLst>
        </pc:spChg>
        <pc:spChg chg="mod">
          <ac:chgData name="Danagul Nurmukhamed" userId="ad5fdb00-cc17-413b-9230-1b34196f2c7d" providerId="ADAL" clId="{CAAAC975-4D97-43B0-BE86-CE8C406D143D}" dt="2021-08-05T09:24:52.467" v="4102" actId="255"/>
          <ac:spMkLst>
            <pc:docMk/>
            <pc:sldMk cId="1957329872" sldId="316"/>
            <ac:spMk id="30" creationId="{85C81A76-92C6-4D93-BC61-6BCAA320CF01}"/>
          </ac:spMkLst>
        </pc:spChg>
        <pc:grpChg chg="add del mod">
          <ac:chgData name="Danagul Nurmukhamed" userId="ad5fdb00-cc17-413b-9230-1b34196f2c7d" providerId="ADAL" clId="{CAAAC975-4D97-43B0-BE86-CE8C406D143D}" dt="2021-08-04T05:42:45.692" v="2872"/>
          <ac:grpSpMkLst>
            <pc:docMk/>
            <pc:sldMk cId="1957329872" sldId="316"/>
            <ac:grpSpMk id="9" creationId="{DBFCCA20-B925-450B-A027-DEE08E434956}"/>
          </ac:grpSpMkLst>
        </pc:grpChg>
        <pc:grpChg chg="add mod">
          <ac:chgData name="Danagul Nurmukhamed" userId="ad5fdb00-cc17-413b-9230-1b34196f2c7d" providerId="ADAL" clId="{CAAAC975-4D97-43B0-BE86-CE8C406D143D}" dt="2021-08-05T09:24:11.124" v="4096" actId="14100"/>
          <ac:grpSpMkLst>
            <pc:docMk/>
            <pc:sldMk cId="1957329872" sldId="316"/>
            <ac:grpSpMk id="23" creationId="{1CCB2DDF-A42F-48C4-9BFD-3E3538F15647}"/>
          </ac:grpSpMkLst>
        </pc:grpChg>
        <pc:picChg chg="del">
          <ac:chgData name="Danagul Nurmukhamed" userId="ad5fdb00-cc17-413b-9230-1b34196f2c7d" providerId="ADAL" clId="{CAAAC975-4D97-43B0-BE86-CE8C406D143D}" dt="2021-08-04T05:42:51.291" v="2874" actId="478"/>
          <ac:picMkLst>
            <pc:docMk/>
            <pc:sldMk cId="1957329872" sldId="316"/>
            <ac:picMk id="11" creationId="{5058EC0A-F5E9-4146-8469-2E52A3487EC7}"/>
          </ac:picMkLst>
        </pc:picChg>
        <pc:picChg chg="del">
          <ac:chgData name="Danagul Nurmukhamed" userId="ad5fdb00-cc17-413b-9230-1b34196f2c7d" providerId="ADAL" clId="{CAAAC975-4D97-43B0-BE86-CE8C406D143D}" dt="2021-08-04T05:42:59.366" v="2877" actId="478"/>
          <ac:picMkLst>
            <pc:docMk/>
            <pc:sldMk cId="1957329872" sldId="316"/>
            <ac:picMk id="12" creationId="{CA5682F2-B6C9-43DA-B53B-8F5D5F53E1A0}"/>
          </ac:picMkLst>
        </pc:picChg>
        <pc:picChg chg="mod">
          <ac:chgData name="Danagul Nurmukhamed" userId="ad5fdb00-cc17-413b-9230-1b34196f2c7d" providerId="ADAL" clId="{CAAAC975-4D97-43B0-BE86-CE8C406D143D}" dt="2021-08-04T05:42:35.651" v="2869"/>
          <ac:picMkLst>
            <pc:docMk/>
            <pc:sldMk cId="1957329872" sldId="316"/>
            <ac:picMk id="16" creationId="{A83CB6A3-506F-48A1-BECA-A74A6C1EB092}"/>
          </ac:picMkLst>
        </pc:picChg>
        <pc:picChg chg="mod">
          <ac:chgData name="Danagul Nurmukhamed" userId="ad5fdb00-cc17-413b-9230-1b34196f2c7d" providerId="ADAL" clId="{CAAAC975-4D97-43B0-BE86-CE8C406D143D}" dt="2021-08-04T05:42:35.651" v="2869"/>
          <ac:picMkLst>
            <pc:docMk/>
            <pc:sldMk cId="1957329872" sldId="316"/>
            <ac:picMk id="18" creationId="{78DDDA99-C55C-412D-8CD3-63FC32B13D16}"/>
          </ac:picMkLst>
        </pc:picChg>
        <pc:picChg chg="mod">
          <ac:chgData name="Danagul Nurmukhamed" userId="ad5fdb00-cc17-413b-9230-1b34196f2c7d" providerId="ADAL" clId="{CAAAC975-4D97-43B0-BE86-CE8C406D143D}" dt="2021-08-05T09:24:12.931" v="4097" actId="1076"/>
          <ac:picMkLst>
            <pc:docMk/>
            <pc:sldMk cId="1957329872" sldId="316"/>
            <ac:picMk id="19" creationId="{086AD37F-70E0-44C9-8A20-0CBC059E5188}"/>
          </ac:picMkLst>
        </pc:picChg>
        <pc:picChg chg="mod">
          <ac:chgData name="Danagul Nurmukhamed" userId="ad5fdb00-cc17-413b-9230-1b34196f2c7d" providerId="ADAL" clId="{CAAAC975-4D97-43B0-BE86-CE8C406D143D}" dt="2021-08-04T05:42:35.651" v="2869"/>
          <ac:picMkLst>
            <pc:docMk/>
            <pc:sldMk cId="1957329872" sldId="316"/>
            <ac:picMk id="20" creationId="{BD6D8CEE-4800-480C-BFA0-BC5D684DA903}"/>
          </ac:picMkLst>
        </pc:picChg>
        <pc:picChg chg="mod">
          <ac:chgData name="Danagul Nurmukhamed" userId="ad5fdb00-cc17-413b-9230-1b34196f2c7d" providerId="ADAL" clId="{CAAAC975-4D97-43B0-BE86-CE8C406D143D}" dt="2021-08-05T09:24:11.124" v="4096" actId="14100"/>
          <ac:picMkLst>
            <pc:docMk/>
            <pc:sldMk cId="1957329872" sldId="316"/>
            <ac:picMk id="25" creationId="{0184CC86-66EC-4437-B20C-429843ECD0A7}"/>
          </ac:picMkLst>
        </pc:picChg>
        <pc:picChg chg="mod">
          <ac:chgData name="Danagul Nurmukhamed" userId="ad5fdb00-cc17-413b-9230-1b34196f2c7d" providerId="ADAL" clId="{CAAAC975-4D97-43B0-BE86-CE8C406D143D}" dt="2021-08-05T09:24:11.124" v="4096" actId="14100"/>
          <ac:picMkLst>
            <pc:docMk/>
            <pc:sldMk cId="1957329872" sldId="316"/>
            <ac:picMk id="27" creationId="{E8D6A5DC-0158-4FEA-80B8-1C46C4715417}"/>
          </ac:picMkLst>
        </pc:picChg>
        <pc:picChg chg="mod">
          <ac:chgData name="Danagul Nurmukhamed" userId="ad5fdb00-cc17-413b-9230-1b34196f2c7d" providerId="ADAL" clId="{CAAAC975-4D97-43B0-BE86-CE8C406D143D}" dt="2021-08-05T09:24:11.124" v="4096" actId="14100"/>
          <ac:picMkLst>
            <pc:docMk/>
            <pc:sldMk cId="1957329872" sldId="316"/>
            <ac:picMk id="28" creationId="{41FC2E75-AF4C-4DE9-938C-7C0AC741B97B}"/>
          </ac:picMkLst>
        </pc:picChg>
      </pc:sldChg>
      <pc:sldChg chg="add del setBg">
        <pc:chgData name="Danagul Nurmukhamed" userId="ad5fdb00-cc17-413b-9230-1b34196f2c7d" providerId="ADAL" clId="{CAAAC975-4D97-43B0-BE86-CE8C406D143D}" dt="2021-08-04T05:41:50.459" v="2865" actId="47"/>
        <pc:sldMkLst>
          <pc:docMk/>
          <pc:sldMk cId="2627106590" sldId="316"/>
        </pc:sldMkLst>
      </pc:sldChg>
      <pc:sldChg chg="add del setBg">
        <pc:chgData name="Danagul Nurmukhamed" userId="ad5fdb00-cc17-413b-9230-1b34196f2c7d" providerId="ADAL" clId="{CAAAC975-4D97-43B0-BE86-CE8C406D143D}" dt="2021-08-04T05:47:21.605" v="2931" actId="2696"/>
        <pc:sldMkLst>
          <pc:docMk/>
          <pc:sldMk cId="2397827697" sldId="317"/>
        </pc:sldMkLst>
      </pc:sldChg>
      <pc:sldChg chg="add del">
        <pc:chgData name="Danagul Nurmukhamed" userId="ad5fdb00-cc17-413b-9230-1b34196f2c7d" providerId="ADAL" clId="{CAAAC975-4D97-43B0-BE86-CE8C406D143D}" dt="2021-08-05T11:05:33.785" v="4570"/>
        <pc:sldMkLst>
          <pc:docMk/>
          <pc:sldMk cId="3724547242" sldId="318"/>
        </pc:sldMkLst>
      </pc:sldChg>
    </pc:docChg>
  </pc:docChgLst>
  <pc:docChgLst>
    <pc:chgData name="Aigerim Kopeyeva" userId="S::aigerim.kopeyeva@iac.kz::8527b2d6-5c64-4200-ada2-0ea25e011b43" providerId="AD" clId="Web-{8D2BD840-162A-9C13-0D3D-7BC4AA7853EB}"/>
    <pc:docChg chg="modSld">
      <pc:chgData name="Aigerim Kopeyeva" userId="S::aigerim.kopeyeva@iac.kz::8527b2d6-5c64-4200-ada2-0ea25e011b43" providerId="AD" clId="Web-{8D2BD840-162A-9C13-0D3D-7BC4AA7853EB}" dt="2021-08-05T09:14:23.763" v="0" actId="14100"/>
      <pc:docMkLst>
        <pc:docMk/>
      </pc:docMkLst>
      <pc:sldChg chg="modSp">
        <pc:chgData name="Aigerim Kopeyeva" userId="S::aigerim.kopeyeva@iac.kz::8527b2d6-5c64-4200-ada2-0ea25e011b43" providerId="AD" clId="Web-{8D2BD840-162A-9C13-0D3D-7BC4AA7853EB}" dt="2021-08-05T09:14:23.763" v="0" actId="14100"/>
        <pc:sldMkLst>
          <pc:docMk/>
          <pc:sldMk cId="2279032040" sldId="307"/>
        </pc:sldMkLst>
        <pc:spChg chg="mod">
          <ac:chgData name="Aigerim Kopeyeva" userId="S::aigerim.kopeyeva@iac.kz::8527b2d6-5c64-4200-ada2-0ea25e011b43" providerId="AD" clId="Web-{8D2BD840-162A-9C13-0D3D-7BC4AA7853EB}" dt="2021-08-05T09:14:23.763" v="0" actId="14100"/>
          <ac:spMkLst>
            <pc:docMk/>
            <pc:sldMk cId="2279032040" sldId="307"/>
            <ac:spMk id="13" creationId="{C834489C-BBEC-45EC-A19B-80B5D77190C9}"/>
          </ac:spMkLst>
        </pc:spChg>
      </pc:sldChg>
    </pc:docChg>
  </pc:docChgLst>
  <pc:docChgLst>
    <pc:chgData name="Nazym Smanova" userId="S::nazym.smanova@iac.kz::7bd3b878-590c-4f3f-af61-9cbdd0ed391c" providerId="AD" clId="Web-{6F3FF25C-9728-A1F2-4E69-97559E3B381B}"/>
    <pc:docChg chg="modSld">
      <pc:chgData name="Nazym Smanova" userId="S::nazym.smanova@iac.kz::7bd3b878-590c-4f3f-af61-9cbdd0ed391c" providerId="AD" clId="Web-{6F3FF25C-9728-A1F2-4E69-97559E3B381B}" dt="2021-08-06T04:04:04.222" v="12"/>
      <pc:docMkLst>
        <pc:docMk/>
      </pc:docMkLst>
      <pc:sldChg chg="addSp modSp">
        <pc:chgData name="Nazym Smanova" userId="S::nazym.smanova@iac.kz::7bd3b878-590c-4f3f-af61-9cbdd0ed391c" providerId="AD" clId="Web-{6F3FF25C-9728-A1F2-4E69-97559E3B381B}" dt="2021-08-06T04:04:04.222" v="12"/>
        <pc:sldMkLst>
          <pc:docMk/>
          <pc:sldMk cId="0" sldId="259"/>
        </pc:sldMkLst>
        <pc:spChg chg="add mod">
          <ac:chgData name="Nazym Smanova" userId="S::nazym.smanova@iac.kz::7bd3b878-590c-4f3f-af61-9cbdd0ed391c" providerId="AD" clId="Web-{6F3FF25C-9728-A1F2-4E69-97559E3B381B}" dt="2021-08-06T04:04:04.222" v="12"/>
          <ac:spMkLst>
            <pc:docMk/>
            <pc:sldMk cId="0" sldId="259"/>
            <ac:spMk id="2" creationId="{B486DB3B-905F-470C-8400-66C0DE332B8E}"/>
          </ac:spMkLst>
        </pc:spChg>
      </pc:sldChg>
      <pc:sldChg chg="modSp">
        <pc:chgData name="Nazym Smanova" userId="S::nazym.smanova@iac.kz::7bd3b878-590c-4f3f-af61-9cbdd0ed391c" providerId="AD" clId="Web-{6F3FF25C-9728-A1F2-4E69-97559E3B381B}" dt="2021-08-06T04:03:29.487" v="10" actId="20577"/>
        <pc:sldMkLst>
          <pc:docMk/>
          <pc:sldMk cId="0" sldId="261"/>
        </pc:sldMkLst>
        <pc:spChg chg="mod">
          <ac:chgData name="Nazym Smanova" userId="S::nazym.smanova@iac.kz::7bd3b878-590c-4f3f-af61-9cbdd0ed391c" providerId="AD" clId="Web-{6F3FF25C-9728-A1F2-4E69-97559E3B381B}" dt="2021-08-06T04:03:17.331" v="8" actId="20577"/>
          <ac:spMkLst>
            <pc:docMk/>
            <pc:sldMk cId="0" sldId="261"/>
            <ac:spMk id="7" creationId="{00000000-0000-0000-0000-000000000000}"/>
          </ac:spMkLst>
        </pc:spChg>
        <pc:spChg chg="mod">
          <ac:chgData name="Nazym Smanova" userId="S::nazym.smanova@iac.kz::7bd3b878-590c-4f3f-af61-9cbdd0ed391c" providerId="AD" clId="Web-{6F3FF25C-9728-A1F2-4E69-97559E3B381B}" dt="2021-08-06T04:03:29.487" v="10" actId="20577"/>
          <ac:spMkLst>
            <pc:docMk/>
            <pc:sldMk cId="0" sldId="261"/>
            <ac:spMk id="9" creationId="{00000000-0000-0000-0000-000000000000}"/>
          </ac:spMkLst>
        </pc:spChg>
      </pc:sldChg>
    </pc:docChg>
  </pc:docChgLst>
  <pc:docChgLst>
    <pc:chgData name="Гость" userId="S::urn:spo:anon#d4d328b1611134cad7a53421a76b4dba768400c688a931a32271814252d8a838::" providerId="AD" clId="Web-{862A0142-EA75-0F50-88DE-D299ED2442F7}"/>
    <pc:docChg chg="modSld">
      <pc:chgData name="Гость" userId="S::urn:spo:anon#d4d328b1611134cad7a53421a76b4dba768400c688a931a32271814252d8a838::" providerId="AD" clId="Web-{862A0142-EA75-0F50-88DE-D299ED2442F7}" dt="2021-08-18T09:48:23.523" v="4"/>
      <pc:docMkLst>
        <pc:docMk/>
      </pc:docMkLst>
      <pc:sldChg chg="delSp modSp">
        <pc:chgData name="Гость" userId="S::urn:spo:anon#d4d328b1611134cad7a53421a76b4dba768400c688a931a32271814252d8a838::" providerId="AD" clId="Web-{862A0142-EA75-0F50-88DE-D299ED2442F7}" dt="2021-08-18T09:48:23.523" v="4"/>
        <pc:sldMkLst>
          <pc:docMk/>
          <pc:sldMk cId="0" sldId="256"/>
        </pc:sldMkLst>
        <pc:spChg chg="del mod">
          <ac:chgData name="Гость" userId="S::urn:spo:anon#d4d328b1611134cad7a53421a76b4dba768400c688a931a32271814252d8a838::" providerId="AD" clId="Web-{862A0142-EA75-0F50-88DE-D299ED2442F7}" dt="2021-08-18T09:48:18.476" v="3"/>
          <ac:spMkLst>
            <pc:docMk/>
            <pc:sldMk cId="0" sldId="256"/>
            <ac:spMk id="11" creationId="{00000000-0000-0000-0000-000000000000}"/>
          </ac:spMkLst>
        </pc:spChg>
        <pc:spChg chg="mod">
          <ac:chgData name="Гость" userId="S::urn:spo:anon#d4d328b1611134cad7a53421a76b4dba768400c688a931a32271814252d8a838::" providerId="AD" clId="Web-{862A0142-EA75-0F50-88DE-D299ED2442F7}" dt="2021-08-18T09:48:08.225" v="1" actId="20577"/>
          <ac:spMkLst>
            <pc:docMk/>
            <pc:sldMk cId="0" sldId="256"/>
            <ac:spMk id="12" creationId="{00000000-0000-0000-0000-000000000000}"/>
          </ac:spMkLst>
        </pc:spChg>
        <pc:picChg chg="del">
          <ac:chgData name="Гость" userId="S::urn:spo:anon#d4d328b1611134cad7a53421a76b4dba768400c688a931a32271814252d8a838::" providerId="AD" clId="Web-{862A0142-EA75-0F50-88DE-D299ED2442F7}" dt="2021-08-18T09:48:23.523" v="4"/>
          <ac:picMkLst>
            <pc:docMk/>
            <pc:sldMk cId="0" sldId="256"/>
            <ac:picMk id="1026" creationId="{A6A8E97E-7E2F-43A8-AF47-296C8C31BC01}"/>
          </ac:picMkLst>
        </pc:picChg>
      </pc:sldChg>
    </pc:docChg>
  </pc:docChgLst>
  <pc:docChgLst>
    <pc:chgData name="Asem Zhulbarisova" userId="6a3af4fa-9898-40b3-8622-c79f18e82fa6" providerId="ADAL" clId="{290D8FCA-84C3-42BC-BD4E-46471ADFB3D6}"/>
    <pc:docChg chg="undo redo custSel addSld delSld modSld sldOrd">
      <pc:chgData name="Asem Zhulbarisova" userId="6a3af4fa-9898-40b3-8622-c79f18e82fa6" providerId="ADAL" clId="{290D8FCA-84C3-42BC-BD4E-46471ADFB3D6}" dt="2021-08-05T12:48:56.714" v="1821" actId="1076"/>
      <pc:docMkLst>
        <pc:docMk/>
      </pc:docMkLst>
      <pc:sldChg chg="modSp mod">
        <pc:chgData name="Asem Zhulbarisova" userId="6a3af4fa-9898-40b3-8622-c79f18e82fa6" providerId="ADAL" clId="{290D8FCA-84C3-42BC-BD4E-46471ADFB3D6}" dt="2021-08-05T12:17:31.019" v="1810" actId="207"/>
        <pc:sldMkLst>
          <pc:docMk/>
          <pc:sldMk cId="0" sldId="256"/>
        </pc:sldMkLst>
        <pc:spChg chg="mod">
          <ac:chgData name="Asem Zhulbarisova" userId="6a3af4fa-9898-40b3-8622-c79f18e82fa6" providerId="ADAL" clId="{290D8FCA-84C3-42BC-BD4E-46471ADFB3D6}" dt="2021-08-05T12:02:28.382" v="1806" actId="113"/>
          <ac:spMkLst>
            <pc:docMk/>
            <pc:sldMk cId="0" sldId="256"/>
            <ac:spMk id="2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2:17:31.019" v="1810" actId="207"/>
          <ac:spMkLst>
            <pc:docMk/>
            <pc:sldMk cId="0" sldId="256"/>
            <ac:spMk id="3" creationId="{00000000-0000-0000-0000-000000000000}"/>
          </ac:spMkLst>
        </pc:spChg>
      </pc:sldChg>
      <pc:sldChg chg="modSp mod">
        <pc:chgData name="Asem Zhulbarisova" userId="6a3af4fa-9898-40b3-8622-c79f18e82fa6" providerId="ADAL" clId="{290D8FCA-84C3-42BC-BD4E-46471ADFB3D6}" dt="2021-08-05T12:17:10.497" v="1807" actId="207"/>
        <pc:sldMkLst>
          <pc:docMk/>
          <pc:sldMk cId="0" sldId="257"/>
        </pc:sldMkLst>
        <pc:spChg chg="mod">
          <ac:chgData name="Asem Zhulbarisova" userId="6a3af4fa-9898-40b3-8622-c79f18e82fa6" providerId="ADAL" clId="{290D8FCA-84C3-42BC-BD4E-46471ADFB3D6}" dt="2021-08-05T12:17:10.497" v="1807" actId="207"/>
          <ac:spMkLst>
            <pc:docMk/>
            <pc:sldMk cId="0" sldId="257"/>
            <ac:spMk id="2" creationId="{00000000-0000-0000-0000-000000000000}"/>
          </ac:spMkLst>
        </pc:spChg>
      </pc:sldChg>
      <pc:sldChg chg="modSp mod">
        <pc:chgData name="Asem Zhulbarisova" userId="6a3af4fa-9898-40b3-8622-c79f18e82fa6" providerId="ADAL" clId="{290D8FCA-84C3-42BC-BD4E-46471ADFB3D6}" dt="2021-08-05T12:24:43.263" v="1817" actId="20577"/>
        <pc:sldMkLst>
          <pc:docMk/>
          <pc:sldMk cId="0" sldId="261"/>
        </pc:sldMkLst>
        <pc:spChg chg="mod">
          <ac:chgData name="Asem Zhulbarisova" userId="6a3af4fa-9898-40b3-8622-c79f18e82fa6" providerId="ADAL" clId="{290D8FCA-84C3-42BC-BD4E-46471ADFB3D6}" dt="2021-08-05T11:59:28.406" v="1797" actId="2085"/>
          <ac:spMkLst>
            <pc:docMk/>
            <pc:sldMk cId="0" sldId="261"/>
            <ac:spMk id="7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2:24:43.263" v="1817" actId="20577"/>
          <ac:spMkLst>
            <pc:docMk/>
            <pc:sldMk cId="0" sldId="261"/>
            <ac:spMk id="9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1:59:42.949" v="1800" actId="2711"/>
          <ac:spMkLst>
            <pc:docMk/>
            <pc:sldMk cId="0" sldId="261"/>
            <ac:spMk id="10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2:00:13.420" v="1805" actId="1076"/>
          <ac:spMkLst>
            <pc:docMk/>
            <pc:sldMk cId="0" sldId="261"/>
            <ac:spMk id="11" creationId="{00000000-0000-0000-0000-000000000000}"/>
          </ac:spMkLst>
        </pc:spChg>
        <pc:grpChg chg="mod">
          <ac:chgData name="Asem Zhulbarisova" userId="6a3af4fa-9898-40b3-8622-c79f18e82fa6" providerId="ADAL" clId="{290D8FCA-84C3-42BC-BD4E-46471ADFB3D6}" dt="2021-08-05T11:59:33.498" v="1798" actId="1076"/>
          <ac:grpSpMkLst>
            <pc:docMk/>
            <pc:sldMk cId="0" sldId="261"/>
            <ac:grpSpMk id="6" creationId="{00000000-0000-0000-0000-000000000000}"/>
          </ac:grpSpMkLst>
        </pc:grpChg>
        <pc:grpChg chg="mod">
          <ac:chgData name="Asem Zhulbarisova" userId="6a3af4fa-9898-40b3-8622-c79f18e82fa6" providerId="ADAL" clId="{290D8FCA-84C3-42BC-BD4E-46471ADFB3D6}" dt="2021-08-05T12:00:07.846" v="1804" actId="1076"/>
          <ac:grpSpMkLst>
            <pc:docMk/>
            <pc:sldMk cId="0" sldId="261"/>
            <ac:grpSpMk id="8" creationId="{00000000-0000-0000-0000-000000000000}"/>
          </ac:grpSpMkLst>
        </pc:grpChg>
      </pc:sldChg>
      <pc:sldChg chg="modSp mod">
        <pc:chgData name="Asem Zhulbarisova" userId="6a3af4fa-9898-40b3-8622-c79f18e82fa6" providerId="ADAL" clId="{290D8FCA-84C3-42BC-BD4E-46471ADFB3D6}" dt="2021-08-05T11:27:47.537" v="1345" actId="20577"/>
        <pc:sldMkLst>
          <pc:docMk/>
          <pc:sldMk cId="0" sldId="264"/>
        </pc:sldMkLst>
        <pc:spChg chg="mod">
          <ac:chgData name="Asem Zhulbarisova" userId="6a3af4fa-9898-40b3-8622-c79f18e82fa6" providerId="ADAL" clId="{290D8FCA-84C3-42BC-BD4E-46471ADFB3D6}" dt="2021-08-05T11:27:47.537" v="1345" actId="20577"/>
          <ac:spMkLst>
            <pc:docMk/>
            <pc:sldMk cId="0" sldId="264"/>
            <ac:spMk id="33" creationId="{00000000-0000-0000-0000-000000000000}"/>
          </ac:spMkLst>
        </pc:spChg>
      </pc:sldChg>
      <pc:sldChg chg="addSp delSp modSp mod ord">
        <pc:chgData name="Asem Zhulbarisova" userId="6a3af4fa-9898-40b3-8622-c79f18e82fa6" providerId="ADAL" clId="{290D8FCA-84C3-42BC-BD4E-46471ADFB3D6}" dt="2021-08-05T11:57:17.231" v="1775"/>
        <pc:sldMkLst>
          <pc:docMk/>
          <pc:sldMk cId="0" sldId="266"/>
        </pc:sldMkLst>
        <pc:spChg chg="del">
          <ac:chgData name="Asem Zhulbarisova" userId="6a3af4fa-9898-40b3-8622-c79f18e82fa6" providerId="ADAL" clId="{290D8FCA-84C3-42BC-BD4E-46471ADFB3D6}" dt="2021-08-05T11:40:00.480" v="1547" actId="478"/>
          <ac:spMkLst>
            <pc:docMk/>
            <pc:sldMk cId="0" sldId="266"/>
            <ac:spMk id="5" creationId="{E104B00E-BF7B-4666-BA06-5A739452D494}"/>
          </ac:spMkLst>
        </pc:spChg>
        <pc:spChg chg="mod">
          <ac:chgData name="Asem Zhulbarisova" userId="6a3af4fa-9898-40b3-8622-c79f18e82fa6" providerId="ADAL" clId="{290D8FCA-84C3-42BC-BD4E-46471ADFB3D6}" dt="2021-08-05T11:55:40.405" v="1769" actId="14100"/>
          <ac:spMkLst>
            <pc:docMk/>
            <pc:sldMk cId="0" sldId="266"/>
            <ac:spMk id="14" creationId="{6626543C-8FA8-4797-B4B0-BE19697B21F9}"/>
          </ac:spMkLst>
        </pc:spChg>
        <pc:spChg chg="del mod">
          <ac:chgData name="Asem Zhulbarisova" userId="6a3af4fa-9898-40b3-8622-c79f18e82fa6" providerId="ADAL" clId="{290D8FCA-84C3-42BC-BD4E-46471ADFB3D6}" dt="2021-08-05T11:37:07.066" v="1468" actId="478"/>
          <ac:spMkLst>
            <pc:docMk/>
            <pc:sldMk cId="0" sldId="266"/>
            <ac:spMk id="20" creationId="{25B5EF96-837D-4213-9E7E-74B2B80E65FC}"/>
          </ac:spMkLst>
        </pc:spChg>
        <pc:graphicFrameChg chg="add del mod modGraphic">
          <ac:chgData name="Asem Zhulbarisova" userId="6a3af4fa-9898-40b3-8622-c79f18e82fa6" providerId="ADAL" clId="{290D8FCA-84C3-42BC-BD4E-46471ADFB3D6}" dt="2021-08-05T11:55:33.683" v="1767" actId="179"/>
          <ac:graphicFrameMkLst>
            <pc:docMk/>
            <pc:sldMk cId="0" sldId="266"/>
            <ac:graphicFrameMk id="6" creationId="{2699D017-28AC-437C-AA30-277F54B0BE65}"/>
          </ac:graphicFrameMkLst>
        </pc:graphicFrameChg>
        <pc:picChg chg="mod">
          <ac:chgData name="Asem Zhulbarisova" userId="6a3af4fa-9898-40b3-8622-c79f18e82fa6" providerId="ADAL" clId="{290D8FCA-84C3-42BC-BD4E-46471ADFB3D6}" dt="2021-08-05T11:54:08.277" v="1756" actId="1076"/>
          <ac:picMkLst>
            <pc:docMk/>
            <pc:sldMk cId="0" sldId="266"/>
            <ac:picMk id="15" creationId="{AB961875-65F7-4D2F-A51F-0BDF2B0FC2EA}"/>
          </ac:picMkLst>
        </pc:picChg>
      </pc:sldChg>
      <pc:sldChg chg="del">
        <pc:chgData name="Asem Zhulbarisova" userId="6a3af4fa-9898-40b3-8622-c79f18e82fa6" providerId="ADAL" clId="{290D8FCA-84C3-42BC-BD4E-46471ADFB3D6}" dt="2021-08-05T11:02:34.718" v="1071" actId="47"/>
        <pc:sldMkLst>
          <pc:docMk/>
          <pc:sldMk cId="0" sldId="271"/>
        </pc:sldMkLst>
      </pc:sldChg>
      <pc:sldChg chg="addSp delSp modSp mod">
        <pc:chgData name="Asem Zhulbarisova" userId="6a3af4fa-9898-40b3-8622-c79f18e82fa6" providerId="ADAL" clId="{290D8FCA-84C3-42BC-BD4E-46471ADFB3D6}" dt="2021-08-05T10:42:37.456" v="814" actId="14734"/>
        <pc:sldMkLst>
          <pc:docMk/>
          <pc:sldMk cId="0" sldId="274"/>
        </pc:sldMkLst>
        <pc:spChg chg="del">
          <ac:chgData name="Asem Zhulbarisova" userId="6a3af4fa-9898-40b3-8622-c79f18e82fa6" providerId="ADAL" clId="{290D8FCA-84C3-42BC-BD4E-46471ADFB3D6}" dt="2021-08-05T10:28:59.523" v="681" actId="478"/>
          <ac:spMkLst>
            <pc:docMk/>
            <pc:sldMk cId="0" sldId="274"/>
            <ac:spMk id="2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0:05:04.166" v="500" actId="122"/>
          <ac:spMkLst>
            <pc:docMk/>
            <pc:sldMk cId="0" sldId="274"/>
            <ac:spMk id="3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0:09:21.661" v="517" actId="3064"/>
          <ac:spMkLst>
            <pc:docMk/>
            <pc:sldMk cId="0" sldId="274"/>
            <ac:spMk id="5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0:04:23.567" v="496" actId="207"/>
          <ac:spMkLst>
            <pc:docMk/>
            <pc:sldMk cId="0" sldId="274"/>
            <ac:spMk id="6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0:04:23.567" v="496" actId="207"/>
          <ac:spMkLst>
            <pc:docMk/>
            <pc:sldMk cId="0" sldId="274"/>
            <ac:spMk id="8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0:09:39.843" v="523" actId="1076"/>
          <ac:spMkLst>
            <pc:docMk/>
            <pc:sldMk cId="0" sldId="274"/>
            <ac:spMk id="9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0:04:23.567" v="496" actId="207"/>
          <ac:spMkLst>
            <pc:docMk/>
            <pc:sldMk cId="0" sldId="274"/>
            <ac:spMk id="11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0:10:44.097" v="542"/>
          <ac:spMkLst>
            <pc:docMk/>
            <pc:sldMk cId="0" sldId="274"/>
            <ac:spMk id="12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0:04:23.567" v="496" actId="207"/>
          <ac:spMkLst>
            <pc:docMk/>
            <pc:sldMk cId="0" sldId="274"/>
            <ac:spMk id="14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0:09:21.661" v="517" actId="3064"/>
          <ac:spMkLst>
            <pc:docMk/>
            <pc:sldMk cId="0" sldId="274"/>
            <ac:spMk id="15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0:04:23.567" v="496" actId="207"/>
          <ac:spMkLst>
            <pc:docMk/>
            <pc:sldMk cId="0" sldId="274"/>
            <ac:spMk id="17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0:09:21.661" v="517" actId="3064"/>
          <ac:spMkLst>
            <pc:docMk/>
            <pc:sldMk cId="0" sldId="274"/>
            <ac:spMk id="18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0:04:23.567" v="496" actId="207"/>
          <ac:spMkLst>
            <pc:docMk/>
            <pc:sldMk cId="0" sldId="274"/>
            <ac:spMk id="24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0:09:21.661" v="517" actId="3064"/>
          <ac:spMkLst>
            <pc:docMk/>
            <pc:sldMk cId="0" sldId="274"/>
            <ac:spMk id="25" creationId="{00000000-0000-0000-0000-000000000000}"/>
          </ac:spMkLst>
        </pc:spChg>
        <pc:spChg chg="add del mod">
          <ac:chgData name="Asem Zhulbarisova" userId="6a3af4fa-9898-40b3-8622-c79f18e82fa6" providerId="ADAL" clId="{290D8FCA-84C3-42BC-BD4E-46471ADFB3D6}" dt="2021-08-05T10:07:53.916" v="510" actId="478"/>
          <ac:spMkLst>
            <pc:docMk/>
            <pc:sldMk cId="0" sldId="274"/>
            <ac:spMk id="26" creationId="{53E8CE76-B77A-4F51-B3F9-887338184882}"/>
          </ac:spMkLst>
        </pc:spChg>
        <pc:spChg chg="add del mod">
          <ac:chgData name="Asem Zhulbarisova" userId="6a3af4fa-9898-40b3-8622-c79f18e82fa6" providerId="ADAL" clId="{290D8FCA-84C3-42BC-BD4E-46471ADFB3D6}" dt="2021-08-05T10:10:28.061" v="537" actId="478"/>
          <ac:spMkLst>
            <pc:docMk/>
            <pc:sldMk cId="0" sldId="274"/>
            <ac:spMk id="29" creationId="{37D639EF-4B0F-4035-8244-DC040C4CB62A}"/>
          </ac:spMkLst>
        </pc:spChg>
        <pc:spChg chg="add del mod">
          <ac:chgData name="Asem Zhulbarisova" userId="6a3af4fa-9898-40b3-8622-c79f18e82fa6" providerId="ADAL" clId="{290D8FCA-84C3-42BC-BD4E-46471ADFB3D6}" dt="2021-08-05T10:10:26.943" v="536" actId="478"/>
          <ac:spMkLst>
            <pc:docMk/>
            <pc:sldMk cId="0" sldId="274"/>
            <ac:spMk id="31" creationId="{626A4F20-6749-499D-8D92-AFEC5AF6DF38}"/>
          </ac:spMkLst>
        </pc:spChg>
        <pc:spChg chg="add del mod">
          <ac:chgData name="Asem Zhulbarisova" userId="6a3af4fa-9898-40b3-8622-c79f18e82fa6" providerId="ADAL" clId="{290D8FCA-84C3-42BC-BD4E-46471ADFB3D6}" dt="2021-08-05T10:10:25.441" v="534" actId="478"/>
          <ac:spMkLst>
            <pc:docMk/>
            <pc:sldMk cId="0" sldId="274"/>
            <ac:spMk id="33" creationId="{68727F0F-AD25-4A3A-984E-2E7CAC9E1070}"/>
          </ac:spMkLst>
        </pc:spChg>
        <pc:spChg chg="add del mod">
          <ac:chgData name="Asem Zhulbarisova" userId="6a3af4fa-9898-40b3-8622-c79f18e82fa6" providerId="ADAL" clId="{290D8FCA-84C3-42BC-BD4E-46471ADFB3D6}" dt="2021-08-05T10:10:33.652" v="539" actId="767"/>
          <ac:spMkLst>
            <pc:docMk/>
            <pc:sldMk cId="0" sldId="274"/>
            <ac:spMk id="34" creationId="{35B1A49A-61C9-4BF0-97AD-5198F5A1CA7D}"/>
          </ac:spMkLst>
        </pc:spChg>
        <pc:spChg chg="add del mod">
          <ac:chgData name="Asem Zhulbarisova" userId="6a3af4fa-9898-40b3-8622-c79f18e82fa6" providerId="ADAL" clId="{290D8FCA-84C3-42BC-BD4E-46471ADFB3D6}" dt="2021-08-05T10:35:21.642" v="740" actId="478"/>
          <ac:spMkLst>
            <pc:docMk/>
            <pc:sldMk cId="0" sldId="274"/>
            <ac:spMk id="36" creationId="{6A142809-F431-450B-A0E9-12BFACB9D47C}"/>
          </ac:spMkLst>
        </pc:spChg>
        <pc:spChg chg="add del mod">
          <ac:chgData name="Asem Zhulbarisova" userId="6a3af4fa-9898-40b3-8622-c79f18e82fa6" providerId="ADAL" clId="{290D8FCA-84C3-42BC-BD4E-46471ADFB3D6}" dt="2021-08-05T10:35:21.642" v="740" actId="478"/>
          <ac:spMkLst>
            <pc:docMk/>
            <pc:sldMk cId="0" sldId="274"/>
            <ac:spMk id="38" creationId="{E08C013C-5255-4AEE-8C97-69E59699C118}"/>
          </ac:spMkLst>
        </pc:spChg>
        <pc:spChg chg="add del mod">
          <ac:chgData name="Asem Zhulbarisova" userId="6a3af4fa-9898-40b3-8622-c79f18e82fa6" providerId="ADAL" clId="{290D8FCA-84C3-42BC-BD4E-46471ADFB3D6}" dt="2021-08-05T10:35:21.642" v="740" actId="478"/>
          <ac:spMkLst>
            <pc:docMk/>
            <pc:sldMk cId="0" sldId="274"/>
            <ac:spMk id="40" creationId="{0F6AD2A6-7875-44D6-94D2-11B4DD35870B}"/>
          </ac:spMkLst>
        </pc:spChg>
        <pc:spChg chg="add del mod">
          <ac:chgData name="Asem Zhulbarisova" userId="6a3af4fa-9898-40b3-8622-c79f18e82fa6" providerId="ADAL" clId="{290D8FCA-84C3-42BC-BD4E-46471ADFB3D6}" dt="2021-08-05T10:35:21.642" v="740" actId="478"/>
          <ac:spMkLst>
            <pc:docMk/>
            <pc:sldMk cId="0" sldId="274"/>
            <ac:spMk id="42" creationId="{51CD6CE1-8177-4A1D-AF9F-C3FCB947AE3B}"/>
          </ac:spMkLst>
        </pc:spChg>
        <pc:spChg chg="add del mod">
          <ac:chgData name="Asem Zhulbarisova" userId="6a3af4fa-9898-40b3-8622-c79f18e82fa6" providerId="ADAL" clId="{290D8FCA-84C3-42BC-BD4E-46471ADFB3D6}" dt="2021-08-05T10:35:21.642" v="740" actId="478"/>
          <ac:spMkLst>
            <pc:docMk/>
            <pc:sldMk cId="0" sldId="274"/>
            <ac:spMk id="44" creationId="{A39D0494-E8D1-4C71-A477-DB7C6FC75B82}"/>
          </ac:spMkLst>
        </pc:spChg>
        <pc:spChg chg="add del mod">
          <ac:chgData name="Asem Zhulbarisova" userId="6a3af4fa-9898-40b3-8622-c79f18e82fa6" providerId="ADAL" clId="{290D8FCA-84C3-42BC-BD4E-46471ADFB3D6}" dt="2021-08-05T10:35:21.642" v="740" actId="478"/>
          <ac:spMkLst>
            <pc:docMk/>
            <pc:sldMk cId="0" sldId="274"/>
            <ac:spMk id="46" creationId="{73BD4296-C403-431C-A54D-CBCBA55568DD}"/>
          </ac:spMkLst>
        </pc:spChg>
        <pc:spChg chg="add mod">
          <ac:chgData name="Asem Zhulbarisova" userId="6a3af4fa-9898-40b3-8622-c79f18e82fa6" providerId="ADAL" clId="{290D8FCA-84C3-42BC-BD4E-46471ADFB3D6}" dt="2021-08-05T10:13:38.810" v="557" actId="571"/>
          <ac:spMkLst>
            <pc:docMk/>
            <pc:sldMk cId="0" sldId="274"/>
            <ac:spMk id="47" creationId="{B65E1974-37F3-4C4D-B6F9-E525A47C11DD}"/>
          </ac:spMkLst>
        </pc:spChg>
        <pc:spChg chg="add mod">
          <ac:chgData name="Asem Zhulbarisova" userId="6a3af4fa-9898-40b3-8622-c79f18e82fa6" providerId="ADAL" clId="{290D8FCA-84C3-42BC-BD4E-46471ADFB3D6}" dt="2021-08-05T10:13:38.810" v="557" actId="571"/>
          <ac:spMkLst>
            <pc:docMk/>
            <pc:sldMk cId="0" sldId="274"/>
            <ac:spMk id="48" creationId="{D35FAAB2-9149-48A7-85A4-B04F7E2ED9D0}"/>
          </ac:spMkLst>
        </pc:spChg>
        <pc:spChg chg="add del mod">
          <ac:chgData name="Asem Zhulbarisova" userId="6a3af4fa-9898-40b3-8622-c79f18e82fa6" providerId="ADAL" clId="{290D8FCA-84C3-42BC-BD4E-46471ADFB3D6}" dt="2021-08-05T10:35:21.642" v="740" actId="478"/>
          <ac:spMkLst>
            <pc:docMk/>
            <pc:sldMk cId="0" sldId="274"/>
            <ac:spMk id="49" creationId="{CA1B1A7A-CFC0-4A0F-AA32-65D6AB1C3893}"/>
          </ac:spMkLst>
        </pc:spChg>
        <pc:spChg chg="add del mod">
          <ac:chgData name="Asem Zhulbarisova" userId="6a3af4fa-9898-40b3-8622-c79f18e82fa6" providerId="ADAL" clId="{290D8FCA-84C3-42BC-BD4E-46471ADFB3D6}" dt="2021-08-05T10:35:21.642" v="740" actId="478"/>
          <ac:spMkLst>
            <pc:docMk/>
            <pc:sldMk cId="0" sldId="274"/>
            <ac:spMk id="50" creationId="{902ED568-A87B-4205-AFE7-8A3F8856385A}"/>
          </ac:spMkLst>
        </pc:spChg>
        <pc:spChg chg="add del mod">
          <ac:chgData name="Asem Zhulbarisova" userId="6a3af4fa-9898-40b3-8622-c79f18e82fa6" providerId="ADAL" clId="{290D8FCA-84C3-42BC-BD4E-46471ADFB3D6}" dt="2021-08-05T10:35:21.642" v="740" actId="478"/>
          <ac:spMkLst>
            <pc:docMk/>
            <pc:sldMk cId="0" sldId="274"/>
            <ac:spMk id="51" creationId="{D5239ADB-789C-407B-9F86-71681EE7E764}"/>
          </ac:spMkLst>
        </pc:spChg>
        <pc:spChg chg="add del mod">
          <ac:chgData name="Asem Zhulbarisova" userId="6a3af4fa-9898-40b3-8622-c79f18e82fa6" providerId="ADAL" clId="{290D8FCA-84C3-42BC-BD4E-46471ADFB3D6}" dt="2021-08-05T10:35:21.642" v="740" actId="478"/>
          <ac:spMkLst>
            <pc:docMk/>
            <pc:sldMk cId="0" sldId="274"/>
            <ac:spMk id="52" creationId="{D0524434-E124-4175-865F-372A3E9C532A}"/>
          </ac:spMkLst>
        </pc:spChg>
        <pc:spChg chg="add del mod">
          <ac:chgData name="Asem Zhulbarisova" userId="6a3af4fa-9898-40b3-8622-c79f18e82fa6" providerId="ADAL" clId="{290D8FCA-84C3-42BC-BD4E-46471ADFB3D6}" dt="2021-08-05T10:35:21.642" v="740" actId="478"/>
          <ac:spMkLst>
            <pc:docMk/>
            <pc:sldMk cId="0" sldId="274"/>
            <ac:spMk id="53" creationId="{2CAF1CDD-2579-41DA-AE7F-130DA5EA4A58}"/>
          </ac:spMkLst>
        </pc:spChg>
        <pc:spChg chg="add del mod">
          <ac:chgData name="Asem Zhulbarisova" userId="6a3af4fa-9898-40b3-8622-c79f18e82fa6" providerId="ADAL" clId="{290D8FCA-84C3-42BC-BD4E-46471ADFB3D6}" dt="2021-08-05T10:35:21.642" v="740" actId="478"/>
          <ac:spMkLst>
            <pc:docMk/>
            <pc:sldMk cId="0" sldId="274"/>
            <ac:spMk id="54" creationId="{6B6ABF37-68CF-4646-B044-6AD9F46D78CF}"/>
          </ac:spMkLst>
        </pc:spChg>
        <pc:grpChg chg="del mod">
          <ac:chgData name="Asem Zhulbarisova" userId="6a3af4fa-9898-40b3-8622-c79f18e82fa6" providerId="ADAL" clId="{290D8FCA-84C3-42BC-BD4E-46471ADFB3D6}" dt="2021-08-05T10:23:43.180" v="667" actId="478"/>
          <ac:grpSpMkLst>
            <pc:docMk/>
            <pc:sldMk cId="0" sldId="274"/>
            <ac:grpSpMk id="20" creationId="{C7F4035B-682A-4C9B-B84D-CEA176047504}"/>
          </ac:grpSpMkLst>
        </pc:grpChg>
        <pc:graphicFrameChg chg="add del mod modGraphic">
          <ac:chgData name="Asem Zhulbarisova" userId="6a3af4fa-9898-40b3-8622-c79f18e82fa6" providerId="ADAL" clId="{290D8FCA-84C3-42BC-BD4E-46471ADFB3D6}" dt="2021-08-05T10:00:07.960" v="461" actId="478"/>
          <ac:graphicFrameMkLst>
            <pc:docMk/>
            <pc:sldMk cId="0" sldId="274"/>
            <ac:graphicFrameMk id="21" creationId="{35514997-33D3-4131-9368-1AB68F8C72CE}"/>
          </ac:graphicFrameMkLst>
        </pc:graphicFrameChg>
        <pc:graphicFrameChg chg="add del mod modGraphic">
          <ac:chgData name="Asem Zhulbarisova" userId="6a3af4fa-9898-40b3-8622-c79f18e82fa6" providerId="ADAL" clId="{290D8FCA-84C3-42BC-BD4E-46471ADFB3D6}" dt="2021-08-05T10:01:13.632" v="468" actId="478"/>
          <ac:graphicFrameMkLst>
            <pc:docMk/>
            <pc:sldMk cId="0" sldId="274"/>
            <ac:graphicFrameMk id="22" creationId="{BA52B376-4494-4167-8892-8184A33A159C}"/>
          </ac:graphicFrameMkLst>
        </pc:graphicFrameChg>
        <pc:graphicFrameChg chg="add del mod modGraphic">
          <ac:chgData name="Asem Zhulbarisova" userId="6a3af4fa-9898-40b3-8622-c79f18e82fa6" providerId="ADAL" clId="{290D8FCA-84C3-42BC-BD4E-46471ADFB3D6}" dt="2021-08-05T10:07:42.046" v="508" actId="478"/>
          <ac:graphicFrameMkLst>
            <pc:docMk/>
            <pc:sldMk cId="0" sldId="274"/>
            <ac:graphicFrameMk id="27" creationId="{47CBF3AA-85C8-461A-8FFF-8304B72A3B83}"/>
          </ac:graphicFrameMkLst>
        </pc:graphicFrameChg>
        <pc:graphicFrameChg chg="add mod modGraphic">
          <ac:chgData name="Asem Zhulbarisova" userId="6a3af4fa-9898-40b3-8622-c79f18e82fa6" providerId="ADAL" clId="{290D8FCA-84C3-42BC-BD4E-46471ADFB3D6}" dt="2021-08-05T10:42:37.456" v="814" actId="14734"/>
          <ac:graphicFrameMkLst>
            <pc:docMk/>
            <pc:sldMk cId="0" sldId="274"/>
            <ac:graphicFrameMk id="55" creationId="{1780A5E2-2FF4-4248-840E-A8D9A71BC329}"/>
          </ac:graphicFrameMkLst>
        </pc:graphicFrameChg>
        <pc:picChg chg="mod">
          <ac:chgData name="Asem Zhulbarisova" userId="6a3af4fa-9898-40b3-8622-c79f18e82fa6" providerId="ADAL" clId="{290D8FCA-84C3-42BC-BD4E-46471ADFB3D6}" dt="2021-08-05T10:32:37.473" v="710" actId="1076"/>
          <ac:picMkLst>
            <pc:docMk/>
            <pc:sldMk cId="0" sldId="274"/>
            <ac:picMk id="19" creationId="{00000000-0000-0000-0000-000000000000}"/>
          </ac:picMkLst>
        </pc:picChg>
      </pc:sldChg>
      <pc:sldChg chg="delSp modSp mod">
        <pc:chgData name="Asem Zhulbarisova" userId="6a3af4fa-9898-40b3-8622-c79f18e82fa6" providerId="ADAL" clId="{290D8FCA-84C3-42BC-BD4E-46471ADFB3D6}" dt="2021-08-05T10:29:05.332" v="682" actId="478"/>
        <pc:sldMkLst>
          <pc:docMk/>
          <pc:sldMk cId="0" sldId="277"/>
        </pc:sldMkLst>
        <pc:spChg chg="del">
          <ac:chgData name="Asem Zhulbarisova" userId="6a3af4fa-9898-40b3-8622-c79f18e82fa6" providerId="ADAL" clId="{290D8FCA-84C3-42BC-BD4E-46471ADFB3D6}" dt="2021-08-05T10:29:05.332" v="682" actId="478"/>
          <ac:spMkLst>
            <pc:docMk/>
            <pc:sldMk cId="0" sldId="277"/>
            <ac:spMk id="2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09:50:45.851" v="386" actId="1076"/>
          <ac:spMkLst>
            <pc:docMk/>
            <pc:sldMk cId="0" sldId="277"/>
            <ac:spMk id="6" creationId="{00000000-0000-0000-0000-000000000000}"/>
          </ac:spMkLst>
        </pc:spChg>
      </pc:sldChg>
      <pc:sldChg chg="delSp modSp mod">
        <pc:chgData name="Asem Zhulbarisova" userId="6a3af4fa-9898-40b3-8622-c79f18e82fa6" providerId="ADAL" clId="{290D8FCA-84C3-42BC-BD4E-46471ADFB3D6}" dt="2021-08-05T11:54:51.158" v="1761" actId="2085"/>
        <pc:sldMkLst>
          <pc:docMk/>
          <pc:sldMk cId="0" sldId="280"/>
        </pc:sldMkLst>
        <pc:spChg chg="mod">
          <ac:chgData name="Asem Zhulbarisova" userId="6a3af4fa-9898-40b3-8622-c79f18e82fa6" providerId="ADAL" clId="{290D8FCA-84C3-42BC-BD4E-46471ADFB3D6}" dt="2021-08-05T11:54:51.158" v="1761" actId="2085"/>
          <ac:spMkLst>
            <pc:docMk/>
            <pc:sldMk cId="0" sldId="280"/>
            <ac:spMk id="7" creationId="{D347E642-C531-499B-BB0D-43B0583B1B03}"/>
          </ac:spMkLst>
        </pc:spChg>
        <pc:spChg chg="del">
          <ac:chgData name="Asem Zhulbarisova" userId="6a3af4fa-9898-40b3-8622-c79f18e82fa6" providerId="ADAL" clId="{290D8FCA-84C3-42BC-BD4E-46471ADFB3D6}" dt="2021-08-05T11:50:35.415" v="1717" actId="478"/>
          <ac:spMkLst>
            <pc:docMk/>
            <pc:sldMk cId="0" sldId="280"/>
            <ac:spMk id="9" creationId="{8639BDAD-799E-41BE-943F-10547550F4D1}"/>
          </ac:spMkLst>
        </pc:spChg>
        <pc:spChg chg="mod">
          <ac:chgData name="Asem Zhulbarisova" userId="6a3af4fa-9898-40b3-8622-c79f18e82fa6" providerId="ADAL" clId="{290D8FCA-84C3-42BC-BD4E-46471ADFB3D6}" dt="2021-08-05T11:51:22.894" v="1731" actId="14100"/>
          <ac:spMkLst>
            <pc:docMk/>
            <pc:sldMk cId="0" sldId="280"/>
            <ac:spMk id="11" creationId="{00000000-0000-0000-0000-000000000000}"/>
          </ac:spMkLst>
        </pc:spChg>
      </pc:sldChg>
      <pc:sldChg chg="modSp mod">
        <pc:chgData name="Asem Zhulbarisova" userId="6a3af4fa-9898-40b3-8622-c79f18e82fa6" providerId="ADAL" clId="{290D8FCA-84C3-42BC-BD4E-46471ADFB3D6}" dt="2021-08-05T12:17:17.007" v="1808" actId="207"/>
        <pc:sldMkLst>
          <pc:docMk/>
          <pc:sldMk cId="0" sldId="282"/>
        </pc:sldMkLst>
        <pc:spChg chg="mod">
          <ac:chgData name="Asem Zhulbarisova" userId="6a3af4fa-9898-40b3-8622-c79f18e82fa6" providerId="ADAL" clId="{290D8FCA-84C3-42BC-BD4E-46471ADFB3D6}" dt="2021-08-05T12:17:17.007" v="1808" actId="207"/>
          <ac:spMkLst>
            <pc:docMk/>
            <pc:sldMk cId="0" sldId="282"/>
            <ac:spMk id="13" creationId="{B0999F06-F977-41F5-82F4-257D87DFAC5D}"/>
          </ac:spMkLst>
        </pc:spChg>
      </pc:sldChg>
      <pc:sldChg chg="addSp delSp modSp del mod chgLayout">
        <pc:chgData name="Asem Zhulbarisova" userId="6a3af4fa-9898-40b3-8622-c79f18e82fa6" providerId="ADAL" clId="{290D8FCA-84C3-42BC-BD4E-46471ADFB3D6}" dt="2021-08-05T09:45:17.912" v="135" actId="47"/>
        <pc:sldMkLst>
          <pc:docMk/>
          <pc:sldMk cId="0" sldId="283"/>
        </pc:sldMkLst>
        <pc:spChg chg="add mod">
          <ac:chgData name="Asem Zhulbarisova" userId="6a3af4fa-9898-40b3-8622-c79f18e82fa6" providerId="ADAL" clId="{290D8FCA-84C3-42BC-BD4E-46471ADFB3D6}" dt="2021-08-05T09:42:53.981" v="70" actId="113"/>
          <ac:spMkLst>
            <pc:docMk/>
            <pc:sldMk cId="0" sldId="283"/>
            <ac:spMk id="2" creationId="{C3240A9B-C548-48F2-9A86-C482D6015DAA}"/>
          </ac:spMkLst>
        </pc:spChg>
        <pc:spChg chg="add del mod">
          <ac:chgData name="Asem Zhulbarisova" userId="6a3af4fa-9898-40b3-8622-c79f18e82fa6" providerId="ADAL" clId="{290D8FCA-84C3-42BC-BD4E-46471ADFB3D6}" dt="2021-08-05T09:41:05.560" v="23" actId="478"/>
          <ac:spMkLst>
            <pc:docMk/>
            <pc:sldMk cId="0" sldId="283"/>
            <ac:spMk id="13" creationId="{14A2FB17-9936-4B23-900C-F0D55D75C087}"/>
          </ac:spMkLst>
        </pc:spChg>
        <pc:spChg chg="add del mod">
          <ac:chgData name="Asem Zhulbarisova" userId="6a3af4fa-9898-40b3-8622-c79f18e82fa6" providerId="ADAL" clId="{290D8FCA-84C3-42BC-BD4E-46471ADFB3D6}" dt="2021-08-05T09:41:06.201" v="24" actId="478"/>
          <ac:spMkLst>
            <pc:docMk/>
            <pc:sldMk cId="0" sldId="283"/>
            <ac:spMk id="14" creationId="{3319F000-F89A-425E-8583-C685C5BCCFA2}"/>
          </ac:spMkLst>
        </pc:spChg>
        <pc:spChg chg="add mod">
          <ac:chgData name="Asem Zhulbarisova" userId="6a3af4fa-9898-40b3-8622-c79f18e82fa6" providerId="ADAL" clId="{290D8FCA-84C3-42BC-BD4E-46471ADFB3D6}" dt="2021-08-05T09:43:27.535" v="97" actId="113"/>
          <ac:spMkLst>
            <pc:docMk/>
            <pc:sldMk cId="0" sldId="283"/>
            <ac:spMk id="15" creationId="{A9FE5DCF-FB4F-4E5C-96E3-30B5799049B2}"/>
          </ac:spMkLst>
        </pc:spChg>
        <pc:spChg chg="add mod">
          <ac:chgData name="Asem Zhulbarisova" userId="6a3af4fa-9898-40b3-8622-c79f18e82fa6" providerId="ADAL" clId="{290D8FCA-84C3-42BC-BD4E-46471ADFB3D6}" dt="2021-08-05T09:43:37.732" v="119" actId="20577"/>
          <ac:spMkLst>
            <pc:docMk/>
            <pc:sldMk cId="0" sldId="283"/>
            <ac:spMk id="16" creationId="{A2A3B9DC-0833-4BEE-BB8D-28F82A381959}"/>
          </ac:spMkLst>
        </pc:spChg>
        <pc:spChg chg="add mod">
          <ac:chgData name="Asem Zhulbarisova" userId="6a3af4fa-9898-40b3-8622-c79f18e82fa6" providerId="ADAL" clId="{290D8FCA-84C3-42BC-BD4E-46471ADFB3D6}" dt="2021-08-05T09:42:21.777" v="37" actId="1076"/>
          <ac:spMkLst>
            <pc:docMk/>
            <pc:sldMk cId="0" sldId="283"/>
            <ac:spMk id="17" creationId="{9D87A0AE-B065-482C-911F-A6A6B4B8A663}"/>
          </ac:spMkLst>
        </pc:spChg>
        <pc:spChg chg="del">
          <ac:chgData name="Asem Zhulbarisova" userId="6a3af4fa-9898-40b3-8622-c79f18e82fa6" providerId="ADAL" clId="{290D8FCA-84C3-42BC-BD4E-46471ADFB3D6}" dt="2021-08-05T09:36:08.632" v="4" actId="478"/>
          <ac:spMkLst>
            <pc:docMk/>
            <pc:sldMk cId="0" sldId="283"/>
            <ac:spMk id="179" creationId="{00000000-0000-0000-0000-000000000000}"/>
          </ac:spMkLst>
        </pc:spChg>
        <pc:picChg chg="mod">
          <ac:chgData name="Asem Zhulbarisova" userId="6a3af4fa-9898-40b3-8622-c79f18e82fa6" providerId="ADAL" clId="{290D8FCA-84C3-42BC-BD4E-46471ADFB3D6}" dt="2021-08-05T09:42:27.193" v="38" actId="1076"/>
          <ac:picMkLst>
            <pc:docMk/>
            <pc:sldMk cId="0" sldId="283"/>
            <ac:picMk id="49" creationId="{00000000-0000-0000-0000-000000000000}"/>
          </ac:picMkLst>
        </pc:picChg>
        <pc:picChg chg="mod">
          <ac:chgData name="Asem Zhulbarisova" userId="6a3af4fa-9898-40b3-8622-c79f18e82fa6" providerId="ADAL" clId="{290D8FCA-84C3-42BC-BD4E-46471ADFB3D6}" dt="2021-08-05T09:43:14.284" v="93" actId="1076"/>
          <ac:picMkLst>
            <pc:docMk/>
            <pc:sldMk cId="0" sldId="283"/>
            <ac:picMk id="78" creationId="{00000000-0000-0000-0000-000000000000}"/>
          </ac:picMkLst>
        </pc:picChg>
      </pc:sldChg>
      <pc:sldChg chg="modSp mod">
        <pc:chgData name="Asem Zhulbarisova" userId="6a3af4fa-9898-40b3-8622-c79f18e82fa6" providerId="ADAL" clId="{290D8FCA-84C3-42BC-BD4E-46471ADFB3D6}" dt="2021-08-05T12:22:36.738" v="1813" actId="1076"/>
        <pc:sldMkLst>
          <pc:docMk/>
          <pc:sldMk cId="0" sldId="285"/>
        </pc:sldMkLst>
        <pc:spChg chg="mod">
          <ac:chgData name="Asem Zhulbarisova" userId="6a3af4fa-9898-40b3-8622-c79f18e82fa6" providerId="ADAL" clId="{290D8FCA-84C3-42BC-BD4E-46471ADFB3D6}" dt="2021-08-05T12:22:36.738" v="1813" actId="1076"/>
          <ac:spMkLst>
            <pc:docMk/>
            <pc:sldMk cId="0" sldId="285"/>
            <ac:spMk id="9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2:22:09.334" v="1812" actId="207"/>
          <ac:spMkLst>
            <pc:docMk/>
            <pc:sldMk cId="0" sldId="285"/>
            <ac:spMk id="74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2:22:09.334" v="1812" actId="207"/>
          <ac:spMkLst>
            <pc:docMk/>
            <pc:sldMk cId="0" sldId="285"/>
            <ac:spMk id="75" creationId="{00000000-0000-0000-0000-000000000000}"/>
          </ac:spMkLst>
        </pc:spChg>
        <pc:grpChg chg="mod">
          <ac:chgData name="Asem Zhulbarisova" userId="6a3af4fa-9898-40b3-8622-c79f18e82fa6" providerId="ADAL" clId="{290D8FCA-84C3-42BC-BD4E-46471ADFB3D6}" dt="2021-08-05T12:22:09.334" v="1812" actId="207"/>
          <ac:grpSpMkLst>
            <pc:docMk/>
            <pc:sldMk cId="0" sldId="285"/>
            <ac:grpSpMk id="73" creationId="{00000000-0000-0000-0000-000000000000}"/>
          </ac:grpSpMkLst>
        </pc:grpChg>
      </pc:sldChg>
      <pc:sldChg chg="modSp mod">
        <pc:chgData name="Asem Zhulbarisova" userId="6a3af4fa-9898-40b3-8622-c79f18e82fa6" providerId="ADAL" clId="{290D8FCA-84C3-42BC-BD4E-46471ADFB3D6}" dt="2021-08-05T12:21:40.629" v="1811" actId="207"/>
        <pc:sldMkLst>
          <pc:docMk/>
          <pc:sldMk cId="0" sldId="286"/>
        </pc:sldMkLst>
        <pc:spChg chg="mod">
          <ac:chgData name="Asem Zhulbarisova" userId="6a3af4fa-9898-40b3-8622-c79f18e82fa6" providerId="ADAL" clId="{290D8FCA-84C3-42BC-BD4E-46471ADFB3D6}" dt="2021-08-05T12:21:40.629" v="1811" actId="207"/>
          <ac:spMkLst>
            <pc:docMk/>
            <pc:sldMk cId="0" sldId="286"/>
            <ac:spMk id="47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2:21:40.629" v="1811" actId="207"/>
          <ac:spMkLst>
            <pc:docMk/>
            <pc:sldMk cId="0" sldId="286"/>
            <ac:spMk id="48" creationId="{00000000-0000-0000-0000-000000000000}"/>
          </ac:spMkLst>
        </pc:spChg>
        <pc:grpChg chg="mod">
          <ac:chgData name="Asem Zhulbarisova" userId="6a3af4fa-9898-40b3-8622-c79f18e82fa6" providerId="ADAL" clId="{290D8FCA-84C3-42BC-BD4E-46471ADFB3D6}" dt="2021-08-05T12:21:40.629" v="1811" actId="207"/>
          <ac:grpSpMkLst>
            <pc:docMk/>
            <pc:sldMk cId="0" sldId="286"/>
            <ac:grpSpMk id="58" creationId="{00000000-0000-0000-0000-000000000000}"/>
          </ac:grpSpMkLst>
        </pc:grpChg>
      </pc:sldChg>
      <pc:sldChg chg="addSp delSp modSp mod">
        <pc:chgData name="Asem Zhulbarisova" userId="6a3af4fa-9898-40b3-8622-c79f18e82fa6" providerId="ADAL" clId="{290D8FCA-84C3-42BC-BD4E-46471ADFB3D6}" dt="2021-08-05T12:40:55.793" v="1820" actId="14734"/>
        <pc:sldMkLst>
          <pc:docMk/>
          <pc:sldMk cId="0" sldId="288"/>
        </pc:sldMkLst>
        <pc:spChg chg="del">
          <ac:chgData name="Asem Zhulbarisova" userId="6a3af4fa-9898-40b3-8622-c79f18e82fa6" providerId="ADAL" clId="{290D8FCA-84C3-42BC-BD4E-46471ADFB3D6}" dt="2021-08-05T10:40:02.942" v="779" actId="478"/>
          <ac:spMkLst>
            <pc:docMk/>
            <pc:sldMk cId="0" sldId="288"/>
            <ac:spMk id="2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0:44:25.644" v="832" actId="20577"/>
          <ac:spMkLst>
            <pc:docMk/>
            <pc:sldMk cId="0" sldId="288"/>
            <ac:spMk id="3" creationId="{00000000-0000-0000-0000-000000000000}"/>
          </ac:spMkLst>
        </pc:spChg>
        <pc:grpChg chg="del mod">
          <ac:chgData name="Asem Zhulbarisova" userId="6a3af4fa-9898-40b3-8622-c79f18e82fa6" providerId="ADAL" clId="{290D8FCA-84C3-42BC-BD4E-46471ADFB3D6}" dt="2021-08-05T10:40:42.838" v="785" actId="478"/>
          <ac:grpSpMkLst>
            <pc:docMk/>
            <pc:sldMk cId="0" sldId="288"/>
            <ac:grpSpMk id="19" creationId="{F1CAA059-355D-4AE8-9692-844847016FAB}"/>
          </ac:grpSpMkLst>
        </pc:grpChg>
        <pc:graphicFrameChg chg="add del mod modGraphic">
          <ac:chgData name="Asem Zhulbarisova" userId="6a3af4fa-9898-40b3-8622-c79f18e82fa6" providerId="ADAL" clId="{290D8FCA-84C3-42BC-BD4E-46471ADFB3D6}" dt="2021-08-05T12:40:55.793" v="1820" actId="14734"/>
          <ac:graphicFrameMkLst>
            <pc:docMk/>
            <pc:sldMk cId="0" sldId="288"/>
            <ac:graphicFrameMk id="24" creationId="{B8166425-7988-41D6-83A3-754B34864D82}"/>
          </ac:graphicFrameMkLst>
        </pc:graphicFrameChg>
        <pc:picChg chg="mod">
          <ac:chgData name="Asem Zhulbarisova" userId="6a3af4fa-9898-40b3-8622-c79f18e82fa6" providerId="ADAL" clId="{290D8FCA-84C3-42BC-BD4E-46471ADFB3D6}" dt="2021-08-05T10:49:19.397" v="892" actId="1076"/>
          <ac:picMkLst>
            <pc:docMk/>
            <pc:sldMk cId="0" sldId="288"/>
            <ac:picMk id="25" creationId="{00000000-0000-0000-0000-000000000000}"/>
          </ac:picMkLst>
        </pc:picChg>
      </pc:sldChg>
      <pc:sldChg chg="delSp modSp mod">
        <pc:chgData name="Asem Zhulbarisova" userId="6a3af4fa-9898-40b3-8622-c79f18e82fa6" providerId="ADAL" clId="{290D8FCA-84C3-42BC-BD4E-46471ADFB3D6}" dt="2021-08-05T11:59:00.789" v="1792" actId="1076"/>
        <pc:sldMkLst>
          <pc:docMk/>
          <pc:sldMk cId="0" sldId="292"/>
        </pc:sldMkLst>
        <pc:spChg chg="mod">
          <ac:chgData name="Asem Zhulbarisova" userId="6a3af4fa-9898-40b3-8622-c79f18e82fa6" providerId="ADAL" clId="{290D8FCA-84C3-42BC-BD4E-46471ADFB3D6}" dt="2021-08-05T11:58:32.012" v="1789"/>
          <ac:spMkLst>
            <pc:docMk/>
            <pc:sldMk cId="0" sldId="292"/>
            <ac:spMk id="2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1:58:22.317" v="1786" actId="1076"/>
          <ac:spMkLst>
            <pc:docMk/>
            <pc:sldMk cId="0" sldId="292"/>
            <ac:spMk id="4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1:59:00.789" v="1792" actId="1076"/>
          <ac:spMkLst>
            <pc:docMk/>
            <pc:sldMk cId="0" sldId="292"/>
            <ac:spMk id="6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1:57:57.303" v="1777"/>
          <ac:spMkLst>
            <pc:docMk/>
            <pc:sldMk cId="0" sldId="292"/>
            <ac:spMk id="16" creationId="{5D31D643-C025-4B44-9209-1DA126309834}"/>
          </ac:spMkLst>
        </pc:spChg>
        <pc:spChg chg="del">
          <ac:chgData name="Asem Zhulbarisova" userId="6a3af4fa-9898-40b3-8622-c79f18e82fa6" providerId="ADAL" clId="{290D8FCA-84C3-42BC-BD4E-46471ADFB3D6}" dt="2021-08-05T10:27:30.161" v="675" actId="478"/>
          <ac:spMkLst>
            <pc:docMk/>
            <pc:sldMk cId="0" sldId="292"/>
            <ac:spMk id="19" creationId="{4A47EBBF-5678-4DD3-9163-9EB441206D30}"/>
          </ac:spMkLst>
        </pc:spChg>
        <pc:spChg chg="mod">
          <ac:chgData name="Asem Zhulbarisova" userId="6a3af4fa-9898-40b3-8622-c79f18e82fa6" providerId="ADAL" clId="{290D8FCA-84C3-42BC-BD4E-46471ADFB3D6}" dt="2021-08-05T10:25:31.943" v="674" actId="113"/>
          <ac:spMkLst>
            <pc:docMk/>
            <pc:sldMk cId="0" sldId="292"/>
            <ac:spMk id="24" creationId="{4CD5E82C-30B4-48DD-95E3-39DB4CF89A67}"/>
          </ac:spMkLst>
        </pc:spChg>
        <pc:grpChg chg="mod">
          <ac:chgData name="Asem Zhulbarisova" userId="6a3af4fa-9898-40b3-8622-c79f18e82fa6" providerId="ADAL" clId="{290D8FCA-84C3-42BC-BD4E-46471ADFB3D6}" dt="2021-08-05T10:24:20" v="669" actId="1076"/>
          <ac:grpSpMkLst>
            <pc:docMk/>
            <pc:sldMk cId="0" sldId="292"/>
            <ac:grpSpMk id="18" creationId="{614B35B9-AB8A-42AC-97AD-79A04B95ABDB}"/>
          </ac:grpSpMkLst>
        </pc:grpChg>
      </pc:sldChg>
      <pc:sldChg chg="delSp modSp mod">
        <pc:chgData name="Asem Zhulbarisova" userId="6a3af4fa-9898-40b3-8622-c79f18e82fa6" providerId="ADAL" clId="{290D8FCA-84C3-42BC-BD4E-46471ADFB3D6}" dt="2021-08-05T11:56:16.416" v="1772" actId="1076"/>
        <pc:sldMkLst>
          <pc:docMk/>
          <pc:sldMk cId="0" sldId="293"/>
        </pc:sldMkLst>
        <pc:spChg chg="mod">
          <ac:chgData name="Asem Zhulbarisova" userId="6a3af4fa-9898-40b3-8622-c79f18e82fa6" providerId="ADAL" clId="{290D8FCA-84C3-42BC-BD4E-46471ADFB3D6}" dt="2021-08-05T10:53:39.641" v="942" actId="404"/>
          <ac:spMkLst>
            <pc:docMk/>
            <pc:sldMk cId="0" sldId="293"/>
            <ac:spMk id="5" creationId="{C7145FCF-669B-4783-95C3-C2A32CD6D265}"/>
          </ac:spMkLst>
        </pc:spChg>
        <pc:spChg chg="mod">
          <ac:chgData name="Asem Zhulbarisova" userId="6a3af4fa-9898-40b3-8622-c79f18e82fa6" providerId="ADAL" clId="{290D8FCA-84C3-42BC-BD4E-46471ADFB3D6}" dt="2021-08-05T10:52:53.086" v="932" actId="1076"/>
          <ac:spMkLst>
            <pc:docMk/>
            <pc:sldMk cId="0" sldId="293"/>
            <ac:spMk id="12" creationId="{C075ADB5-D73E-4439-A3BF-1E52C02D22B1}"/>
          </ac:spMkLst>
        </pc:spChg>
        <pc:spChg chg="mod">
          <ac:chgData name="Asem Zhulbarisova" userId="6a3af4fa-9898-40b3-8622-c79f18e82fa6" providerId="ADAL" clId="{290D8FCA-84C3-42BC-BD4E-46471ADFB3D6}" dt="2021-08-05T11:56:12.987" v="1771" actId="1076"/>
          <ac:spMkLst>
            <pc:docMk/>
            <pc:sldMk cId="0" sldId="293"/>
            <ac:spMk id="22" creationId="{672D52F6-238E-4482-BEAE-CAC5F1133A06}"/>
          </ac:spMkLst>
        </pc:spChg>
        <pc:spChg chg="del">
          <ac:chgData name="Asem Zhulbarisova" userId="6a3af4fa-9898-40b3-8622-c79f18e82fa6" providerId="ADAL" clId="{290D8FCA-84C3-42BC-BD4E-46471ADFB3D6}" dt="2021-08-05T10:50:38.058" v="903" actId="478"/>
          <ac:spMkLst>
            <pc:docMk/>
            <pc:sldMk cId="0" sldId="293"/>
            <ac:spMk id="36" creationId="{BC20E50C-F1DA-4CE3-A2D7-A87AD588CB2B}"/>
          </ac:spMkLst>
        </pc:spChg>
        <pc:grpChg chg="del mod">
          <ac:chgData name="Asem Zhulbarisova" userId="6a3af4fa-9898-40b3-8622-c79f18e82fa6" providerId="ADAL" clId="{290D8FCA-84C3-42BC-BD4E-46471ADFB3D6}" dt="2021-08-05T10:50:35.386" v="902" actId="478"/>
          <ac:grpSpMkLst>
            <pc:docMk/>
            <pc:sldMk cId="0" sldId="293"/>
            <ac:grpSpMk id="32" creationId="{B428F200-D9C0-497A-8F1F-C8FF2369821A}"/>
          </ac:grpSpMkLst>
        </pc:grpChg>
        <pc:picChg chg="mod">
          <ac:chgData name="Asem Zhulbarisova" userId="6a3af4fa-9898-40b3-8622-c79f18e82fa6" providerId="ADAL" clId="{290D8FCA-84C3-42BC-BD4E-46471ADFB3D6}" dt="2021-08-05T11:56:16.416" v="1772" actId="1076"/>
          <ac:picMkLst>
            <pc:docMk/>
            <pc:sldMk cId="0" sldId="293"/>
            <ac:picMk id="3" creationId="{26686FEF-0EE3-4C45-BE97-3F0DA5B0DCD2}"/>
          </ac:picMkLst>
        </pc:picChg>
        <pc:picChg chg="mod">
          <ac:chgData name="Asem Zhulbarisova" userId="6a3af4fa-9898-40b3-8622-c79f18e82fa6" providerId="ADAL" clId="{290D8FCA-84C3-42BC-BD4E-46471ADFB3D6}" dt="2021-08-05T10:52:56.839" v="933" actId="1076"/>
          <ac:picMkLst>
            <pc:docMk/>
            <pc:sldMk cId="0" sldId="293"/>
            <ac:picMk id="37" creationId="{DC8896D6-C77F-4CCC-A7B5-E22465937F11}"/>
          </ac:picMkLst>
        </pc:picChg>
        <pc:cxnChg chg="mod">
          <ac:chgData name="Asem Zhulbarisova" userId="6a3af4fa-9898-40b3-8622-c79f18e82fa6" providerId="ADAL" clId="{290D8FCA-84C3-42BC-BD4E-46471ADFB3D6}" dt="2021-08-05T10:57:52.706" v="1024" actId="13822"/>
          <ac:cxnSpMkLst>
            <pc:docMk/>
            <pc:sldMk cId="0" sldId="293"/>
            <ac:cxnSpMk id="24" creationId="{9359E0C7-833A-453D-8231-1DBCAC061CA8}"/>
          </ac:cxnSpMkLst>
        </pc:cxnChg>
      </pc:sldChg>
      <pc:sldChg chg="modSp mod">
        <pc:chgData name="Asem Zhulbarisova" userId="6a3af4fa-9898-40b3-8622-c79f18e82fa6" providerId="ADAL" clId="{290D8FCA-84C3-42BC-BD4E-46471ADFB3D6}" dt="2021-08-05T11:55:50.874" v="1770" actId="14100"/>
        <pc:sldMkLst>
          <pc:docMk/>
          <pc:sldMk cId="0" sldId="296"/>
        </pc:sldMkLst>
        <pc:spChg chg="mod">
          <ac:chgData name="Asem Zhulbarisova" userId="6a3af4fa-9898-40b3-8622-c79f18e82fa6" providerId="ADAL" clId="{290D8FCA-84C3-42BC-BD4E-46471ADFB3D6}" dt="2021-08-05T11:55:11.505" v="1763" actId="1076"/>
          <ac:spMkLst>
            <pc:docMk/>
            <pc:sldMk cId="0" sldId="296"/>
            <ac:spMk id="2" creationId="{00000000-0000-0000-0000-000000000000}"/>
          </ac:spMkLst>
        </pc:spChg>
        <pc:graphicFrameChg chg="mod modGraphic">
          <ac:chgData name="Asem Zhulbarisova" userId="6a3af4fa-9898-40b3-8622-c79f18e82fa6" providerId="ADAL" clId="{290D8FCA-84C3-42BC-BD4E-46471ADFB3D6}" dt="2021-08-05T11:55:50.874" v="1770" actId="14100"/>
          <ac:graphicFrameMkLst>
            <pc:docMk/>
            <pc:sldMk cId="0" sldId="296"/>
            <ac:graphicFrameMk id="5" creationId="{00000000-0000-0000-0000-000000000000}"/>
          </ac:graphicFrameMkLst>
        </pc:graphicFrameChg>
        <pc:picChg chg="mod">
          <ac:chgData name="Asem Zhulbarisova" userId="6a3af4fa-9898-40b3-8622-c79f18e82fa6" providerId="ADAL" clId="{290D8FCA-84C3-42BC-BD4E-46471ADFB3D6}" dt="2021-08-05T11:55:06.804" v="1762" actId="1076"/>
          <ac:picMkLst>
            <pc:docMk/>
            <pc:sldMk cId="0" sldId="296"/>
            <ac:picMk id="6" creationId="{00000000-0000-0000-0000-000000000000}"/>
          </ac:picMkLst>
        </pc:picChg>
      </pc:sldChg>
      <pc:sldChg chg="addSp delSp modSp mod">
        <pc:chgData name="Asem Zhulbarisova" userId="6a3af4fa-9898-40b3-8622-c79f18e82fa6" providerId="ADAL" clId="{290D8FCA-84C3-42BC-BD4E-46471ADFB3D6}" dt="2021-08-05T11:22:11.261" v="1193" actId="14100"/>
        <pc:sldMkLst>
          <pc:docMk/>
          <pc:sldMk cId="0" sldId="298"/>
        </pc:sldMkLst>
        <pc:spChg chg="mod">
          <ac:chgData name="Asem Zhulbarisova" userId="6a3af4fa-9898-40b3-8622-c79f18e82fa6" providerId="ADAL" clId="{290D8FCA-84C3-42BC-BD4E-46471ADFB3D6}" dt="2021-08-05T11:18:13.711" v="1135" actId="207"/>
          <ac:spMkLst>
            <pc:docMk/>
            <pc:sldMk cId="0" sldId="298"/>
            <ac:spMk id="2" creationId="{00000000-0000-0000-0000-000000000000}"/>
          </ac:spMkLst>
        </pc:spChg>
        <pc:spChg chg="del mod">
          <ac:chgData name="Asem Zhulbarisova" userId="6a3af4fa-9898-40b3-8622-c79f18e82fa6" providerId="ADAL" clId="{290D8FCA-84C3-42BC-BD4E-46471ADFB3D6}" dt="2021-08-05T11:18:34.175" v="1139" actId="478"/>
          <ac:spMkLst>
            <pc:docMk/>
            <pc:sldMk cId="0" sldId="298"/>
            <ac:spMk id="12" creationId="{6526740D-7F5C-42F6-9598-885765C79316}"/>
          </ac:spMkLst>
        </pc:spChg>
        <pc:spChg chg="del">
          <ac:chgData name="Asem Zhulbarisova" userId="6a3af4fa-9898-40b3-8622-c79f18e82fa6" providerId="ADAL" clId="{290D8FCA-84C3-42BC-BD4E-46471ADFB3D6}" dt="2021-08-05T11:03:18.450" v="1074" actId="478"/>
          <ac:spMkLst>
            <pc:docMk/>
            <pc:sldMk cId="0" sldId="298"/>
            <ac:spMk id="23" creationId="{40CC51C0-CFFF-4E66-A767-1CADE8D827FE}"/>
          </ac:spMkLst>
        </pc:spChg>
        <pc:spChg chg="mod">
          <ac:chgData name="Asem Zhulbarisova" userId="6a3af4fa-9898-40b3-8622-c79f18e82fa6" providerId="ADAL" clId="{290D8FCA-84C3-42BC-BD4E-46471ADFB3D6}" dt="2021-08-05T11:21:50.740" v="1185"/>
          <ac:spMkLst>
            <pc:docMk/>
            <pc:sldMk cId="0" sldId="298"/>
            <ac:spMk id="26" creationId="{A52DBACA-EA7E-40ED-B73E-2B39893A761C}"/>
          </ac:spMkLst>
        </pc:spChg>
        <pc:spChg chg="del">
          <ac:chgData name="Asem Zhulbarisova" userId="6a3af4fa-9898-40b3-8622-c79f18e82fa6" providerId="ADAL" clId="{290D8FCA-84C3-42BC-BD4E-46471ADFB3D6}" dt="2021-08-05T11:03:30.133" v="1075" actId="478"/>
          <ac:spMkLst>
            <pc:docMk/>
            <pc:sldMk cId="0" sldId="298"/>
            <ac:spMk id="31" creationId="{233B40BB-A695-4AE1-8A34-5FA8289727FD}"/>
          </ac:spMkLst>
        </pc:spChg>
        <pc:grpChg chg="del mod">
          <ac:chgData name="Asem Zhulbarisova" userId="6a3af4fa-9898-40b3-8622-c79f18e82fa6" providerId="ADAL" clId="{290D8FCA-84C3-42BC-BD4E-46471ADFB3D6}" dt="2021-08-05T11:21:59.720" v="1188" actId="478"/>
          <ac:grpSpMkLst>
            <pc:docMk/>
            <pc:sldMk cId="0" sldId="298"/>
            <ac:grpSpMk id="3" creationId="{0A5FF3C6-9F16-4480-B4A2-E191144C9812}"/>
          </ac:grpSpMkLst>
        </pc:grpChg>
        <pc:graphicFrameChg chg="add mod">
          <ac:chgData name="Asem Zhulbarisova" userId="6a3af4fa-9898-40b3-8622-c79f18e82fa6" providerId="ADAL" clId="{290D8FCA-84C3-42BC-BD4E-46471ADFB3D6}" dt="2021-08-05T11:18:56.131" v="1142" actId="1076"/>
          <ac:graphicFrameMkLst>
            <pc:docMk/>
            <pc:sldMk cId="0" sldId="298"/>
            <ac:graphicFrameMk id="28" creationId="{CDC058D3-D5EF-422B-A14B-2AB76CAD1439}"/>
          </ac:graphicFrameMkLst>
        </pc:graphicFrameChg>
        <pc:graphicFrameChg chg="add mod modGraphic">
          <ac:chgData name="Asem Zhulbarisova" userId="6a3af4fa-9898-40b3-8622-c79f18e82fa6" providerId="ADAL" clId="{290D8FCA-84C3-42BC-BD4E-46471ADFB3D6}" dt="2021-08-05T11:22:11.261" v="1193" actId="14100"/>
          <ac:graphicFrameMkLst>
            <pc:docMk/>
            <pc:sldMk cId="0" sldId="298"/>
            <ac:graphicFrameMk id="29" creationId="{BA4E1654-BF14-45B4-B336-535B78331CBB}"/>
          </ac:graphicFrameMkLst>
        </pc:graphicFrameChg>
      </pc:sldChg>
      <pc:sldChg chg="modSp mod">
        <pc:chgData name="Asem Zhulbarisova" userId="6a3af4fa-9898-40b3-8622-c79f18e82fa6" providerId="ADAL" clId="{290D8FCA-84C3-42BC-BD4E-46471ADFB3D6}" dt="2021-08-05T12:17:24.235" v="1809" actId="207"/>
        <pc:sldMkLst>
          <pc:docMk/>
          <pc:sldMk cId="542033168" sldId="300"/>
        </pc:sldMkLst>
        <pc:spChg chg="mod">
          <ac:chgData name="Asem Zhulbarisova" userId="6a3af4fa-9898-40b3-8622-c79f18e82fa6" providerId="ADAL" clId="{290D8FCA-84C3-42BC-BD4E-46471ADFB3D6}" dt="2021-08-05T12:17:24.235" v="1809" actId="207"/>
          <ac:spMkLst>
            <pc:docMk/>
            <pc:sldMk cId="542033168" sldId="300"/>
            <ac:spMk id="4" creationId="{52CE2D5B-09E5-4487-9E19-EF4B7236064B}"/>
          </ac:spMkLst>
        </pc:spChg>
      </pc:sldChg>
      <pc:sldChg chg="addSp delSp modSp mod">
        <pc:chgData name="Asem Zhulbarisova" userId="6a3af4fa-9898-40b3-8622-c79f18e82fa6" providerId="ADAL" clId="{290D8FCA-84C3-42BC-BD4E-46471ADFB3D6}" dt="2021-08-05T11:09:19.702" v="1131" actId="1076"/>
        <pc:sldMkLst>
          <pc:docMk/>
          <pc:sldMk cId="1838458918" sldId="302"/>
        </pc:sldMkLst>
        <pc:spChg chg="del">
          <ac:chgData name="Asem Zhulbarisova" userId="6a3af4fa-9898-40b3-8622-c79f18e82fa6" providerId="ADAL" clId="{290D8FCA-84C3-42BC-BD4E-46471ADFB3D6}" dt="2021-08-05T10:43:16.501" v="818" actId="478"/>
          <ac:spMkLst>
            <pc:docMk/>
            <pc:sldMk cId="1838458918" sldId="302"/>
            <ac:spMk id="2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0:53:36.556" v="941" actId="403"/>
          <ac:spMkLst>
            <pc:docMk/>
            <pc:sldMk cId="1838458918" sldId="302"/>
            <ac:spMk id="3" creationId="{00000000-0000-0000-0000-000000000000}"/>
          </ac:spMkLst>
        </pc:spChg>
        <pc:spChg chg="mod">
          <ac:chgData name="Asem Zhulbarisova" userId="6a3af4fa-9898-40b3-8622-c79f18e82fa6" providerId="ADAL" clId="{290D8FCA-84C3-42BC-BD4E-46471ADFB3D6}" dt="2021-08-05T10:47:51.909" v="875" actId="20577"/>
          <ac:spMkLst>
            <pc:docMk/>
            <pc:sldMk cId="1838458918" sldId="302"/>
            <ac:spMk id="30" creationId="{EB11CE84-B774-402B-BCD1-23E72557FB09}"/>
          </ac:spMkLst>
        </pc:spChg>
        <pc:spChg chg="add del mod">
          <ac:chgData name="Asem Zhulbarisova" userId="6a3af4fa-9898-40b3-8622-c79f18e82fa6" providerId="ADAL" clId="{290D8FCA-84C3-42BC-BD4E-46471ADFB3D6}" dt="2021-08-05T11:04:30.958" v="1084" actId="478"/>
          <ac:spMkLst>
            <pc:docMk/>
            <pc:sldMk cId="1838458918" sldId="302"/>
            <ac:spMk id="34" creationId="{EA75B881-645A-41D4-B72D-AD806BCDC043}"/>
          </ac:spMkLst>
        </pc:spChg>
        <pc:grpChg chg="del mod">
          <ac:chgData name="Asem Zhulbarisova" userId="6a3af4fa-9898-40b3-8622-c79f18e82fa6" providerId="ADAL" clId="{290D8FCA-84C3-42BC-BD4E-46471ADFB3D6}" dt="2021-08-05T10:46:18.924" v="851" actId="478"/>
          <ac:grpSpMkLst>
            <pc:docMk/>
            <pc:sldMk cId="1838458918" sldId="302"/>
            <ac:grpSpMk id="5" creationId="{0F545918-9099-4D7B-9CE6-727FF2059C11}"/>
          </ac:grpSpMkLst>
        </pc:grpChg>
        <pc:grpChg chg="add del">
          <ac:chgData name="Asem Zhulbarisova" userId="6a3af4fa-9898-40b3-8622-c79f18e82fa6" providerId="ADAL" clId="{290D8FCA-84C3-42BC-BD4E-46471ADFB3D6}" dt="2021-08-05T10:47:54.228" v="876" actId="478"/>
          <ac:grpSpMkLst>
            <pc:docMk/>
            <pc:sldMk cId="1838458918" sldId="302"/>
            <ac:grpSpMk id="28" creationId="{7488B635-A0EF-4142-9F73-A2FFBF4FC0A5}"/>
          </ac:grpSpMkLst>
        </pc:grpChg>
        <pc:graphicFrameChg chg="add mod modGraphic">
          <ac:chgData name="Asem Zhulbarisova" userId="6a3af4fa-9898-40b3-8622-c79f18e82fa6" providerId="ADAL" clId="{290D8FCA-84C3-42BC-BD4E-46471ADFB3D6}" dt="2021-08-05T11:09:19.702" v="1131" actId="1076"/>
          <ac:graphicFrameMkLst>
            <pc:docMk/>
            <pc:sldMk cId="1838458918" sldId="302"/>
            <ac:graphicFrameMk id="6" creationId="{A2939273-82DA-4F7F-A285-E9A0CBA2E0D3}"/>
          </ac:graphicFrameMkLst>
        </pc:graphicFrameChg>
        <pc:graphicFrameChg chg="add mod modGraphic">
          <ac:chgData name="Asem Zhulbarisova" userId="6a3af4fa-9898-40b3-8622-c79f18e82fa6" providerId="ADAL" clId="{290D8FCA-84C3-42BC-BD4E-46471ADFB3D6}" dt="2021-08-05T10:47:39.252" v="871"/>
          <ac:graphicFrameMkLst>
            <pc:docMk/>
            <pc:sldMk cId="1838458918" sldId="302"/>
            <ac:graphicFrameMk id="32" creationId="{631E6270-7B37-41CC-9731-1D6A6A2CE9DC}"/>
          </ac:graphicFrameMkLst>
        </pc:graphicFrameChg>
      </pc:sldChg>
      <pc:sldChg chg="delSp modSp mod">
        <pc:chgData name="Asem Zhulbarisova" userId="6a3af4fa-9898-40b3-8622-c79f18e82fa6" providerId="ADAL" clId="{290D8FCA-84C3-42BC-BD4E-46471ADFB3D6}" dt="2021-08-05T12:48:56.714" v="1821" actId="1076"/>
        <pc:sldMkLst>
          <pc:docMk/>
          <pc:sldMk cId="1592569569" sldId="305"/>
        </pc:sldMkLst>
        <pc:spChg chg="mod">
          <ac:chgData name="Asem Zhulbarisova" userId="6a3af4fa-9898-40b3-8622-c79f18e82fa6" providerId="ADAL" clId="{290D8FCA-84C3-42BC-BD4E-46471ADFB3D6}" dt="2021-08-05T10:53:45.653" v="944" actId="20577"/>
          <ac:spMkLst>
            <pc:docMk/>
            <pc:sldMk cId="1592569569" sldId="305"/>
            <ac:spMk id="5" creationId="{C7145FCF-669B-4783-95C3-C2A32CD6D265}"/>
          </ac:spMkLst>
        </pc:spChg>
        <pc:spChg chg="mod">
          <ac:chgData name="Asem Zhulbarisova" userId="6a3af4fa-9898-40b3-8622-c79f18e82fa6" providerId="ADAL" clId="{290D8FCA-84C3-42BC-BD4E-46471ADFB3D6}" dt="2021-08-05T10:53:50.444" v="945" actId="1076"/>
          <ac:spMkLst>
            <pc:docMk/>
            <pc:sldMk cId="1592569569" sldId="305"/>
            <ac:spMk id="12" creationId="{C075ADB5-D73E-4439-A3BF-1E52C02D22B1}"/>
          </ac:spMkLst>
        </pc:spChg>
        <pc:spChg chg="del">
          <ac:chgData name="Asem Zhulbarisova" userId="6a3af4fa-9898-40b3-8622-c79f18e82fa6" providerId="ADAL" clId="{290D8FCA-84C3-42BC-BD4E-46471ADFB3D6}" dt="2021-08-05T10:54:29.301" v="958" actId="478"/>
          <ac:spMkLst>
            <pc:docMk/>
            <pc:sldMk cId="1592569569" sldId="305"/>
            <ac:spMk id="16" creationId="{418C560C-9229-4861-BD6D-2CBAE2547527}"/>
          </ac:spMkLst>
        </pc:spChg>
        <pc:spChg chg="mod">
          <ac:chgData name="Asem Zhulbarisova" userId="6a3af4fa-9898-40b3-8622-c79f18e82fa6" providerId="ADAL" clId="{290D8FCA-84C3-42BC-BD4E-46471ADFB3D6}" dt="2021-08-05T10:57:24.026" v="1015" actId="14100"/>
          <ac:spMkLst>
            <pc:docMk/>
            <pc:sldMk cId="1592569569" sldId="305"/>
            <ac:spMk id="22" creationId="{672D52F6-238E-4482-BEAE-CAC5F1133A06}"/>
          </ac:spMkLst>
        </pc:spChg>
        <pc:grpChg chg="del">
          <ac:chgData name="Asem Zhulbarisova" userId="6a3af4fa-9898-40b3-8622-c79f18e82fa6" providerId="ADAL" clId="{290D8FCA-84C3-42BC-BD4E-46471ADFB3D6}" dt="2021-08-05T10:54:56.274" v="967" actId="478"/>
          <ac:grpSpMkLst>
            <pc:docMk/>
            <pc:sldMk cId="1592569569" sldId="305"/>
            <ac:grpSpMk id="32" creationId="{B428F200-D9C0-497A-8F1F-C8FF2369821A}"/>
          </ac:grpSpMkLst>
        </pc:grpChg>
        <pc:picChg chg="mod">
          <ac:chgData name="Asem Zhulbarisova" userId="6a3af4fa-9898-40b3-8622-c79f18e82fa6" providerId="ADAL" clId="{290D8FCA-84C3-42BC-BD4E-46471ADFB3D6}" dt="2021-08-05T10:55:08.027" v="970" actId="1076"/>
          <ac:picMkLst>
            <pc:docMk/>
            <pc:sldMk cId="1592569569" sldId="305"/>
            <ac:picMk id="3" creationId="{064C7C32-BECC-4435-A1E0-028FB6328CE0}"/>
          </ac:picMkLst>
        </pc:picChg>
        <pc:picChg chg="mod ord">
          <ac:chgData name="Asem Zhulbarisova" userId="6a3af4fa-9898-40b3-8622-c79f18e82fa6" providerId="ADAL" clId="{290D8FCA-84C3-42BC-BD4E-46471ADFB3D6}" dt="2021-08-05T12:48:56.714" v="1821" actId="1076"/>
          <ac:picMkLst>
            <pc:docMk/>
            <pc:sldMk cId="1592569569" sldId="305"/>
            <ac:picMk id="13" creationId="{1F717BCB-64A4-4360-B593-DA3EA2EAA195}"/>
          </ac:picMkLst>
        </pc:picChg>
        <pc:picChg chg="mod">
          <ac:chgData name="Asem Zhulbarisova" userId="6a3af4fa-9898-40b3-8622-c79f18e82fa6" providerId="ADAL" clId="{290D8FCA-84C3-42BC-BD4E-46471ADFB3D6}" dt="2021-08-05T10:53:55.627" v="946" actId="1076"/>
          <ac:picMkLst>
            <pc:docMk/>
            <pc:sldMk cId="1592569569" sldId="305"/>
            <ac:picMk id="37" creationId="{DC8896D6-C77F-4CCC-A7B5-E22465937F11}"/>
          </ac:picMkLst>
        </pc:picChg>
        <pc:cxnChg chg="mod">
          <ac:chgData name="Asem Zhulbarisova" userId="6a3af4fa-9898-40b3-8622-c79f18e82fa6" providerId="ADAL" clId="{290D8FCA-84C3-42BC-BD4E-46471ADFB3D6}" dt="2021-08-05T10:57:47.486" v="1023" actId="13822"/>
          <ac:cxnSpMkLst>
            <pc:docMk/>
            <pc:sldMk cId="1592569569" sldId="305"/>
            <ac:cxnSpMk id="24" creationId="{9359E0C7-833A-453D-8231-1DBCAC061CA8}"/>
          </ac:cxnSpMkLst>
        </pc:cxnChg>
      </pc:sldChg>
      <pc:sldChg chg="delSp modSp del mod">
        <pc:chgData name="Asem Zhulbarisova" userId="6a3af4fa-9898-40b3-8622-c79f18e82fa6" providerId="ADAL" clId="{290D8FCA-84C3-42BC-BD4E-46471ADFB3D6}" dt="2021-08-05T11:01:30.659" v="1061" actId="47"/>
        <pc:sldMkLst>
          <pc:docMk/>
          <pc:sldMk cId="1753891956" sldId="306"/>
        </pc:sldMkLst>
        <pc:spChg chg="mod">
          <ac:chgData name="Asem Zhulbarisova" userId="6a3af4fa-9898-40b3-8622-c79f18e82fa6" providerId="ADAL" clId="{290D8FCA-84C3-42BC-BD4E-46471ADFB3D6}" dt="2021-08-05T10:58:35.911" v="1041" actId="207"/>
          <ac:spMkLst>
            <pc:docMk/>
            <pc:sldMk cId="1753891956" sldId="306"/>
            <ac:spMk id="5" creationId="{C7145FCF-669B-4783-95C3-C2A32CD6D265}"/>
          </ac:spMkLst>
        </pc:spChg>
        <pc:spChg chg="mod">
          <ac:chgData name="Asem Zhulbarisova" userId="6a3af4fa-9898-40b3-8622-c79f18e82fa6" providerId="ADAL" clId="{290D8FCA-84C3-42BC-BD4E-46471ADFB3D6}" dt="2021-08-05T10:58:42.332" v="1044" actId="14100"/>
          <ac:spMkLst>
            <pc:docMk/>
            <pc:sldMk cId="1753891956" sldId="306"/>
            <ac:spMk id="12" creationId="{C075ADB5-D73E-4439-A3BF-1E52C02D22B1}"/>
          </ac:spMkLst>
        </pc:spChg>
        <pc:spChg chg="mod">
          <ac:chgData name="Asem Zhulbarisova" userId="6a3af4fa-9898-40b3-8622-c79f18e82fa6" providerId="ADAL" clId="{290D8FCA-84C3-42BC-BD4E-46471ADFB3D6}" dt="2021-08-05T10:59:30.488" v="1057" actId="1076"/>
          <ac:spMkLst>
            <pc:docMk/>
            <pc:sldMk cId="1753891956" sldId="306"/>
            <ac:spMk id="15" creationId="{18AE7EFA-0637-4616-8252-1AB388D50FDE}"/>
          </ac:spMkLst>
        </pc:spChg>
        <pc:grpChg chg="del">
          <ac:chgData name="Asem Zhulbarisova" userId="6a3af4fa-9898-40b3-8622-c79f18e82fa6" providerId="ADAL" clId="{290D8FCA-84C3-42BC-BD4E-46471ADFB3D6}" dt="2021-08-05T10:58:46.602" v="1046" actId="478"/>
          <ac:grpSpMkLst>
            <pc:docMk/>
            <pc:sldMk cId="1753891956" sldId="306"/>
            <ac:grpSpMk id="66" creationId="{060A21AC-7B62-4AA0-ADB3-593B09160168}"/>
          </ac:grpSpMkLst>
        </pc:grpChg>
        <pc:picChg chg="mod">
          <ac:chgData name="Asem Zhulbarisova" userId="6a3af4fa-9898-40b3-8622-c79f18e82fa6" providerId="ADAL" clId="{290D8FCA-84C3-42BC-BD4E-46471ADFB3D6}" dt="2021-08-05T10:58:44.839" v="1045" actId="1076"/>
          <ac:picMkLst>
            <pc:docMk/>
            <pc:sldMk cId="1753891956" sldId="306"/>
            <ac:picMk id="37" creationId="{DC8896D6-C77F-4CCC-A7B5-E22465937F11}"/>
          </ac:picMkLst>
        </pc:picChg>
        <pc:picChg chg="del">
          <ac:chgData name="Asem Zhulbarisova" userId="6a3af4fa-9898-40b3-8622-c79f18e82fa6" providerId="ADAL" clId="{290D8FCA-84C3-42BC-BD4E-46471ADFB3D6}" dt="2021-08-05T11:01:28.038" v="1060" actId="478"/>
          <ac:picMkLst>
            <pc:docMk/>
            <pc:sldMk cId="1753891956" sldId="306"/>
            <ac:picMk id="65" creationId="{311DBCB6-8018-4F41-9CE9-96A8428441A1}"/>
          </ac:picMkLst>
        </pc:picChg>
      </pc:sldChg>
      <pc:sldChg chg="delSp modSp mod">
        <pc:chgData name="Asem Zhulbarisova" userId="6a3af4fa-9898-40b3-8622-c79f18e82fa6" providerId="ADAL" clId="{290D8FCA-84C3-42BC-BD4E-46471ADFB3D6}" dt="2021-08-05T11:20:30.296" v="1171" actId="14100"/>
        <pc:sldMkLst>
          <pc:docMk/>
          <pc:sldMk cId="3467685158" sldId="309"/>
        </pc:sldMkLst>
        <pc:spChg chg="mod">
          <ac:chgData name="Asem Zhulbarisova" userId="6a3af4fa-9898-40b3-8622-c79f18e82fa6" providerId="ADAL" clId="{290D8FCA-84C3-42BC-BD4E-46471ADFB3D6}" dt="2021-08-05T11:19:18.875" v="1148" actId="207"/>
          <ac:spMkLst>
            <pc:docMk/>
            <pc:sldMk cId="3467685158" sldId="309"/>
            <ac:spMk id="5" creationId="{C7145FCF-669B-4783-95C3-C2A32CD6D265}"/>
          </ac:spMkLst>
        </pc:spChg>
        <pc:spChg chg="mod">
          <ac:chgData name="Asem Zhulbarisova" userId="6a3af4fa-9898-40b3-8622-c79f18e82fa6" providerId="ADAL" clId="{290D8FCA-84C3-42BC-BD4E-46471ADFB3D6}" dt="2021-08-05T11:19:21.791" v="1149" actId="1076"/>
          <ac:spMkLst>
            <pc:docMk/>
            <pc:sldMk cId="3467685158" sldId="309"/>
            <ac:spMk id="12" creationId="{C075ADB5-D73E-4439-A3BF-1E52C02D22B1}"/>
          </ac:spMkLst>
        </pc:spChg>
        <pc:spChg chg="mod">
          <ac:chgData name="Asem Zhulbarisova" userId="6a3af4fa-9898-40b3-8622-c79f18e82fa6" providerId="ADAL" clId="{290D8FCA-84C3-42BC-BD4E-46471ADFB3D6}" dt="2021-08-05T11:20:30.296" v="1171" actId="14100"/>
          <ac:spMkLst>
            <pc:docMk/>
            <pc:sldMk cId="3467685158" sldId="309"/>
            <ac:spMk id="16" creationId="{09031266-7F28-499E-B374-B5867924D1C5}"/>
          </ac:spMkLst>
        </pc:spChg>
        <pc:spChg chg="mod">
          <ac:chgData name="Asem Zhulbarisova" userId="6a3af4fa-9898-40b3-8622-c79f18e82fa6" providerId="ADAL" clId="{290D8FCA-84C3-42BC-BD4E-46471ADFB3D6}" dt="2021-08-05T11:20:14.586" v="1169" actId="1076"/>
          <ac:spMkLst>
            <pc:docMk/>
            <pc:sldMk cId="3467685158" sldId="309"/>
            <ac:spMk id="22" creationId="{672D52F6-238E-4482-BEAE-CAC5F1133A06}"/>
          </ac:spMkLst>
        </pc:spChg>
        <pc:grpChg chg="del mod">
          <ac:chgData name="Asem Zhulbarisova" userId="6a3af4fa-9898-40b3-8622-c79f18e82fa6" providerId="ADAL" clId="{290D8FCA-84C3-42BC-BD4E-46471ADFB3D6}" dt="2021-08-05T11:03:10.910" v="1073" actId="478"/>
          <ac:grpSpMkLst>
            <pc:docMk/>
            <pc:sldMk cId="3467685158" sldId="309"/>
            <ac:grpSpMk id="32" creationId="{B428F200-D9C0-497A-8F1F-C8FF2369821A}"/>
          </ac:grpSpMkLst>
        </pc:grpChg>
        <pc:picChg chg="mod">
          <ac:chgData name="Asem Zhulbarisova" userId="6a3af4fa-9898-40b3-8622-c79f18e82fa6" providerId="ADAL" clId="{290D8FCA-84C3-42BC-BD4E-46471ADFB3D6}" dt="2021-08-05T11:19:23.996" v="1150" actId="1076"/>
          <ac:picMkLst>
            <pc:docMk/>
            <pc:sldMk cId="3467685158" sldId="309"/>
            <ac:picMk id="37" creationId="{DC8896D6-C77F-4CCC-A7B5-E22465937F11}"/>
          </ac:picMkLst>
        </pc:picChg>
        <pc:cxnChg chg="mod">
          <ac:chgData name="Asem Zhulbarisova" userId="6a3af4fa-9898-40b3-8622-c79f18e82fa6" providerId="ADAL" clId="{290D8FCA-84C3-42BC-BD4E-46471ADFB3D6}" dt="2021-08-05T11:20:14.586" v="1169" actId="1076"/>
          <ac:cxnSpMkLst>
            <pc:docMk/>
            <pc:sldMk cId="3467685158" sldId="309"/>
            <ac:cxnSpMk id="18" creationId="{7F349A16-7F6A-46AE-A937-A219BA031940}"/>
          </ac:cxnSpMkLst>
        </pc:cxnChg>
        <pc:cxnChg chg="mod">
          <ac:chgData name="Asem Zhulbarisova" userId="6a3af4fa-9898-40b3-8622-c79f18e82fa6" providerId="ADAL" clId="{290D8FCA-84C3-42BC-BD4E-46471ADFB3D6}" dt="2021-08-05T11:20:30.296" v="1171" actId="14100"/>
          <ac:cxnSpMkLst>
            <pc:docMk/>
            <pc:sldMk cId="3467685158" sldId="309"/>
            <ac:cxnSpMk id="19" creationId="{3EFAB4C0-AFD5-46CD-A75A-CA1B87420AB8}"/>
          </ac:cxnSpMkLst>
        </pc:cxnChg>
      </pc:sldChg>
      <pc:sldChg chg="modSp mod">
        <pc:chgData name="Asem Zhulbarisova" userId="6a3af4fa-9898-40b3-8622-c79f18e82fa6" providerId="ADAL" clId="{290D8FCA-84C3-42BC-BD4E-46471ADFB3D6}" dt="2021-08-05T11:52:35.344" v="1744" actId="1076"/>
        <pc:sldMkLst>
          <pc:docMk/>
          <pc:sldMk cId="65094829" sldId="312"/>
        </pc:sldMkLst>
        <pc:picChg chg="mod">
          <ac:chgData name="Asem Zhulbarisova" userId="6a3af4fa-9898-40b3-8622-c79f18e82fa6" providerId="ADAL" clId="{290D8FCA-84C3-42BC-BD4E-46471ADFB3D6}" dt="2021-08-05T11:52:24.125" v="1741" actId="14100"/>
          <ac:picMkLst>
            <pc:docMk/>
            <pc:sldMk cId="65094829" sldId="312"/>
            <ac:picMk id="10" creationId="{EB9B9D89-C288-4B6E-B2E7-FBF36DA2A0DA}"/>
          </ac:picMkLst>
        </pc:picChg>
        <pc:picChg chg="mod">
          <ac:chgData name="Asem Zhulbarisova" userId="6a3af4fa-9898-40b3-8622-c79f18e82fa6" providerId="ADAL" clId="{290D8FCA-84C3-42BC-BD4E-46471ADFB3D6}" dt="2021-08-05T11:52:35.344" v="1744" actId="1076"/>
          <ac:picMkLst>
            <pc:docMk/>
            <pc:sldMk cId="65094829" sldId="312"/>
            <ac:picMk id="12" creationId="{11F3AC21-32A5-47D2-A7B4-833222B34126}"/>
          </ac:picMkLst>
        </pc:picChg>
      </pc:sldChg>
      <pc:sldChg chg="modSp mod">
        <pc:chgData name="Asem Zhulbarisova" userId="6a3af4fa-9898-40b3-8622-c79f18e82fa6" providerId="ADAL" clId="{290D8FCA-84C3-42BC-BD4E-46471ADFB3D6}" dt="2021-08-05T11:52:13.472" v="1738" actId="1076"/>
        <pc:sldMkLst>
          <pc:docMk/>
          <pc:sldMk cId="622551765" sldId="315"/>
        </pc:sldMkLst>
        <pc:spChg chg="mod">
          <ac:chgData name="Asem Zhulbarisova" userId="6a3af4fa-9898-40b3-8622-c79f18e82fa6" providerId="ADAL" clId="{290D8FCA-84C3-42BC-BD4E-46471ADFB3D6}" dt="2021-08-05T11:51:53.803" v="1735" actId="1076"/>
          <ac:spMkLst>
            <pc:docMk/>
            <pc:sldMk cId="622551765" sldId="315"/>
            <ac:spMk id="16" creationId="{28E9518A-E72D-4355-9E0E-D6187CBAEBE9}"/>
          </ac:spMkLst>
        </pc:spChg>
        <pc:spChg chg="mod">
          <ac:chgData name="Asem Zhulbarisova" userId="6a3af4fa-9898-40b3-8622-c79f18e82fa6" providerId="ADAL" clId="{290D8FCA-84C3-42BC-BD4E-46471ADFB3D6}" dt="2021-08-05T11:51:53.803" v="1735" actId="1076"/>
          <ac:spMkLst>
            <pc:docMk/>
            <pc:sldMk cId="622551765" sldId="315"/>
            <ac:spMk id="25" creationId="{D31F0D16-F1A0-4161-A524-8EE1BB6EE978}"/>
          </ac:spMkLst>
        </pc:spChg>
        <pc:spChg chg="mod">
          <ac:chgData name="Asem Zhulbarisova" userId="6a3af4fa-9898-40b3-8622-c79f18e82fa6" providerId="ADAL" clId="{290D8FCA-84C3-42BC-BD4E-46471ADFB3D6}" dt="2021-08-05T11:51:53.803" v="1735" actId="1076"/>
          <ac:spMkLst>
            <pc:docMk/>
            <pc:sldMk cId="622551765" sldId="315"/>
            <ac:spMk id="26" creationId="{926960E1-14FB-4608-AD00-8A3F889AA8E6}"/>
          </ac:spMkLst>
        </pc:spChg>
        <pc:spChg chg="mod">
          <ac:chgData name="Asem Zhulbarisova" userId="6a3af4fa-9898-40b3-8622-c79f18e82fa6" providerId="ADAL" clId="{290D8FCA-84C3-42BC-BD4E-46471ADFB3D6}" dt="2021-08-05T11:51:53.803" v="1735" actId="1076"/>
          <ac:spMkLst>
            <pc:docMk/>
            <pc:sldMk cId="622551765" sldId="315"/>
            <ac:spMk id="27" creationId="{53045DC2-4DBC-42B5-8790-CAEFB8353448}"/>
          </ac:spMkLst>
        </pc:spChg>
        <pc:spChg chg="mod">
          <ac:chgData name="Asem Zhulbarisova" userId="6a3af4fa-9898-40b3-8622-c79f18e82fa6" providerId="ADAL" clId="{290D8FCA-84C3-42BC-BD4E-46471ADFB3D6}" dt="2021-08-05T11:52:13.472" v="1738" actId="1076"/>
          <ac:spMkLst>
            <pc:docMk/>
            <pc:sldMk cId="622551765" sldId="315"/>
            <ac:spMk id="29" creationId="{1FCAB7DF-9961-4B69-B11D-9D677DE535A0}"/>
          </ac:spMkLst>
        </pc:spChg>
        <pc:grpChg chg="mod">
          <ac:chgData name="Asem Zhulbarisova" userId="6a3af4fa-9898-40b3-8622-c79f18e82fa6" providerId="ADAL" clId="{290D8FCA-84C3-42BC-BD4E-46471ADFB3D6}" dt="2021-08-05T11:51:53.803" v="1735" actId="1076"/>
          <ac:grpSpMkLst>
            <pc:docMk/>
            <pc:sldMk cId="622551765" sldId="315"/>
            <ac:grpSpMk id="13" creationId="{73FF3339-6E07-40E0-8851-ABB16203A5D2}"/>
          </ac:grpSpMkLst>
        </pc:grpChg>
        <pc:graphicFrameChg chg="modGraphic">
          <ac:chgData name="Asem Zhulbarisova" userId="6a3af4fa-9898-40b3-8622-c79f18e82fa6" providerId="ADAL" clId="{290D8FCA-84C3-42BC-BD4E-46471ADFB3D6}" dt="2021-08-05T11:52:06.822" v="1737" actId="14100"/>
          <ac:graphicFrameMkLst>
            <pc:docMk/>
            <pc:sldMk cId="622551765" sldId="315"/>
            <ac:graphicFrameMk id="28" creationId="{9ED1198D-6DF7-48E9-A89D-B3E8BA840B64}"/>
          </ac:graphicFrameMkLst>
        </pc:graphicFrameChg>
        <pc:picChg chg="mod">
          <ac:chgData name="Asem Zhulbarisova" userId="6a3af4fa-9898-40b3-8622-c79f18e82fa6" providerId="ADAL" clId="{290D8FCA-84C3-42BC-BD4E-46471ADFB3D6}" dt="2021-08-05T11:51:53.803" v="1735" actId="1076"/>
          <ac:picMkLst>
            <pc:docMk/>
            <pc:sldMk cId="622551765" sldId="315"/>
            <ac:picMk id="15" creationId="{19D2B2AA-17E6-48B6-A4F3-AE0C566BF92B}"/>
          </ac:picMkLst>
        </pc:picChg>
        <pc:picChg chg="mod">
          <ac:chgData name="Asem Zhulbarisova" userId="6a3af4fa-9898-40b3-8622-c79f18e82fa6" providerId="ADAL" clId="{290D8FCA-84C3-42BC-BD4E-46471ADFB3D6}" dt="2021-08-05T11:51:53.803" v="1735" actId="1076"/>
          <ac:picMkLst>
            <pc:docMk/>
            <pc:sldMk cId="622551765" sldId="315"/>
            <ac:picMk id="20" creationId="{BBDEF1AD-6D45-45EF-8507-FA536815E489}"/>
          </ac:picMkLst>
        </pc:picChg>
        <pc:picChg chg="mod">
          <ac:chgData name="Asem Zhulbarisova" userId="6a3af4fa-9898-40b3-8622-c79f18e82fa6" providerId="ADAL" clId="{290D8FCA-84C3-42BC-BD4E-46471ADFB3D6}" dt="2021-08-05T11:51:53.803" v="1735" actId="1076"/>
          <ac:picMkLst>
            <pc:docMk/>
            <pc:sldMk cId="622551765" sldId="315"/>
            <ac:picMk id="21" creationId="{564723C1-CF41-4088-B9FD-082F7579CD89}"/>
          </ac:picMkLst>
        </pc:picChg>
      </pc:sldChg>
      <pc:sldChg chg="addSp delSp modSp new mod">
        <pc:chgData name="Asem Zhulbarisova" userId="6a3af4fa-9898-40b3-8622-c79f18e82fa6" providerId="ADAL" clId="{290D8FCA-84C3-42BC-BD4E-46471ADFB3D6}" dt="2021-08-05T11:57:38.409" v="1776" actId="1076"/>
        <pc:sldMkLst>
          <pc:docMk/>
          <pc:sldMk cId="1201195149" sldId="317"/>
        </pc:sldMkLst>
        <pc:spChg chg="add del mod">
          <ac:chgData name="Asem Zhulbarisova" userId="6a3af4fa-9898-40b3-8622-c79f18e82fa6" providerId="ADAL" clId="{290D8FCA-84C3-42BC-BD4E-46471ADFB3D6}" dt="2021-08-05T10:29:23.044" v="683" actId="478"/>
          <ac:spMkLst>
            <pc:docMk/>
            <pc:sldMk cId="1201195149" sldId="317"/>
            <ac:spMk id="2" creationId="{F3CE2720-3218-4B92-9182-899DE688F991}"/>
          </ac:spMkLst>
        </pc:spChg>
        <pc:spChg chg="add del mod">
          <ac:chgData name="Asem Zhulbarisova" userId="6a3af4fa-9898-40b3-8622-c79f18e82fa6" providerId="ADAL" clId="{290D8FCA-84C3-42BC-BD4E-46471ADFB3D6}" dt="2021-08-05T09:44:42.079" v="126"/>
          <ac:spMkLst>
            <pc:docMk/>
            <pc:sldMk cId="1201195149" sldId="317"/>
            <ac:spMk id="4" creationId="{262A7F35-0B6E-4577-BEA0-7C240BA1FDFF}"/>
          </ac:spMkLst>
        </pc:spChg>
        <pc:spChg chg="add mod">
          <ac:chgData name="Asem Zhulbarisova" userId="6a3af4fa-9898-40b3-8622-c79f18e82fa6" providerId="ADAL" clId="{290D8FCA-84C3-42BC-BD4E-46471ADFB3D6}" dt="2021-08-05T09:57:40.477" v="452" actId="113"/>
          <ac:spMkLst>
            <pc:docMk/>
            <pc:sldMk cId="1201195149" sldId="317"/>
            <ac:spMk id="5" creationId="{B9FAD9CB-7879-49F7-ABD6-29A8508CCB5D}"/>
          </ac:spMkLst>
        </pc:spChg>
        <pc:spChg chg="add del mod">
          <ac:chgData name="Asem Zhulbarisova" userId="6a3af4fa-9898-40b3-8622-c79f18e82fa6" providerId="ADAL" clId="{290D8FCA-84C3-42BC-BD4E-46471ADFB3D6}" dt="2021-08-05T10:29:51.199" v="689" actId="478"/>
          <ac:spMkLst>
            <pc:docMk/>
            <pc:sldMk cId="1201195149" sldId="317"/>
            <ac:spMk id="6" creationId="{DECC69D5-D438-489B-BB05-1919AE7CD7D9}"/>
          </ac:spMkLst>
        </pc:spChg>
        <pc:spChg chg="add del mod">
          <ac:chgData name="Asem Zhulbarisova" userId="6a3af4fa-9898-40b3-8622-c79f18e82fa6" providerId="ADAL" clId="{290D8FCA-84C3-42BC-BD4E-46471ADFB3D6}" dt="2021-08-05T10:29:50.050" v="688" actId="478"/>
          <ac:spMkLst>
            <pc:docMk/>
            <pc:sldMk cId="1201195149" sldId="317"/>
            <ac:spMk id="7" creationId="{DA929EAC-DBAE-40CB-AF08-1260532069BC}"/>
          </ac:spMkLst>
        </pc:spChg>
        <pc:spChg chg="add del mod">
          <ac:chgData name="Asem Zhulbarisova" userId="6a3af4fa-9898-40b3-8622-c79f18e82fa6" providerId="ADAL" clId="{290D8FCA-84C3-42BC-BD4E-46471ADFB3D6}" dt="2021-08-05T10:29:48.937" v="687" actId="478"/>
          <ac:spMkLst>
            <pc:docMk/>
            <pc:sldMk cId="1201195149" sldId="317"/>
            <ac:spMk id="8" creationId="{69027CDE-B0D5-40C4-865A-8936C2A6ED4F}"/>
          </ac:spMkLst>
        </pc:spChg>
        <pc:spChg chg="add mod">
          <ac:chgData name="Asem Zhulbarisova" userId="6a3af4fa-9898-40b3-8622-c79f18e82fa6" providerId="ADAL" clId="{290D8FCA-84C3-42BC-BD4E-46471ADFB3D6}" dt="2021-08-05T10:30:20.117" v="694" actId="14100"/>
          <ac:spMkLst>
            <pc:docMk/>
            <pc:sldMk cId="1201195149" sldId="317"/>
            <ac:spMk id="9" creationId="{4B2B1FF4-4D6F-4B8C-8EAF-0E280E49D6B0}"/>
          </ac:spMkLst>
        </pc:spChg>
        <pc:spChg chg="add mod">
          <ac:chgData name="Asem Zhulbarisova" userId="6a3af4fa-9898-40b3-8622-c79f18e82fa6" providerId="ADAL" clId="{290D8FCA-84C3-42BC-BD4E-46471ADFB3D6}" dt="2021-08-05T10:29:32.611" v="684" actId="1076"/>
          <ac:spMkLst>
            <pc:docMk/>
            <pc:sldMk cId="1201195149" sldId="317"/>
            <ac:spMk id="11" creationId="{59E66EAB-7CA2-42AF-BF3C-34898A524C47}"/>
          </ac:spMkLst>
        </pc:spChg>
        <pc:spChg chg="add mod">
          <ac:chgData name="Asem Zhulbarisova" userId="6a3af4fa-9898-40b3-8622-c79f18e82fa6" providerId="ADAL" clId="{290D8FCA-84C3-42BC-BD4E-46471ADFB3D6}" dt="2021-08-05T10:29:32.611" v="684" actId="1076"/>
          <ac:spMkLst>
            <pc:docMk/>
            <pc:sldMk cId="1201195149" sldId="317"/>
            <ac:spMk id="12" creationId="{B1F05870-1A05-4FD4-A98A-C068F47B8E71}"/>
          </ac:spMkLst>
        </pc:spChg>
        <pc:spChg chg="add mod">
          <ac:chgData name="Asem Zhulbarisova" userId="6a3af4fa-9898-40b3-8622-c79f18e82fa6" providerId="ADAL" clId="{290D8FCA-84C3-42BC-BD4E-46471ADFB3D6}" dt="2021-08-05T10:29:32.611" v="684" actId="1076"/>
          <ac:spMkLst>
            <pc:docMk/>
            <pc:sldMk cId="1201195149" sldId="317"/>
            <ac:spMk id="13" creationId="{B501E044-6F08-4715-A898-115ACD8E22B7}"/>
          </ac:spMkLst>
        </pc:spChg>
        <pc:spChg chg="add mod">
          <ac:chgData name="Asem Zhulbarisova" userId="6a3af4fa-9898-40b3-8622-c79f18e82fa6" providerId="ADAL" clId="{290D8FCA-84C3-42BC-BD4E-46471ADFB3D6}" dt="2021-08-05T10:29:32.611" v="684" actId="1076"/>
          <ac:spMkLst>
            <pc:docMk/>
            <pc:sldMk cId="1201195149" sldId="317"/>
            <ac:spMk id="14" creationId="{FF8B2EA9-BAB2-433B-9653-6CCF18A70607}"/>
          </ac:spMkLst>
        </pc:spChg>
        <pc:spChg chg="add mod">
          <ac:chgData name="Asem Zhulbarisova" userId="6a3af4fa-9898-40b3-8622-c79f18e82fa6" providerId="ADAL" clId="{290D8FCA-84C3-42BC-BD4E-46471ADFB3D6}" dt="2021-08-05T10:30:50.599" v="700" actId="1076"/>
          <ac:spMkLst>
            <pc:docMk/>
            <pc:sldMk cId="1201195149" sldId="317"/>
            <ac:spMk id="15" creationId="{4C28F7ED-9F30-40DD-A1FC-E373F8FBA058}"/>
          </ac:spMkLst>
        </pc:spChg>
        <pc:spChg chg="add mod">
          <ac:chgData name="Asem Zhulbarisova" userId="6a3af4fa-9898-40b3-8622-c79f18e82fa6" providerId="ADAL" clId="{290D8FCA-84C3-42BC-BD4E-46471ADFB3D6}" dt="2021-08-05T10:30:45.763" v="699" actId="1076"/>
          <ac:spMkLst>
            <pc:docMk/>
            <pc:sldMk cId="1201195149" sldId="317"/>
            <ac:spMk id="16" creationId="{CDE180B6-8448-485E-9818-E05E539B7F0C}"/>
          </ac:spMkLst>
        </pc:spChg>
        <pc:spChg chg="add mod">
          <ac:chgData name="Asem Zhulbarisova" userId="6a3af4fa-9898-40b3-8622-c79f18e82fa6" providerId="ADAL" clId="{290D8FCA-84C3-42BC-BD4E-46471ADFB3D6}" dt="2021-08-05T10:30:43.205" v="698" actId="1076"/>
          <ac:spMkLst>
            <pc:docMk/>
            <pc:sldMk cId="1201195149" sldId="317"/>
            <ac:spMk id="17" creationId="{596870FA-85DB-49EE-9B16-F1777817762A}"/>
          </ac:spMkLst>
        </pc:spChg>
        <pc:spChg chg="add mod">
          <ac:chgData name="Asem Zhulbarisova" userId="6a3af4fa-9898-40b3-8622-c79f18e82fa6" providerId="ADAL" clId="{290D8FCA-84C3-42BC-BD4E-46471ADFB3D6}" dt="2021-08-05T10:30:40.939" v="697" actId="1076"/>
          <ac:spMkLst>
            <pc:docMk/>
            <pc:sldMk cId="1201195149" sldId="317"/>
            <ac:spMk id="18" creationId="{03887FBA-A2BC-44CB-87F7-CF29935E8886}"/>
          </ac:spMkLst>
        </pc:spChg>
        <pc:spChg chg="add mod">
          <ac:chgData name="Asem Zhulbarisova" userId="6a3af4fa-9898-40b3-8622-c79f18e82fa6" providerId="ADAL" clId="{290D8FCA-84C3-42BC-BD4E-46471ADFB3D6}" dt="2021-08-05T10:30:20.117" v="694" actId="14100"/>
          <ac:spMkLst>
            <pc:docMk/>
            <pc:sldMk cId="1201195149" sldId="317"/>
            <ac:spMk id="19" creationId="{60D0FED1-C159-43BF-A941-8A18430A944E}"/>
          </ac:spMkLst>
        </pc:spChg>
        <pc:spChg chg="add mod">
          <ac:chgData name="Asem Zhulbarisova" userId="6a3af4fa-9898-40b3-8622-c79f18e82fa6" providerId="ADAL" clId="{290D8FCA-84C3-42BC-BD4E-46471ADFB3D6}" dt="2021-08-05T10:30:20.117" v="694" actId="14100"/>
          <ac:spMkLst>
            <pc:docMk/>
            <pc:sldMk cId="1201195149" sldId="317"/>
            <ac:spMk id="20" creationId="{741C81BD-3F53-4C5D-A148-A40D97D46993}"/>
          </ac:spMkLst>
        </pc:spChg>
        <pc:spChg chg="add mod">
          <ac:chgData name="Asem Zhulbarisova" userId="6a3af4fa-9898-40b3-8622-c79f18e82fa6" providerId="ADAL" clId="{290D8FCA-84C3-42BC-BD4E-46471ADFB3D6}" dt="2021-08-05T10:30:20.117" v="694" actId="14100"/>
          <ac:spMkLst>
            <pc:docMk/>
            <pc:sldMk cId="1201195149" sldId="317"/>
            <ac:spMk id="21" creationId="{72FED029-60A8-4F8E-A742-BBACEA5BD8FA}"/>
          </ac:spMkLst>
        </pc:spChg>
        <pc:picChg chg="add mod ord">
          <ac:chgData name="Asem Zhulbarisova" userId="6a3af4fa-9898-40b3-8622-c79f18e82fa6" providerId="ADAL" clId="{290D8FCA-84C3-42BC-BD4E-46471ADFB3D6}" dt="2021-08-05T11:57:38.409" v="1776" actId="1076"/>
          <ac:picMkLst>
            <pc:docMk/>
            <pc:sldMk cId="1201195149" sldId="317"/>
            <ac:picMk id="3" creationId="{FF652353-312D-417D-8AAB-9559AD8A6215}"/>
          </ac:picMkLst>
        </pc:picChg>
        <pc:picChg chg="add del mod">
          <ac:chgData name="Asem Zhulbarisova" userId="6a3af4fa-9898-40b3-8622-c79f18e82fa6" providerId="ADAL" clId="{290D8FCA-84C3-42BC-BD4E-46471ADFB3D6}" dt="2021-08-05T09:48:32.751" v="364" actId="478"/>
          <ac:picMkLst>
            <pc:docMk/>
            <pc:sldMk cId="1201195149" sldId="317"/>
            <ac:picMk id="10" creationId="{C2720CAB-37F7-4565-8934-DA9FDFE7B1E1}"/>
          </ac:picMkLst>
        </pc:picChg>
      </pc:sldChg>
      <pc:sldChg chg="addSp delSp modSp del mod">
        <pc:chgData name="Asem Zhulbarisova" userId="6a3af4fa-9898-40b3-8622-c79f18e82fa6" providerId="ADAL" clId="{290D8FCA-84C3-42BC-BD4E-46471ADFB3D6}" dt="2021-08-05T11:57:01.833" v="1773" actId="47"/>
        <pc:sldMkLst>
          <pc:docMk/>
          <pc:sldMk cId="217049555" sldId="318"/>
        </pc:sldMkLst>
        <pc:graphicFrameChg chg="add del mod">
          <ac:chgData name="Asem Zhulbarisova" userId="6a3af4fa-9898-40b3-8622-c79f18e82fa6" providerId="ADAL" clId="{290D8FCA-84C3-42BC-BD4E-46471ADFB3D6}" dt="2021-08-05T11:33:55.460" v="1349"/>
          <ac:graphicFrameMkLst>
            <pc:docMk/>
            <pc:sldMk cId="217049555" sldId="318"/>
            <ac:graphicFrameMk id="2" creationId="{7F9A7443-8545-44E1-8D8F-C14A0BAC46B2}"/>
          </ac:graphicFrameMkLst>
        </pc:graphicFrameChg>
        <pc:graphicFrameChg chg="mod modGraphic">
          <ac:chgData name="Asem Zhulbarisova" userId="6a3af4fa-9898-40b3-8622-c79f18e82fa6" providerId="ADAL" clId="{290D8FCA-84C3-42BC-BD4E-46471ADFB3D6}" dt="2021-08-05T11:54:28.506" v="1759" actId="20577"/>
          <ac:graphicFrameMkLst>
            <pc:docMk/>
            <pc:sldMk cId="217049555" sldId="318"/>
            <ac:graphicFrameMk id="3" creationId="{34995D59-CD3D-43E2-9A67-B3BD26A50AFA}"/>
          </ac:graphicFrameMkLst>
        </pc:graphicFrameChg>
        <pc:graphicFrameChg chg="add del mod">
          <ac:chgData name="Asem Zhulbarisova" userId="6a3af4fa-9898-40b3-8622-c79f18e82fa6" providerId="ADAL" clId="{290D8FCA-84C3-42BC-BD4E-46471ADFB3D6}" dt="2021-08-05T11:34:06.991" v="1352"/>
          <ac:graphicFrameMkLst>
            <pc:docMk/>
            <pc:sldMk cId="217049555" sldId="318"/>
            <ac:graphicFrameMk id="4" creationId="{C82050B0-53BF-43DD-8C3E-6805E683EA12}"/>
          </ac:graphicFrameMkLst>
        </pc:graphicFrameChg>
      </pc:sldChg>
    </pc:docChg>
  </pc:docChgLst>
  <pc:docChgLst>
    <pc:chgData name="Yerlikzhan Sabyruly" userId="08cfcded-696e-4ed9-86c6-8ed053a26f6c" providerId="ADAL" clId="{73C5EEB7-2817-4EA0-A902-92B7CA9F9D98}"/>
    <pc:docChg chg="modSld">
      <pc:chgData name="Yerlikzhan Sabyruly" userId="08cfcded-696e-4ed9-86c6-8ed053a26f6c" providerId="ADAL" clId="{73C5EEB7-2817-4EA0-A902-92B7CA9F9D98}" dt="2021-08-05T12:15:26.339" v="9" actId="20577"/>
      <pc:docMkLst>
        <pc:docMk/>
      </pc:docMkLst>
      <pc:sldChg chg="modSp mod">
        <pc:chgData name="Yerlikzhan Sabyruly" userId="08cfcded-696e-4ed9-86c6-8ed053a26f6c" providerId="ADAL" clId="{73C5EEB7-2817-4EA0-A902-92B7CA9F9D98}" dt="2021-08-05T12:15:26.339" v="9" actId="20577"/>
        <pc:sldMkLst>
          <pc:docMk/>
          <pc:sldMk cId="0" sldId="285"/>
        </pc:sldMkLst>
        <pc:spChg chg="mod">
          <ac:chgData name="Yerlikzhan Sabyruly" userId="08cfcded-696e-4ed9-86c6-8ed053a26f6c" providerId="ADAL" clId="{73C5EEB7-2817-4EA0-A902-92B7CA9F9D98}" dt="2021-08-05T12:12:23.783" v="5" actId="20577"/>
          <ac:spMkLst>
            <pc:docMk/>
            <pc:sldMk cId="0" sldId="285"/>
            <ac:spMk id="29" creationId="{00000000-0000-0000-0000-000000000000}"/>
          </ac:spMkLst>
        </pc:spChg>
        <pc:spChg chg="mod">
          <ac:chgData name="Yerlikzhan Sabyruly" userId="08cfcded-696e-4ed9-86c6-8ed053a26f6c" providerId="ADAL" clId="{73C5EEB7-2817-4EA0-A902-92B7CA9F9D98}" dt="2021-08-05T12:12:20.711" v="3" actId="20577"/>
          <ac:spMkLst>
            <pc:docMk/>
            <pc:sldMk cId="0" sldId="285"/>
            <ac:spMk id="30" creationId="{00000000-0000-0000-0000-000000000000}"/>
          </ac:spMkLst>
        </pc:spChg>
        <pc:spChg chg="mod">
          <ac:chgData name="Yerlikzhan Sabyruly" userId="08cfcded-696e-4ed9-86c6-8ed053a26f6c" providerId="ADAL" clId="{73C5EEB7-2817-4EA0-A902-92B7CA9F9D98}" dt="2021-08-05T12:15:26.339" v="9" actId="20577"/>
          <ac:spMkLst>
            <pc:docMk/>
            <pc:sldMk cId="0" sldId="285"/>
            <ac:spMk id="31" creationId="{00000000-0000-0000-0000-000000000000}"/>
          </ac:spMkLst>
        </pc:spChg>
        <pc:spChg chg="mod">
          <ac:chgData name="Yerlikzhan Sabyruly" userId="08cfcded-696e-4ed9-86c6-8ed053a26f6c" providerId="ADAL" clId="{73C5EEB7-2817-4EA0-A902-92B7CA9F9D98}" dt="2021-08-05T12:15:23.212" v="7" actId="20577"/>
          <ac:spMkLst>
            <pc:docMk/>
            <pc:sldMk cId="0" sldId="285"/>
            <ac:spMk id="34" creationId="{00000000-0000-0000-0000-000000000000}"/>
          </ac:spMkLst>
        </pc:spChg>
      </pc:sldChg>
      <pc:sldChg chg="modSp mod">
        <pc:chgData name="Yerlikzhan Sabyruly" userId="08cfcded-696e-4ed9-86c6-8ed053a26f6c" providerId="ADAL" clId="{73C5EEB7-2817-4EA0-A902-92B7CA9F9D98}" dt="2021-08-05T12:08:49.809" v="1" actId="20577"/>
        <pc:sldMkLst>
          <pc:docMk/>
          <pc:sldMk cId="0" sldId="286"/>
        </pc:sldMkLst>
        <pc:spChg chg="mod">
          <ac:chgData name="Yerlikzhan Sabyruly" userId="08cfcded-696e-4ed9-86c6-8ed053a26f6c" providerId="ADAL" clId="{73C5EEB7-2817-4EA0-A902-92B7CA9F9D98}" dt="2021-08-05T12:08:49.809" v="1" actId="20577"/>
          <ac:spMkLst>
            <pc:docMk/>
            <pc:sldMk cId="0" sldId="286"/>
            <ac:spMk id="56" creationId="{00000000-0000-0000-0000-000000000000}"/>
          </ac:spMkLst>
        </pc:spChg>
      </pc:sldChg>
      <pc:sldChg chg="modSp mod">
        <pc:chgData name="Yerlikzhan Sabyruly" userId="08cfcded-696e-4ed9-86c6-8ed053a26f6c" providerId="ADAL" clId="{73C5EEB7-2817-4EA0-A902-92B7CA9F9D98}" dt="2021-08-05T12:08:00.471" v="0" actId="14100"/>
        <pc:sldMkLst>
          <pc:docMk/>
          <pc:sldMk cId="542033168" sldId="300"/>
        </pc:sldMkLst>
        <pc:spChg chg="mod">
          <ac:chgData name="Yerlikzhan Sabyruly" userId="08cfcded-696e-4ed9-86c6-8ed053a26f6c" providerId="ADAL" clId="{73C5EEB7-2817-4EA0-A902-92B7CA9F9D98}" dt="2021-08-05T12:08:00.471" v="0" actId="14100"/>
          <ac:spMkLst>
            <pc:docMk/>
            <pc:sldMk cId="542033168" sldId="300"/>
            <ac:spMk id="3" creationId="{A43D5CD7-ACDC-4A5B-9566-190D98EA9F45}"/>
          </ac:spMkLst>
        </pc:spChg>
      </pc:sldChg>
    </pc:docChg>
  </pc:docChgLst>
  <pc:docChgLst>
    <pc:chgData name="Yerlikzhan Sabyruly" userId="08cfcded-696e-4ed9-86c6-8ed053a26f6c" providerId="ADAL" clId="{90DCD7EA-E012-4403-8E54-A8766DF4012C}"/>
    <pc:docChg chg="undo custSel modSld">
      <pc:chgData name="Yerlikzhan Sabyruly" userId="08cfcded-696e-4ed9-86c6-8ed053a26f6c" providerId="ADAL" clId="{90DCD7EA-E012-4403-8E54-A8766DF4012C}" dt="2021-08-06T05:27:30.025" v="76" actId="1076"/>
      <pc:docMkLst>
        <pc:docMk/>
      </pc:docMkLst>
      <pc:sldChg chg="delSp modSp mod">
        <pc:chgData name="Yerlikzhan Sabyruly" userId="08cfcded-696e-4ed9-86c6-8ed053a26f6c" providerId="ADAL" clId="{90DCD7EA-E012-4403-8E54-A8766DF4012C}" dt="2021-08-06T05:27:30.025" v="76" actId="1076"/>
        <pc:sldMkLst>
          <pc:docMk/>
          <pc:sldMk cId="0" sldId="259"/>
        </pc:sldMkLst>
        <pc:spChg chg="del">
          <ac:chgData name="Yerlikzhan Sabyruly" userId="08cfcded-696e-4ed9-86c6-8ed053a26f6c" providerId="ADAL" clId="{90DCD7EA-E012-4403-8E54-A8766DF4012C}" dt="2021-08-06T05:27:16.334" v="71" actId="478"/>
          <ac:spMkLst>
            <pc:docMk/>
            <pc:sldMk cId="0" sldId="259"/>
            <ac:spMk id="2" creationId="{B486DB3B-905F-470C-8400-66C0DE332B8E}"/>
          </ac:spMkLst>
        </pc:spChg>
        <pc:spChg chg="mod">
          <ac:chgData name="Yerlikzhan Sabyruly" userId="08cfcded-696e-4ed9-86c6-8ed053a26f6c" providerId="ADAL" clId="{90DCD7EA-E012-4403-8E54-A8766DF4012C}" dt="2021-08-06T05:27:30.025" v="76" actId="1076"/>
          <ac:spMkLst>
            <pc:docMk/>
            <pc:sldMk cId="0" sldId="259"/>
            <ac:spMk id="19" creationId="{00000000-0000-0000-0000-000000000000}"/>
          </ac:spMkLst>
        </pc:spChg>
        <pc:grpChg chg="mod">
          <ac:chgData name="Yerlikzhan Sabyruly" userId="08cfcded-696e-4ed9-86c6-8ed053a26f6c" providerId="ADAL" clId="{90DCD7EA-E012-4403-8E54-A8766DF4012C}" dt="2021-08-06T05:27:21.097" v="73" actId="1076"/>
          <ac:grpSpMkLst>
            <pc:docMk/>
            <pc:sldMk cId="0" sldId="259"/>
            <ac:grpSpMk id="17" creationId="{00000000-0000-0000-0000-000000000000}"/>
          </ac:grpSpMkLst>
        </pc:grpChg>
        <pc:picChg chg="mod">
          <ac:chgData name="Yerlikzhan Sabyruly" userId="08cfcded-696e-4ed9-86c6-8ed053a26f6c" providerId="ADAL" clId="{90DCD7EA-E012-4403-8E54-A8766DF4012C}" dt="2021-08-06T05:27:26.969" v="75" actId="1076"/>
          <ac:picMkLst>
            <pc:docMk/>
            <pc:sldMk cId="0" sldId="259"/>
            <ac:picMk id="25" creationId="{00000000-0000-0000-0000-000000000000}"/>
          </ac:picMkLst>
        </pc:picChg>
      </pc:sldChg>
      <pc:sldChg chg="modSp mod">
        <pc:chgData name="Yerlikzhan Sabyruly" userId="08cfcded-696e-4ed9-86c6-8ed053a26f6c" providerId="ADAL" clId="{90DCD7EA-E012-4403-8E54-A8766DF4012C}" dt="2021-08-06T03:58:55.319" v="69" actId="20577"/>
        <pc:sldMkLst>
          <pc:docMk/>
          <pc:sldMk cId="0" sldId="261"/>
        </pc:sldMkLst>
        <pc:spChg chg="mod">
          <ac:chgData name="Yerlikzhan Sabyruly" userId="08cfcded-696e-4ed9-86c6-8ed053a26f6c" providerId="ADAL" clId="{90DCD7EA-E012-4403-8E54-A8766DF4012C}" dt="2021-08-06T03:58:55.319" v="69" actId="20577"/>
          <ac:spMkLst>
            <pc:docMk/>
            <pc:sldMk cId="0" sldId="261"/>
            <ac:spMk id="7" creationId="{00000000-0000-0000-0000-000000000000}"/>
          </ac:spMkLst>
        </pc:spChg>
        <pc:spChg chg="mod">
          <ac:chgData name="Yerlikzhan Sabyruly" userId="08cfcded-696e-4ed9-86c6-8ed053a26f6c" providerId="ADAL" clId="{90DCD7EA-E012-4403-8E54-A8766DF4012C}" dt="2021-08-06T03:58:27.923" v="63" actId="1037"/>
          <ac:spMkLst>
            <pc:docMk/>
            <pc:sldMk cId="0" sldId="261"/>
            <ac:spMk id="9" creationId="{00000000-0000-0000-0000-000000000000}"/>
          </ac:spMkLst>
        </pc:spChg>
        <pc:grpChg chg="mod">
          <ac:chgData name="Yerlikzhan Sabyruly" userId="08cfcded-696e-4ed9-86c6-8ed053a26f6c" providerId="ADAL" clId="{90DCD7EA-E012-4403-8E54-A8766DF4012C}" dt="2021-08-06T03:57:22.664" v="14" actId="1038"/>
          <ac:grpSpMkLst>
            <pc:docMk/>
            <pc:sldMk cId="0" sldId="261"/>
            <ac:grpSpMk id="6" creationId="{00000000-0000-0000-0000-000000000000}"/>
          </ac:grpSpMkLst>
        </pc:grpChg>
        <pc:grpChg chg="mod">
          <ac:chgData name="Yerlikzhan Sabyruly" userId="08cfcded-696e-4ed9-86c6-8ed053a26f6c" providerId="ADAL" clId="{90DCD7EA-E012-4403-8E54-A8766DF4012C}" dt="2021-08-06T03:58:34.228" v="68" actId="1038"/>
          <ac:grpSpMkLst>
            <pc:docMk/>
            <pc:sldMk cId="0" sldId="261"/>
            <ac:grpSpMk id="8" creationId="{00000000-0000-0000-0000-000000000000}"/>
          </ac:grpSpMkLst>
        </pc:grpChg>
      </pc:sldChg>
    </pc:docChg>
  </pc:docChgLst>
  <pc:docChgLst>
    <pc:chgData name="Asem Zhulbarisova" userId="6a3af4fa-9898-40b3-8622-c79f18e82fa6" providerId="ADAL" clId="{D3F0C519-2181-49B5-924A-FAEAFF76C806}"/>
    <pc:docChg chg="undo custSel modSld">
      <pc:chgData name="Asem Zhulbarisova" userId="6a3af4fa-9898-40b3-8622-c79f18e82fa6" providerId="ADAL" clId="{D3F0C519-2181-49B5-924A-FAEAFF76C806}" dt="2021-08-09T06:52:42.421" v="133" actId="14734"/>
      <pc:docMkLst>
        <pc:docMk/>
      </pc:docMkLst>
      <pc:sldChg chg="addSp delSp modSp mod">
        <pc:chgData name="Asem Zhulbarisova" userId="6a3af4fa-9898-40b3-8622-c79f18e82fa6" providerId="ADAL" clId="{D3F0C519-2181-49B5-924A-FAEAFF76C806}" dt="2021-08-06T04:47:38.314" v="68" actId="403"/>
        <pc:sldMkLst>
          <pc:docMk/>
          <pc:sldMk cId="622551765" sldId="315"/>
        </pc:sldMkLst>
        <pc:graphicFrameChg chg="mod modGraphic">
          <ac:chgData name="Asem Zhulbarisova" userId="6a3af4fa-9898-40b3-8622-c79f18e82fa6" providerId="ADAL" clId="{D3F0C519-2181-49B5-924A-FAEAFF76C806}" dt="2021-08-06T04:47:38.314" v="68" actId="403"/>
          <ac:graphicFrameMkLst>
            <pc:docMk/>
            <pc:sldMk cId="622551765" sldId="315"/>
            <ac:graphicFrameMk id="5" creationId="{ED37C48B-C814-4A23-895C-60DDA7EF1D4B}"/>
          </ac:graphicFrameMkLst>
        </pc:graphicFrameChg>
        <pc:graphicFrameChg chg="add del modGraphic">
          <ac:chgData name="Asem Zhulbarisova" userId="6a3af4fa-9898-40b3-8622-c79f18e82fa6" providerId="ADAL" clId="{D3F0C519-2181-49B5-924A-FAEAFF76C806}" dt="2021-08-06T04:35:29.545" v="55" actId="478"/>
          <ac:graphicFrameMkLst>
            <pc:docMk/>
            <pc:sldMk cId="622551765" sldId="315"/>
            <ac:graphicFrameMk id="28" creationId="{9ED1198D-6DF7-48E9-A89D-B3E8BA840B64}"/>
          </ac:graphicFrameMkLst>
        </pc:graphicFrameChg>
      </pc:sldChg>
      <pc:sldChg chg="modSp mod">
        <pc:chgData name="Asem Zhulbarisova" userId="6a3af4fa-9898-40b3-8622-c79f18e82fa6" providerId="ADAL" clId="{D3F0C519-2181-49B5-924A-FAEAFF76C806}" dt="2021-08-06T04:48:48.111" v="70" actId="1076"/>
        <pc:sldMkLst>
          <pc:docMk/>
          <pc:sldMk cId="1957329872" sldId="316"/>
        </pc:sldMkLst>
        <pc:spChg chg="mod">
          <ac:chgData name="Asem Zhulbarisova" userId="6a3af4fa-9898-40b3-8622-c79f18e82fa6" providerId="ADAL" clId="{D3F0C519-2181-49B5-924A-FAEAFF76C806}" dt="2021-08-06T04:48:44.060" v="69" actId="1076"/>
          <ac:spMkLst>
            <pc:docMk/>
            <pc:sldMk cId="1957329872" sldId="316"/>
            <ac:spMk id="24" creationId="{57C7BC7E-02F2-42DD-A70B-48FF9C1C2541}"/>
          </ac:spMkLst>
        </pc:spChg>
        <pc:spChg chg="mod">
          <ac:chgData name="Asem Zhulbarisova" userId="6a3af4fa-9898-40b3-8622-c79f18e82fa6" providerId="ADAL" clId="{D3F0C519-2181-49B5-924A-FAEAFF76C806}" dt="2021-08-06T04:48:44.060" v="69" actId="1076"/>
          <ac:spMkLst>
            <pc:docMk/>
            <pc:sldMk cId="1957329872" sldId="316"/>
            <ac:spMk id="26" creationId="{903FD5A9-F6B1-4E08-8CE1-636AA355E280}"/>
          </ac:spMkLst>
        </pc:spChg>
        <pc:spChg chg="mod">
          <ac:chgData name="Asem Zhulbarisova" userId="6a3af4fa-9898-40b3-8622-c79f18e82fa6" providerId="ADAL" clId="{D3F0C519-2181-49B5-924A-FAEAFF76C806}" dt="2021-08-06T04:48:48.111" v="70" actId="1076"/>
          <ac:spMkLst>
            <pc:docMk/>
            <pc:sldMk cId="1957329872" sldId="316"/>
            <ac:spMk id="29" creationId="{98BD137D-4C8E-42EB-BF51-81DF05FD5B61}"/>
          </ac:spMkLst>
        </pc:spChg>
        <pc:spChg chg="mod">
          <ac:chgData name="Asem Zhulbarisova" userId="6a3af4fa-9898-40b3-8622-c79f18e82fa6" providerId="ADAL" clId="{D3F0C519-2181-49B5-924A-FAEAFF76C806}" dt="2021-08-06T04:48:44.060" v="69" actId="1076"/>
          <ac:spMkLst>
            <pc:docMk/>
            <pc:sldMk cId="1957329872" sldId="316"/>
            <ac:spMk id="30" creationId="{85C81A76-92C6-4D93-BC61-6BCAA320CF01}"/>
          </ac:spMkLst>
        </pc:spChg>
        <pc:grpChg chg="mod">
          <ac:chgData name="Asem Zhulbarisova" userId="6a3af4fa-9898-40b3-8622-c79f18e82fa6" providerId="ADAL" clId="{D3F0C519-2181-49B5-924A-FAEAFF76C806}" dt="2021-08-06T04:48:44.060" v="69" actId="1076"/>
          <ac:grpSpMkLst>
            <pc:docMk/>
            <pc:sldMk cId="1957329872" sldId="316"/>
            <ac:grpSpMk id="23" creationId="{1CCB2DDF-A42F-48C4-9BFD-3E3538F15647}"/>
          </ac:grpSpMkLst>
        </pc:grpChg>
        <pc:picChg chg="mod">
          <ac:chgData name="Asem Zhulbarisova" userId="6a3af4fa-9898-40b3-8622-c79f18e82fa6" providerId="ADAL" clId="{D3F0C519-2181-49B5-924A-FAEAFF76C806}" dt="2021-08-06T04:48:44.060" v="69" actId="1076"/>
          <ac:picMkLst>
            <pc:docMk/>
            <pc:sldMk cId="1957329872" sldId="316"/>
            <ac:picMk id="25" creationId="{0184CC86-66EC-4437-B20C-429843ECD0A7}"/>
          </ac:picMkLst>
        </pc:picChg>
        <pc:picChg chg="mod">
          <ac:chgData name="Asem Zhulbarisova" userId="6a3af4fa-9898-40b3-8622-c79f18e82fa6" providerId="ADAL" clId="{D3F0C519-2181-49B5-924A-FAEAFF76C806}" dt="2021-08-06T04:48:44.060" v="69" actId="1076"/>
          <ac:picMkLst>
            <pc:docMk/>
            <pc:sldMk cId="1957329872" sldId="316"/>
            <ac:picMk id="27" creationId="{E8D6A5DC-0158-4FEA-80B8-1C46C4715417}"/>
          </ac:picMkLst>
        </pc:picChg>
        <pc:picChg chg="mod">
          <ac:chgData name="Asem Zhulbarisova" userId="6a3af4fa-9898-40b3-8622-c79f18e82fa6" providerId="ADAL" clId="{D3F0C519-2181-49B5-924A-FAEAFF76C806}" dt="2021-08-06T04:48:44.060" v="69" actId="1076"/>
          <ac:picMkLst>
            <pc:docMk/>
            <pc:sldMk cId="1957329872" sldId="316"/>
            <ac:picMk id="28" creationId="{41FC2E75-AF4C-4DE9-938C-7C0AC741B97B}"/>
          </ac:picMkLst>
        </pc:picChg>
      </pc:sldChg>
      <pc:sldChg chg="addSp delSp modSp mod">
        <pc:chgData name="Asem Zhulbarisova" userId="6a3af4fa-9898-40b3-8622-c79f18e82fa6" providerId="ADAL" clId="{D3F0C519-2181-49B5-924A-FAEAFF76C806}" dt="2021-08-09T06:52:42.421" v="133" actId="14734"/>
        <pc:sldMkLst>
          <pc:docMk/>
          <pc:sldMk cId="2340674046" sldId="319"/>
        </pc:sldMkLst>
        <pc:spChg chg="mod">
          <ac:chgData name="Asem Zhulbarisova" userId="6a3af4fa-9898-40b3-8622-c79f18e82fa6" providerId="ADAL" clId="{D3F0C519-2181-49B5-924A-FAEAFF76C806}" dt="2021-08-09T06:45:01.618" v="75" actId="113"/>
          <ac:spMkLst>
            <pc:docMk/>
            <pc:sldMk cId="2340674046" sldId="319"/>
            <ac:spMk id="2" creationId="{45F75ED8-4FB9-4A50-B48A-750A498E6E5E}"/>
          </ac:spMkLst>
        </pc:spChg>
        <pc:spChg chg="del mod">
          <ac:chgData name="Asem Zhulbarisova" userId="6a3af4fa-9898-40b3-8622-c79f18e82fa6" providerId="ADAL" clId="{D3F0C519-2181-49B5-924A-FAEAFF76C806}" dt="2021-08-09T06:48:10.209" v="97" actId="478"/>
          <ac:spMkLst>
            <pc:docMk/>
            <pc:sldMk cId="2340674046" sldId="319"/>
            <ac:spMk id="3" creationId="{233D5B75-A7E2-40FF-9C75-7C8F0E7C3A96}"/>
          </ac:spMkLst>
        </pc:spChg>
        <pc:graphicFrameChg chg="add mod modGraphic">
          <ac:chgData name="Asem Zhulbarisova" userId="6a3af4fa-9898-40b3-8622-c79f18e82fa6" providerId="ADAL" clId="{D3F0C519-2181-49B5-924A-FAEAFF76C806}" dt="2021-08-09T06:52:42.421" v="133" actId="14734"/>
          <ac:graphicFrameMkLst>
            <pc:docMk/>
            <pc:sldMk cId="2340674046" sldId="319"/>
            <ac:graphicFrameMk id="4" creationId="{94599CF2-03C5-4F0A-99D1-80639055CDEB}"/>
          </ac:graphicFrameMkLst>
        </pc:graphicFrameChg>
      </pc:sldChg>
    </pc:docChg>
  </pc:docChgLst>
  <pc:docChgLst>
    <pc:chgData name="Danagul Nurmukhamed" userId="S::danagul.nurmukhamed@iac.kz::ad5fdb00-cc17-413b-9230-1b34196f2c7d" providerId="AD" clId="Web-{C9AFF1C4-56A4-DB2A-871A-773617ED1121}"/>
    <pc:docChg chg="addSld delSld modSld">
      <pc:chgData name="Danagul Nurmukhamed" userId="S::danagul.nurmukhamed@iac.kz::ad5fdb00-cc17-413b-9230-1b34196f2c7d" providerId="AD" clId="Web-{C9AFF1C4-56A4-DB2A-871A-773617ED1121}" dt="2021-08-04T01:07:22.025" v="389" actId="20577"/>
      <pc:docMkLst>
        <pc:docMk/>
      </pc:docMkLst>
      <pc:sldChg chg="addSp delSp">
        <pc:chgData name="Danagul Nurmukhamed" userId="S::danagul.nurmukhamed@iac.kz::ad5fdb00-cc17-413b-9230-1b34196f2c7d" providerId="AD" clId="Web-{C9AFF1C4-56A4-DB2A-871A-773617ED1121}" dt="2021-08-04T00:45:50.886" v="44"/>
        <pc:sldMkLst>
          <pc:docMk/>
          <pc:sldMk cId="0" sldId="256"/>
        </pc:sldMkLst>
        <pc:grpChg chg="add del">
          <ac:chgData name="Danagul Nurmukhamed" userId="S::danagul.nurmukhamed@iac.kz::ad5fdb00-cc17-413b-9230-1b34196f2c7d" providerId="AD" clId="Web-{C9AFF1C4-56A4-DB2A-871A-773617ED1121}" dt="2021-08-04T00:45:50.886" v="44"/>
          <ac:grpSpMkLst>
            <pc:docMk/>
            <pc:sldMk cId="0" sldId="256"/>
            <ac:grpSpMk id="5" creationId="{8CD5DD3A-3620-4B7D-A44B-3544FE2A0F30}"/>
          </ac:grpSpMkLst>
        </pc:grpChg>
      </pc:sldChg>
      <pc:sldChg chg="addSp modSp">
        <pc:chgData name="Danagul Nurmukhamed" userId="S::danagul.nurmukhamed@iac.kz::ad5fdb00-cc17-413b-9230-1b34196f2c7d" providerId="AD" clId="Web-{C9AFF1C4-56A4-DB2A-871A-773617ED1121}" dt="2021-08-04T00:44:09.411" v="41"/>
        <pc:sldMkLst>
          <pc:docMk/>
          <pc:sldMk cId="0" sldId="260"/>
        </pc:sldMkLst>
        <pc:spChg chg="mod">
          <ac:chgData name="Danagul Nurmukhamed" userId="S::danagul.nurmukhamed@iac.kz::ad5fdb00-cc17-413b-9230-1b34196f2c7d" providerId="AD" clId="Web-{C9AFF1C4-56A4-DB2A-871A-773617ED1121}" dt="2021-08-04T00:41:40.347" v="1" actId="14100"/>
          <ac:spMkLst>
            <pc:docMk/>
            <pc:sldMk cId="0" sldId="260"/>
            <ac:spMk id="4" creationId="{00000000-0000-0000-0000-000000000000}"/>
          </ac:spMkLst>
        </pc:spChg>
        <pc:grpChg chg="add">
          <ac:chgData name="Danagul Nurmukhamed" userId="S::danagul.nurmukhamed@iac.kz::ad5fdb00-cc17-413b-9230-1b34196f2c7d" providerId="AD" clId="Web-{C9AFF1C4-56A4-DB2A-871A-773617ED1121}" dt="2021-08-04T00:44:09.411" v="41"/>
          <ac:grpSpMkLst>
            <pc:docMk/>
            <pc:sldMk cId="0" sldId="260"/>
            <ac:grpSpMk id="14" creationId="{02C070B5-8CE3-4C0A-BD48-BB12631F5FDC}"/>
          </ac:grpSpMkLst>
        </pc:grpChg>
      </pc:sldChg>
      <pc:sldChg chg="addSp delSp modSp del">
        <pc:chgData name="Danagul Nurmukhamed" userId="S::danagul.nurmukhamed@iac.kz::ad5fdb00-cc17-413b-9230-1b34196f2c7d" providerId="AD" clId="Web-{C9AFF1C4-56A4-DB2A-871A-773617ED1121}" dt="2021-08-04T00:47:12.950" v="63"/>
        <pc:sldMkLst>
          <pc:docMk/>
          <pc:sldMk cId="3233029055" sldId="299"/>
        </pc:sldMkLst>
        <pc:spChg chg="add">
          <ac:chgData name="Danagul Nurmukhamed" userId="S::danagul.nurmukhamed@iac.kz::ad5fdb00-cc17-413b-9230-1b34196f2c7d" providerId="AD" clId="Web-{C9AFF1C4-56A4-DB2A-871A-773617ED1121}" dt="2021-08-04T00:41:21.328" v="0"/>
          <ac:spMkLst>
            <pc:docMk/>
            <pc:sldMk cId="3233029055" sldId="299"/>
            <ac:spMk id="3" creationId="{76FB2A52-075A-43A2-B938-096623A52C32}"/>
          </ac:spMkLst>
        </pc:spChg>
        <pc:spChg chg="add del">
          <ac:chgData name="Danagul Nurmukhamed" userId="S::danagul.nurmukhamed@iac.kz::ad5fdb00-cc17-413b-9230-1b34196f2c7d" providerId="AD" clId="Web-{C9AFF1C4-56A4-DB2A-871A-773617ED1121}" dt="2021-08-04T00:41:49.300" v="3"/>
          <ac:spMkLst>
            <pc:docMk/>
            <pc:sldMk cId="3233029055" sldId="299"/>
            <ac:spMk id="5" creationId="{96BA99A5-039A-49C0-B8AA-D288409EFF1C}"/>
          </ac:spMkLst>
        </pc:spChg>
        <pc:spChg chg="add del mod">
          <ac:chgData name="Danagul Nurmukhamed" userId="S::danagul.nurmukhamed@iac.kz::ad5fdb00-cc17-413b-9230-1b34196f2c7d" providerId="AD" clId="Web-{C9AFF1C4-56A4-DB2A-871A-773617ED1121}" dt="2021-08-04T00:46:50.168" v="57"/>
          <ac:spMkLst>
            <pc:docMk/>
            <pc:sldMk cId="3233029055" sldId="299"/>
            <ac:spMk id="7" creationId="{2AB12576-7DB6-452C-8628-B392DF1225DA}"/>
          </ac:spMkLst>
        </pc:spChg>
        <pc:grpChg chg="add del">
          <ac:chgData name="Danagul Nurmukhamed" userId="S::danagul.nurmukhamed@iac.kz::ad5fdb00-cc17-413b-9230-1b34196f2c7d" providerId="AD" clId="Web-{C9AFF1C4-56A4-DB2A-871A-773617ED1121}" dt="2021-08-04T00:46:55.653" v="59"/>
          <ac:grpSpMkLst>
            <pc:docMk/>
            <pc:sldMk cId="3233029055" sldId="299"/>
            <ac:grpSpMk id="24" creationId="{B1B94959-9FEF-42B5-B09D-909877DD5FD1}"/>
          </ac:grpSpMkLst>
        </pc:grpChg>
      </pc:sldChg>
      <pc:sldChg chg="addSp delSp modSp add replId">
        <pc:chgData name="Danagul Nurmukhamed" userId="S::danagul.nurmukhamed@iac.kz::ad5fdb00-cc17-413b-9230-1b34196f2c7d" providerId="AD" clId="Web-{C9AFF1C4-56A4-DB2A-871A-773617ED1121}" dt="2021-08-04T01:07:22.025" v="389" actId="20577"/>
        <pc:sldMkLst>
          <pc:docMk/>
          <pc:sldMk cId="2279032040" sldId="307"/>
        </pc:sldMkLst>
        <pc:spChg chg="del">
          <ac:chgData name="Danagul Nurmukhamed" userId="S::danagul.nurmukhamed@iac.kz::ad5fdb00-cc17-413b-9230-1b34196f2c7d" providerId="AD" clId="Web-{C9AFF1C4-56A4-DB2A-871A-773617ED1121}" dt="2021-08-04T00:46:29.824" v="48"/>
          <ac:spMkLst>
            <pc:docMk/>
            <pc:sldMk cId="2279032040" sldId="307"/>
            <ac:spMk id="2" creationId="{00000000-0000-0000-0000-000000000000}"/>
          </ac:spMkLst>
        </pc:spChg>
        <pc:spChg chg="add del">
          <ac:chgData name="Danagul Nurmukhamed" userId="S::danagul.nurmukhamed@iac.kz::ad5fdb00-cc17-413b-9230-1b34196f2c7d" providerId="AD" clId="Web-{C9AFF1C4-56A4-DB2A-871A-773617ED1121}" dt="2021-08-04T00:46:40.918" v="55"/>
          <ac:spMkLst>
            <pc:docMk/>
            <pc:sldMk cId="2279032040" sldId="307"/>
            <ac:spMk id="3" creationId="{00000000-0000-0000-0000-000000000000}"/>
          </ac:spMkLst>
        </pc:spChg>
        <pc:spChg chg="del">
          <ac:chgData name="Danagul Nurmukhamed" userId="S::danagul.nurmukhamed@iac.kz::ad5fdb00-cc17-413b-9230-1b34196f2c7d" providerId="AD" clId="Web-{C9AFF1C4-56A4-DB2A-871A-773617ED1121}" dt="2021-08-04T00:46:31.387" v="49"/>
          <ac:spMkLst>
            <pc:docMk/>
            <pc:sldMk cId="2279032040" sldId="307"/>
            <ac:spMk id="11" creationId="{00000000-0000-0000-0000-000000000000}"/>
          </ac:spMkLst>
        </pc:spChg>
        <pc:spChg chg="del">
          <ac:chgData name="Danagul Nurmukhamed" userId="S::danagul.nurmukhamed@iac.kz::ad5fdb00-cc17-413b-9230-1b34196f2c7d" providerId="AD" clId="Web-{C9AFF1C4-56A4-DB2A-871A-773617ED1121}" dt="2021-08-04T00:46:44.137" v="56"/>
          <ac:spMkLst>
            <pc:docMk/>
            <pc:sldMk cId="2279032040" sldId="307"/>
            <ac:spMk id="12" creationId="{00000000-0000-0000-0000-000000000000}"/>
          </ac:spMkLst>
        </pc:spChg>
        <pc:spChg chg="add mod">
          <ac:chgData name="Danagul Nurmukhamed" userId="S::danagul.nurmukhamed@iac.kz::ad5fdb00-cc17-413b-9230-1b34196f2c7d" providerId="AD" clId="Web-{C9AFF1C4-56A4-DB2A-871A-773617ED1121}" dt="2021-08-04T00:49:33.768" v="88" actId="14100"/>
          <ac:spMkLst>
            <pc:docMk/>
            <pc:sldMk cId="2279032040" sldId="307"/>
            <ac:spMk id="13" creationId="{C834489C-BBEC-45EC-A19B-80B5D77190C9}"/>
          </ac:spMkLst>
        </pc:spChg>
        <pc:spChg chg="del">
          <ac:chgData name="Danagul Nurmukhamed" userId="S::danagul.nurmukhamed@iac.kz::ad5fdb00-cc17-413b-9230-1b34196f2c7d" providerId="AD" clId="Web-{C9AFF1C4-56A4-DB2A-871A-773617ED1121}" dt="2021-08-04T00:46:32.215" v="50"/>
          <ac:spMkLst>
            <pc:docMk/>
            <pc:sldMk cId="2279032040" sldId="307"/>
            <ac:spMk id="15" creationId="{00000000-0000-0000-0000-000000000000}"/>
          </ac:spMkLst>
        </pc:spChg>
        <pc:spChg chg="add mod topLvl">
          <ac:chgData name="Danagul Nurmukhamed" userId="S::danagul.nurmukhamed@iac.kz::ad5fdb00-cc17-413b-9230-1b34196f2c7d" providerId="AD" clId="Web-{C9AFF1C4-56A4-DB2A-871A-773617ED1121}" dt="2021-08-04T01:07:22.025" v="389" actId="20577"/>
          <ac:spMkLst>
            <pc:docMk/>
            <pc:sldMk cId="2279032040" sldId="307"/>
            <ac:spMk id="20" creationId="{095811F2-F004-43B2-BD95-6BB4E93462F7}"/>
          </ac:spMkLst>
        </pc:spChg>
        <pc:spChg chg="add del mod topLvl">
          <ac:chgData name="Danagul Nurmukhamed" userId="S::danagul.nurmukhamed@iac.kz::ad5fdb00-cc17-413b-9230-1b34196f2c7d" providerId="AD" clId="Web-{C9AFF1C4-56A4-DB2A-871A-773617ED1121}" dt="2021-08-04T00:56:11.434" v="170"/>
          <ac:spMkLst>
            <pc:docMk/>
            <pc:sldMk cId="2279032040" sldId="307"/>
            <ac:spMk id="21" creationId="{7B2AA4E9-7F85-402D-8FA1-6FDFF161A64B}"/>
          </ac:spMkLst>
        </pc:spChg>
        <pc:spChg chg="add del mod topLvl">
          <ac:chgData name="Danagul Nurmukhamed" userId="S::danagul.nurmukhamed@iac.kz::ad5fdb00-cc17-413b-9230-1b34196f2c7d" providerId="AD" clId="Web-{C9AFF1C4-56A4-DB2A-871A-773617ED1121}" dt="2021-08-04T00:56:27.450" v="177"/>
          <ac:spMkLst>
            <pc:docMk/>
            <pc:sldMk cId="2279032040" sldId="307"/>
            <ac:spMk id="22" creationId="{EB9F994B-5F95-431F-9147-31F59EA23DAE}"/>
          </ac:spMkLst>
        </pc:spChg>
        <pc:spChg chg="add del mod topLvl">
          <ac:chgData name="Danagul Nurmukhamed" userId="S::danagul.nurmukhamed@iac.kz::ad5fdb00-cc17-413b-9230-1b34196f2c7d" providerId="AD" clId="Web-{C9AFF1C4-56A4-DB2A-871A-773617ED1121}" dt="2021-08-04T00:56:33.747" v="179"/>
          <ac:spMkLst>
            <pc:docMk/>
            <pc:sldMk cId="2279032040" sldId="307"/>
            <ac:spMk id="24" creationId="{E86B3B60-2657-49B9-BE8C-DE61F1062604}"/>
          </ac:spMkLst>
        </pc:spChg>
        <pc:spChg chg="add del mod topLvl">
          <ac:chgData name="Danagul Nurmukhamed" userId="S::danagul.nurmukhamed@iac.kz::ad5fdb00-cc17-413b-9230-1b34196f2c7d" providerId="AD" clId="Web-{C9AFF1C4-56A4-DB2A-871A-773617ED1121}" dt="2021-08-04T00:56:16.466" v="173"/>
          <ac:spMkLst>
            <pc:docMk/>
            <pc:sldMk cId="2279032040" sldId="307"/>
            <ac:spMk id="25" creationId="{93CA2429-BACB-4DAB-BFDF-6C1AA7934BEC}"/>
          </ac:spMkLst>
        </pc:spChg>
        <pc:spChg chg="add">
          <ac:chgData name="Danagul Nurmukhamed" userId="S::danagul.nurmukhamed@iac.kz::ad5fdb00-cc17-413b-9230-1b34196f2c7d" providerId="AD" clId="Web-{C9AFF1C4-56A4-DB2A-871A-773617ED1121}" dt="2021-08-04T00:46:57.965" v="60"/>
          <ac:spMkLst>
            <pc:docMk/>
            <pc:sldMk cId="2279032040" sldId="307"/>
            <ac:spMk id="26" creationId="{F0E05A59-BA59-4666-AABA-F0DC24394E80}"/>
          </ac:spMkLst>
        </pc:spChg>
        <pc:spChg chg="add">
          <ac:chgData name="Danagul Nurmukhamed" userId="S::danagul.nurmukhamed@iac.kz::ad5fdb00-cc17-413b-9230-1b34196f2c7d" providerId="AD" clId="Web-{C9AFF1C4-56A4-DB2A-871A-773617ED1121}" dt="2021-08-04T00:46:57.965" v="60"/>
          <ac:spMkLst>
            <pc:docMk/>
            <pc:sldMk cId="2279032040" sldId="307"/>
            <ac:spMk id="27" creationId="{FFB61E7E-2709-4BBE-81DC-2F54395F73C3}"/>
          </ac:spMkLst>
        </pc:spChg>
        <pc:spChg chg="add del topLvl">
          <ac:chgData name="Danagul Nurmukhamed" userId="S::danagul.nurmukhamed@iac.kz::ad5fdb00-cc17-413b-9230-1b34196f2c7d" providerId="AD" clId="Web-{C9AFF1C4-56A4-DB2A-871A-773617ED1121}" dt="2021-08-04T00:56:19.013" v="174"/>
          <ac:spMkLst>
            <pc:docMk/>
            <pc:sldMk cId="2279032040" sldId="307"/>
            <ac:spMk id="28" creationId="{03AEA11C-13B2-4E9C-B0C5-95FBB3728DEC}"/>
          </ac:spMkLst>
        </pc:spChg>
        <pc:spChg chg="add mod">
          <ac:chgData name="Danagul Nurmukhamed" userId="S::danagul.nurmukhamed@iac.kz::ad5fdb00-cc17-413b-9230-1b34196f2c7d" providerId="AD" clId="Web-{C9AFF1C4-56A4-DB2A-871A-773617ED1121}" dt="2021-08-04T00:56:54.294" v="182" actId="14100"/>
          <ac:spMkLst>
            <pc:docMk/>
            <pc:sldMk cId="2279032040" sldId="307"/>
            <ac:spMk id="29" creationId="{596B35AF-6DDF-42CF-8228-A17AD711530E}"/>
          </ac:spMkLst>
        </pc:spChg>
        <pc:spChg chg="add">
          <ac:chgData name="Danagul Nurmukhamed" userId="S::danagul.nurmukhamed@iac.kz::ad5fdb00-cc17-413b-9230-1b34196f2c7d" providerId="AD" clId="Web-{C9AFF1C4-56A4-DB2A-871A-773617ED1121}" dt="2021-08-04T00:46:57.965" v="60"/>
          <ac:spMkLst>
            <pc:docMk/>
            <pc:sldMk cId="2279032040" sldId="307"/>
            <ac:spMk id="30" creationId="{201A4FCF-FCCB-48FD-97AB-FA190249A283}"/>
          </ac:spMkLst>
        </pc:spChg>
        <pc:spChg chg="add del mod">
          <ac:chgData name="Danagul Nurmukhamed" userId="S::danagul.nurmukhamed@iac.kz::ad5fdb00-cc17-413b-9230-1b34196f2c7d" providerId="AD" clId="Web-{C9AFF1C4-56A4-DB2A-871A-773617ED1121}" dt="2021-08-04T00:52:38.208" v="96"/>
          <ac:spMkLst>
            <pc:docMk/>
            <pc:sldMk cId="2279032040" sldId="307"/>
            <ac:spMk id="35" creationId="{D4906CEF-2360-4904-9AE7-9ED15CAFA211}"/>
          </ac:spMkLst>
        </pc:spChg>
        <pc:grpChg chg="add del">
          <ac:chgData name="Danagul Nurmukhamed" userId="S::danagul.nurmukhamed@iac.kz::ad5fdb00-cc17-413b-9230-1b34196f2c7d" providerId="AD" clId="Web-{C9AFF1C4-56A4-DB2A-871A-773617ED1121}" dt="2021-08-04T00:55:10.637" v="155"/>
          <ac:grpSpMkLst>
            <pc:docMk/>
            <pc:sldMk cId="2279032040" sldId="307"/>
            <ac:grpSpMk id="14" creationId="{8D1EC6E9-41F0-4AE5-A2FE-271A68A6376B}"/>
          </ac:grpSpMkLst>
        </pc:grpChg>
        <pc:grpChg chg="add del topLvl">
          <ac:chgData name="Danagul Nurmukhamed" userId="S::danagul.nurmukhamed@iac.kz::ad5fdb00-cc17-413b-9230-1b34196f2c7d" providerId="AD" clId="Web-{C9AFF1C4-56A4-DB2A-871A-773617ED1121}" dt="2021-08-04T00:56:24.106" v="176"/>
          <ac:grpSpMkLst>
            <pc:docMk/>
            <pc:sldMk cId="2279032040" sldId="307"/>
            <ac:grpSpMk id="16" creationId="{9DE13B16-20F3-48F7-9547-1773CA7C23CB}"/>
          </ac:grpSpMkLst>
        </pc:grpChg>
        <pc:grpChg chg="add mod topLvl">
          <ac:chgData name="Danagul Nurmukhamed" userId="S::danagul.nurmukhamed@iac.kz::ad5fdb00-cc17-413b-9230-1b34196f2c7d" providerId="AD" clId="Web-{C9AFF1C4-56A4-DB2A-871A-773617ED1121}" dt="2021-08-04T00:57:22.217" v="200" actId="1076"/>
          <ac:grpSpMkLst>
            <pc:docMk/>
            <pc:sldMk cId="2279032040" sldId="307"/>
            <ac:grpSpMk id="17" creationId="{175AA6DB-5790-4F2A-BF25-EB6B4EE146D3}"/>
          </ac:grpSpMkLst>
        </pc:grpChg>
        <pc:grpChg chg="add del topLvl">
          <ac:chgData name="Danagul Nurmukhamed" userId="S::danagul.nurmukhamed@iac.kz::ad5fdb00-cc17-413b-9230-1b34196f2c7d" providerId="AD" clId="Web-{C9AFF1C4-56A4-DB2A-871A-773617ED1121}" dt="2021-08-04T00:56:19.013" v="174"/>
          <ac:grpSpMkLst>
            <pc:docMk/>
            <pc:sldMk cId="2279032040" sldId="307"/>
            <ac:grpSpMk id="18" creationId="{5DE3D692-A214-4EAD-977B-87DC7F7DDE35}"/>
          </ac:grpSpMkLst>
        </pc:grpChg>
        <pc:grpChg chg="add del mod topLvl">
          <ac:chgData name="Danagul Nurmukhamed" userId="S::danagul.nurmukhamed@iac.kz::ad5fdb00-cc17-413b-9230-1b34196f2c7d" providerId="AD" clId="Web-{C9AFF1C4-56A4-DB2A-871A-773617ED1121}" dt="2021-08-04T00:56:12.997" v="171"/>
          <ac:grpSpMkLst>
            <pc:docMk/>
            <pc:sldMk cId="2279032040" sldId="307"/>
            <ac:grpSpMk id="19" creationId="{5C7A7380-AF2F-43EC-94D2-EF28FA7265CE}"/>
          </ac:grpSpMkLst>
        </pc:grpChg>
        <pc:grpChg chg="add del topLvl">
          <ac:chgData name="Danagul Nurmukhamed" userId="S::danagul.nurmukhamed@iac.kz::ad5fdb00-cc17-413b-9230-1b34196f2c7d" providerId="AD" clId="Web-{C9AFF1C4-56A4-DB2A-871A-773617ED1121}" dt="2021-08-04T00:56:21.185" v="175"/>
          <ac:grpSpMkLst>
            <pc:docMk/>
            <pc:sldMk cId="2279032040" sldId="307"/>
            <ac:grpSpMk id="23" creationId="{4F1A20C8-C2B4-4E51-BC84-AF396134F771}"/>
          </ac:grpSpMkLst>
        </pc:grpChg>
        <pc:picChg chg="del">
          <ac:chgData name="Danagul Nurmukhamed" userId="S::danagul.nurmukhamed@iac.kz::ad5fdb00-cc17-413b-9230-1b34196f2c7d" providerId="AD" clId="Web-{C9AFF1C4-56A4-DB2A-871A-773617ED1121}" dt="2021-08-04T00:46:33.840" v="51"/>
          <ac:picMkLst>
            <pc:docMk/>
            <pc:sldMk cId="2279032040" sldId="307"/>
            <ac:picMk id="4" creationId="{00000000-0000-0000-0000-000000000000}"/>
          </ac:picMkLst>
        </pc:picChg>
        <pc:picChg chg="add mod">
          <ac:chgData name="Danagul Nurmukhamed" userId="S::danagul.nurmukhamed@iac.kz::ad5fdb00-cc17-413b-9230-1b34196f2c7d" providerId="AD" clId="Web-{C9AFF1C4-56A4-DB2A-871A-773617ED1121}" dt="2021-08-04T00:49:09.158" v="81" actId="1076"/>
          <ac:picMkLst>
            <pc:docMk/>
            <pc:sldMk cId="2279032040" sldId="307"/>
            <ac:picMk id="5" creationId="{C2F1FCE3-1724-4116-8FFD-7499D6984DA2}"/>
          </ac:picMkLst>
        </pc:picChg>
        <pc:picChg chg="add mod">
          <ac:chgData name="Danagul Nurmukhamed" userId="S::danagul.nurmukhamed@iac.kz::ad5fdb00-cc17-413b-9230-1b34196f2c7d" providerId="AD" clId="Web-{C9AFF1C4-56A4-DB2A-871A-773617ED1121}" dt="2021-08-04T00:49:11.424" v="82" actId="1076"/>
          <ac:picMkLst>
            <pc:docMk/>
            <pc:sldMk cId="2279032040" sldId="307"/>
            <ac:picMk id="6" creationId="{DA1708F0-27DD-4A4B-9159-8333AF1BAC1B}"/>
          </ac:picMkLst>
        </pc:picChg>
        <pc:picChg chg="add mod ord">
          <ac:chgData name="Danagul Nurmukhamed" userId="S::danagul.nurmukhamed@iac.kz::ad5fdb00-cc17-413b-9230-1b34196f2c7d" providerId="AD" clId="Web-{C9AFF1C4-56A4-DB2A-871A-773617ED1121}" dt="2021-08-04T00:49:16.252" v="83" actId="1076"/>
          <ac:picMkLst>
            <pc:docMk/>
            <pc:sldMk cId="2279032040" sldId="307"/>
            <ac:picMk id="7" creationId="{FDA118DE-B8B0-443C-9C0D-E53700B93319}"/>
          </ac:picMkLst>
        </pc:picChg>
        <pc:picChg chg="add del">
          <ac:chgData name="Danagul Nurmukhamed" userId="S::danagul.nurmukhamed@iac.kz::ad5fdb00-cc17-413b-9230-1b34196f2c7d" providerId="AD" clId="Web-{C9AFF1C4-56A4-DB2A-871A-773617ED1121}" dt="2021-08-04T00:52:11.692" v="92"/>
          <ac:picMkLst>
            <pc:docMk/>
            <pc:sldMk cId="2279032040" sldId="307"/>
            <ac:picMk id="8" creationId="{E850BC6A-E1CC-4DD5-9292-651A24491F20}"/>
          </ac:picMkLst>
        </pc:picChg>
        <pc:picChg chg="del">
          <ac:chgData name="Danagul Nurmukhamed" userId="S::danagul.nurmukhamed@iac.kz::ad5fdb00-cc17-413b-9230-1b34196f2c7d" providerId="AD" clId="Web-{C9AFF1C4-56A4-DB2A-871A-773617ED1121}" dt="2021-08-04T00:46:35.028" v="52"/>
          <ac:picMkLst>
            <pc:docMk/>
            <pc:sldMk cId="2279032040" sldId="307"/>
            <ac:picMk id="9" creationId="{00000000-0000-0000-0000-000000000000}"/>
          </ac:picMkLst>
        </pc:picChg>
        <pc:picChg chg="del">
          <ac:chgData name="Danagul Nurmukhamed" userId="S::danagul.nurmukhamed@iac.kz::ad5fdb00-cc17-413b-9230-1b34196f2c7d" providerId="AD" clId="Web-{C9AFF1C4-56A4-DB2A-871A-773617ED1121}" dt="2021-08-04T00:46:36.574" v="53"/>
          <ac:picMkLst>
            <pc:docMk/>
            <pc:sldMk cId="2279032040" sldId="307"/>
            <ac:picMk id="10" creationId="{00000000-0000-0000-0000-000000000000}"/>
          </ac:picMkLst>
        </pc:picChg>
      </pc:sldChg>
      <pc:sldChg chg="add del replId">
        <pc:chgData name="Danagul Nurmukhamed" userId="S::danagul.nurmukhamed@iac.kz::ad5fdb00-cc17-413b-9230-1b34196f2c7d" providerId="AD" clId="Web-{C9AFF1C4-56A4-DB2A-871A-773617ED1121}" dt="2021-08-04T00:46:09.480" v="46"/>
        <pc:sldMkLst>
          <pc:docMk/>
          <pc:sldMk cId="3452208696" sldId="307"/>
        </pc:sldMkLst>
      </pc:sldChg>
    </pc:docChg>
  </pc:docChgLst>
  <pc:docChgLst>
    <pc:chgData name="Nazym Smanova" userId="7bd3b878-590c-4f3f-af61-9cbdd0ed391c" providerId="ADAL" clId="{7F83C509-C419-47B8-BF54-F85B4A95B06B}"/>
    <pc:docChg chg="undo custSel addSld delSld modSld">
      <pc:chgData name="Nazym Smanova" userId="7bd3b878-590c-4f3f-af61-9cbdd0ed391c" providerId="ADAL" clId="{7F83C509-C419-47B8-BF54-F85B4A95B06B}" dt="2021-08-18T03:37:07.552" v="2" actId="1076"/>
      <pc:docMkLst>
        <pc:docMk/>
      </pc:docMkLst>
      <pc:sldChg chg="modSp mod">
        <pc:chgData name="Nazym Smanova" userId="7bd3b878-590c-4f3f-af61-9cbdd0ed391c" providerId="ADAL" clId="{7F83C509-C419-47B8-BF54-F85B4A95B06B}" dt="2021-08-18T03:37:07.552" v="2" actId="1076"/>
        <pc:sldMkLst>
          <pc:docMk/>
          <pc:sldMk cId="0" sldId="266"/>
        </pc:sldMkLst>
        <pc:graphicFrameChg chg="mod">
          <ac:chgData name="Nazym Smanova" userId="7bd3b878-590c-4f3f-af61-9cbdd0ed391c" providerId="ADAL" clId="{7F83C509-C419-47B8-BF54-F85B4A95B06B}" dt="2021-08-18T03:37:07.552" v="2" actId="1076"/>
          <ac:graphicFrameMkLst>
            <pc:docMk/>
            <pc:sldMk cId="0" sldId="266"/>
            <ac:graphicFrameMk id="6" creationId="{2699D017-28AC-437C-AA30-277F54B0BE65}"/>
          </ac:graphicFrameMkLst>
        </pc:graphicFrameChg>
      </pc:sldChg>
      <pc:sldChg chg="add del">
        <pc:chgData name="Nazym Smanova" userId="7bd3b878-590c-4f3f-af61-9cbdd0ed391c" providerId="ADAL" clId="{7F83C509-C419-47B8-BF54-F85B4A95B06B}" dt="2021-08-18T03:08:25.968" v="1" actId="2696"/>
        <pc:sldMkLst>
          <pc:docMk/>
          <pc:sldMk cId="2340674046" sldId="319"/>
        </pc:sldMkLst>
      </pc:sldChg>
    </pc:docChg>
  </pc:docChgLst>
  <pc:docChgLst>
    <pc:chgData name="Nazym Smanova" userId="S::nazym.smanova@iac.kz::7bd3b878-590c-4f3f-af61-9cbdd0ed391c" providerId="AD" clId="Web-{FA624013-A2A6-0161-A435-A04BD9614977}"/>
    <pc:docChg chg="modSld">
      <pc:chgData name="Nazym Smanova" userId="S::nazym.smanova@iac.kz::7bd3b878-590c-4f3f-af61-9cbdd0ed391c" providerId="AD" clId="Web-{FA624013-A2A6-0161-A435-A04BD9614977}" dt="2021-08-09T08:12:47.722" v="69" actId="20577"/>
      <pc:docMkLst>
        <pc:docMk/>
      </pc:docMkLst>
      <pc:sldChg chg="modSp">
        <pc:chgData name="Nazym Smanova" userId="S::nazym.smanova@iac.kz::7bd3b878-590c-4f3f-af61-9cbdd0ed391c" providerId="AD" clId="Web-{FA624013-A2A6-0161-A435-A04BD9614977}" dt="2021-08-09T07:54:19.466" v="26" actId="20577"/>
        <pc:sldMkLst>
          <pc:docMk/>
          <pc:sldMk cId="0" sldId="263"/>
        </pc:sldMkLst>
        <pc:spChg chg="mod">
          <ac:chgData name="Nazym Smanova" userId="S::nazym.smanova@iac.kz::7bd3b878-590c-4f3f-af61-9cbdd0ed391c" providerId="AD" clId="Web-{FA624013-A2A6-0161-A435-A04BD9614977}" dt="2021-08-09T07:54:19.466" v="26" actId="20577"/>
          <ac:spMkLst>
            <pc:docMk/>
            <pc:sldMk cId="0" sldId="263"/>
            <ac:spMk id="10" creationId="{00000000-0000-0000-0000-000000000000}"/>
          </ac:spMkLst>
        </pc:spChg>
      </pc:sldChg>
      <pc:sldChg chg="modSp">
        <pc:chgData name="Nazym Smanova" userId="S::nazym.smanova@iac.kz::7bd3b878-590c-4f3f-af61-9cbdd0ed391c" providerId="AD" clId="Web-{FA624013-A2A6-0161-A435-A04BD9614977}" dt="2021-08-09T07:37:46.978" v="3"/>
        <pc:sldMkLst>
          <pc:docMk/>
          <pc:sldMk cId="1838458918" sldId="302"/>
        </pc:sldMkLst>
        <pc:graphicFrameChg chg="mod modGraphic">
          <ac:chgData name="Nazym Smanova" userId="S::nazym.smanova@iac.kz::7bd3b878-590c-4f3f-af61-9cbdd0ed391c" providerId="AD" clId="Web-{FA624013-A2A6-0161-A435-A04BD9614977}" dt="2021-08-09T07:37:46.978" v="3"/>
          <ac:graphicFrameMkLst>
            <pc:docMk/>
            <pc:sldMk cId="1838458918" sldId="302"/>
            <ac:graphicFrameMk id="32" creationId="{631E6270-7B37-41CC-9731-1D6A6A2CE9DC}"/>
          </ac:graphicFrameMkLst>
        </pc:graphicFrameChg>
      </pc:sldChg>
      <pc:sldChg chg="addSp modSp">
        <pc:chgData name="Nazym Smanova" userId="S::nazym.smanova@iac.kz::7bd3b878-590c-4f3f-af61-9cbdd0ed391c" providerId="AD" clId="Web-{FA624013-A2A6-0161-A435-A04BD9614977}" dt="2021-08-09T07:44:59.299" v="15" actId="14100"/>
        <pc:sldMkLst>
          <pc:docMk/>
          <pc:sldMk cId="1592569569" sldId="305"/>
        </pc:sldMkLst>
        <pc:spChg chg="add mod">
          <ac:chgData name="Nazym Smanova" userId="S::nazym.smanova@iac.kz::7bd3b878-590c-4f3f-af61-9cbdd0ed391c" providerId="AD" clId="Web-{FA624013-A2A6-0161-A435-A04BD9614977}" dt="2021-08-09T07:44:59.299" v="15" actId="14100"/>
          <ac:spMkLst>
            <pc:docMk/>
            <pc:sldMk cId="1592569569" sldId="305"/>
            <ac:spMk id="2" creationId="{5A3E461C-DA4F-4704-9EEF-ABAFB34C8C3E}"/>
          </ac:spMkLst>
        </pc:spChg>
      </pc:sldChg>
      <pc:sldChg chg="modSp">
        <pc:chgData name="Nazym Smanova" userId="S::nazym.smanova@iac.kz::7bd3b878-590c-4f3f-af61-9cbdd0ed391c" providerId="AD" clId="Web-{FA624013-A2A6-0161-A435-A04BD9614977}" dt="2021-08-09T07:51:22.603" v="23" actId="20577"/>
        <pc:sldMkLst>
          <pc:docMk/>
          <pc:sldMk cId="3467685158" sldId="309"/>
        </pc:sldMkLst>
        <pc:spChg chg="mod">
          <ac:chgData name="Nazym Smanova" userId="S::nazym.smanova@iac.kz::7bd3b878-590c-4f3f-af61-9cbdd0ed391c" providerId="AD" clId="Web-{FA624013-A2A6-0161-A435-A04BD9614977}" dt="2021-08-09T07:51:22.603" v="23" actId="20577"/>
          <ac:spMkLst>
            <pc:docMk/>
            <pc:sldMk cId="3467685158" sldId="309"/>
            <ac:spMk id="16" creationId="{09031266-7F28-499E-B374-B5867924D1C5}"/>
          </ac:spMkLst>
        </pc:spChg>
      </pc:sldChg>
      <pc:sldChg chg="addSp modSp">
        <pc:chgData name="Nazym Smanova" userId="S::nazym.smanova@iac.kz::7bd3b878-590c-4f3f-af61-9cbdd0ed391c" providerId="AD" clId="Web-{FA624013-A2A6-0161-A435-A04BD9614977}" dt="2021-08-09T08:12:47.722" v="69" actId="20577"/>
        <pc:sldMkLst>
          <pc:docMk/>
          <pc:sldMk cId="2516238633" sldId="313"/>
        </pc:sldMkLst>
        <pc:spChg chg="mod">
          <ac:chgData name="Nazym Smanova" userId="S::nazym.smanova@iac.kz::7bd3b878-590c-4f3f-af61-9cbdd0ed391c" providerId="AD" clId="Web-{FA624013-A2A6-0161-A435-A04BD9614977}" dt="2021-08-09T08:12:47.722" v="69" actId="20577"/>
          <ac:spMkLst>
            <pc:docMk/>
            <pc:sldMk cId="2516238633" sldId="313"/>
            <ac:spMk id="10" creationId="{E7B03B94-E22E-4463-9A24-6B2E2050C74B}"/>
          </ac:spMkLst>
        </pc:spChg>
        <pc:picChg chg="add mod">
          <ac:chgData name="Nazym Smanova" userId="S::nazym.smanova@iac.kz::7bd3b878-590c-4f3f-af61-9cbdd0ed391c" providerId="AD" clId="Web-{FA624013-A2A6-0161-A435-A04BD9614977}" dt="2021-08-09T08:08:35.670" v="34" actId="1076"/>
          <ac:picMkLst>
            <pc:docMk/>
            <pc:sldMk cId="2516238633" sldId="313"/>
            <ac:picMk id="3" creationId="{D604C1D2-529A-4257-AFD7-C728B97C03FF}"/>
          </ac:picMkLst>
        </pc:picChg>
        <pc:picChg chg="add mod">
          <ac:chgData name="Nazym Smanova" userId="S::nazym.smanova@iac.kz::7bd3b878-590c-4f3f-af61-9cbdd0ed391c" providerId="AD" clId="Web-{FA624013-A2A6-0161-A435-A04BD9614977}" dt="2021-08-09T08:08:52.030" v="40" actId="1076"/>
          <ac:picMkLst>
            <pc:docMk/>
            <pc:sldMk cId="2516238633" sldId="313"/>
            <ac:picMk id="4" creationId="{659BA6B9-3DF5-4B84-B7A1-D6471B1DA4A0}"/>
          </ac:picMkLst>
        </pc:picChg>
        <pc:picChg chg="add mod">
          <ac:chgData name="Nazym Smanova" userId="S::nazym.smanova@iac.kz::7bd3b878-590c-4f3f-af61-9cbdd0ed391c" providerId="AD" clId="Web-{FA624013-A2A6-0161-A435-A04BD9614977}" dt="2021-08-09T08:09:33.515" v="51" actId="1076"/>
          <ac:picMkLst>
            <pc:docMk/>
            <pc:sldMk cId="2516238633" sldId="313"/>
            <ac:picMk id="5" creationId="{EACFD7F3-E797-490B-B9D3-E5C9EB7532CA}"/>
          </ac:picMkLst>
        </pc:picChg>
        <pc:picChg chg="add mod">
          <ac:chgData name="Nazym Smanova" userId="S::nazym.smanova@iac.kz::7bd3b878-590c-4f3f-af61-9cbdd0ed391c" providerId="AD" clId="Web-{FA624013-A2A6-0161-A435-A04BD9614977}" dt="2021-08-09T08:11:33.674" v="63" actId="1076"/>
          <ac:picMkLst>
            <pc:docMk/>
            <pc:sldMk cId="2516238633" sldId="313"/>
            <ac:picMk id="6" creationId="{F70B82B4-8F58-4434-BD37-451703AF729B}"/>
          </ac:picMkLst>
        </pc:picChg>
      </pc:sldChg>
    </pc:docChg>
  </pc:docChgLst>
  <pc:docChgLst>
    <pc:chgData name="Гость" userId="S::urn:spo:anon#c67756a73734accdd563bd5fa8a767c9330f765c75217a6690af0725413dc900::" providerId="AD" clId="Web-{FC3536B3-F802-475D-9F37-70E7AFDFFBD3}"/>
    <pc:docChg chg="modSld">
      <pc:chgData name="Гость" userId="S::urn:spo:anon#c67756a73734accdd563bd5fa8a767c9330f765c75217a6690af0725413dc900::" providerId="AD" clId="Web-{FC3536B3-F802-475D-9F37-70E7AFDFFBD3}" dt="2021-09-22T05:56:52.333" v="0"/>
      <pc:docMkLst>
        <pc:docMk/>
      </pc:docMkLst>
      <pc:sldChg chg="modSp">
        <pc:chgData name="Гость" userId="S::urn:spo:anon#c67756a73734accdd563bd5fa8a767c9330f765c75217a6690af0725413dc900::" providerId="AD" clId="Web-{FC3536B3-F802-475D-9F37-70E7AFDFFBD3}" dt="2021-09-22T05:56:52.333" v="0"/>
        <pc:sldMkLst>
          <pc:docMk/>
          <pc:sldMk cId="2340674046" sldId="319"/>
        </pc:sldMkLst>
        <pc:graphicFrameChg chg="modGraphic">
          <ac:chgData name="Гость" userId="S::urn:spo:anon#c67756a73734accdd563bd5fa8a767c9330f765c75217a6690af0725413dc900::" providerId="AD" clId="Web-{FC3536B3-F802-475D-9F37-70E7AFDFFBD3}" dt="2021-09-22T05:56:52.333" v="0"/>
          <ac:graphicFrameMkLst>
            <pc:docMk/>
            <pc:sldMk cId="2340674046" sldId="319"/>
            <ac:graphicFrameMk id="4" creationId="{94599CF2-03C5-4F0A-99D1-80639055CDEB}"/>
          </ac:graphicFrameMkLst>
        </pc:graphicFrameChg>
      </pc:sldChg>
    </pc:docChg>
  </pc:docChgLst>
  <pc:docChgLst>
    <pc:chgData name="Rizagul Syzdykbayeva" userId="44f7f867-a232-478b-85ad-cc06e23630b4" providerId="ADAL" clId="{CB313DBF-7256-44EA-B007-0BC7E216B56A}"/>
    <pc:docChg chg="undo custSel addSld modSld sldOrd">
      <pc:chgData name="Rizagul Syzdykbayeva" userId="44f7f867-a232-478b-85ad-cc06e23630b4" providerId="ADAL" clId="{CB313DBF-7256-44EA-B007-0BC7E216B56A}" dt="2021-08-09T08:21:58.669" v="44" actId="20577"/>
      <pc:docMkLst>
        <pc:docMk/>
      </pc:docMkLst>
      <pc:sldChg chg="modSp">
        <pc:chgData name="Rizagul Syzdykbayeva" userId="44f7f867-a232-478b-85ad-cc06e23630b4" providerId="ADAL" clId="{CB313DBF-7256-44EA-B007-0BC7E216B56A}" dt="2021-08-09T07:31:03.710" v="34" actId="1076"/>
        <pc:sldMkLst>
          <pc:docMk/>
          <pc:sldMk cId="0" sldId="256"/>
        </pc:sldMkLst>
        <pc:picChg chg="mod">
          <ac:chgData name="Rizagul Syzdykbayeva" userId="44f7f867-a232-478b-85ad-cc06e23630b4" providerId="ADAL" clId="{CB313DBF-7256-44EA-B007-0BC7E216B56A}" dt="2021-08-09T07:31:03.710" v="34" actId="1076"/>
          <ac:picMkLst>
            <pc:docMk/>
            <pc:sldMk cId="0" sldId="256"/>
            <ac:picMk id="1026" creationId="{A6A8E97E-7E2F-43A8-AF47-296C8C31BC01}"/>
          </ac:picMkLst>
        </pc:picChg>
      </pc:sldChg>
      <pc:sldChg chg="modSp mod">
        <pc:chgData name="Rizagul Syzdykbayeva" userId="44f7f867-a232-478b-85ad-cc06e23630b4" providerId="ADAL" clId="{CB313DBF-7256-44EA-B007-0BC7E216B56A}" dt="2021-08-09T08:18:30.402" v="39" actId="113"/>
        <pc:sldMkLst>
          <pc:docMk/>
          <pc:sldMk cId="0" sldId="257"/>
        </pc:sldMkLst>
        <pc:spChg chg="mod">
          <ac:chgData name="Rizagul Syzdykbayeva" userId="44f7f867-a232-478b-85ad-cc06e23630b4" providerId="ADAL" clId="{CB313DBF-7256-44EA-B007-0BC7E216B56A}" dt="2021-08-09T08:18:30.402" v="39" actId="113"/>
          <ac:spMkLst>
            <pc:docMk/>
            <pc:sldMk cId="0" sldId="257"/>
            <ac:spMk id="4" creationId="{00000000-0000-0000-0000-000000000000}"/>
          </ac:spMkLst>
        </pc:spChg>
      </pc:sldChg>
      <pc:sldChg chg="modSp mod">
        <pc:chgData name="Rizagul Syzdykbayeva" userId="44f7f867-a232-478b-85ad-cc06e23630b4" providerId="ADAL" clId="{CB313DBF-7256-44EA-B007-0BC7E216B56A}" dt="2021-08-09T08:21:58.669" v="44" actId="20577"/>
        <pc:sldMkLst>
          <pc:docMk/>
          <pc:sldMk cId="0" sldId="258"/>
        </pc:sldMkLst>
        <pc:spChg chg="mod">
          <ac:chgData name="Rizagul Syzdykbayeva" userId="44f7f867-a232-478b-85ad-cc06e23630b4" providerId="ADAL" clId="{CB313DBF-7256-44EA-B007-0BC7E216B56A}" dt="2021-08-09T08:21:58.669" v="44" actId="20577"/>
          <ac:spMkLst>
            <pc:docMk/>
            <pc:sldMk cId="0" sldId="258"/>
            <ac:spMk id="10" creationId="{00000000-0000-0000-0000-000000000000}"/>
          </ac:spMkLst>
        </pc:spChg>
      </pc:sldChg>
      <pc:sldChg chg="modSp mod ord">
        <pc:chgData name="Rizagul Syzdykbayeva" userId="44f7f867-a232-478b-85ad-cc06e23630b4" providerId="ADAL" clId="{CB313DBF-7256-44EA-B007-0BC7E216B56A}" dt="2021-08-09T07:10:54.175" v="22" actId="20577"/>
        <pc:sldMkLst>
          <pc:docMk/>
          <pc:sldMk cId="0" sldId="266"/>
        </pc:sldMkLst>
        <pc:graphicFrameChg chg="modGraphic">
          <ac:chgData name="Rizagul Syzdykbayeva" userId="44f7f867-a232-478b-85ad-cc06e23630b4" providerId="ADAL" clId="{CB313DBF-7256-44EA-B007-0BC7E216B56A}" dt="2021-08-09T07:10:54.175" v="22" actId="20577"/>
          <ac:graphicFrameMkLst>
            <pc:docMk/>
            <pc:sldMk cId="0" sldId="266"/>
            <ac:graphicFrameMk id="6" creationId="{2699D017-28AC-437C-AA30-277F54B0BE65}"/>
          </ac:graphicFrameMkLst>
        </pc:graphicFrameChg>
      </pc:sldChg>
      <pc:sldChg chg="modSp mod">
        <pc:chgData name="Rizagul Syzdykbayeva" userId="44f7f867-a232-478b-85ad-cc06e23630b4" providerId="ADAL" clId="{CB313DBF-7256-44EA-B007-0BC7E216B56A}" dt="2021-08-09T08:18:52.285" v="43" actId="14100"/>
        <pc:sldMkLst>
          <pc:docMk/>
          <pc:sldMk cId="0" sldId="282"/>
        </pc:sldMkLst>
        <pc:spChg chg="mod">
          <ac:chgData name="Rizagul Syzdykbayeva" userId="44f7f867-a232-478b-85ad-cc06e23630b4" providerId="ADAL" clId="{CB313DBF-7256-44EA-B007-0BC7E216B56A}" dt="2021-08-09T08:18:52.285" v="43" actId="14100"/>
          <ac:spMkLst>
            <pc:docMk/>
            <pc:sldMk cId="0" sldId="282"/>
            <ac:spMk id="12" creationId="{0A1B950A-137E-489D-8CAF-2055A9E82FED}"/>
          </ac:spMkLst>
        </pc:spChg>
      </pc:sldChg>
      <pc:sldChg chg="add">
        <pc:chgData name="Rizagul Syzdykbayeva" userId="44f7f867-a232-478b-85ad-cc06e23630b4" providerId="ADAL" clId="{CB313DBF-7256-44EA-B007-0BC7E216B56A}" dt="2021-08-09T06:43:02.646" v="1"/>
        <pc:sldMkLst>
          <pc:docMk/>
          <pc:sldMk cId="560323150" sldId="318"/>
        </pc:sldMkLst>
      </pc:sldChg>
      <pc:sldChg chg="modSp add mod">
        <pc:chgData name="Rizagul Syzdykbayeva" userId="44f7f867-a232-478b-85ad-cc06e23630b4" providerId="ADAL" clId="{CB313DBF-7256-44EA-B007-0BC7E216B56A}" dt="2021-08-09T07:32:00.496" v="36" actId="20577"/>
        <pc:sldMkLst>
          <pc:docMk/>
          <pc:sldMk cId="2340674046" sldId="319"/>
        </pc:sldMkLst>
        <pc:graphicFrameChg chg="modGraphic">
          <ac:chgData name="Rizagul Syzdykbayeva" userId="44f7f867-a232-478b-85ad-cc06e23630b4" providerId="ADAL" clId="{CB313DBF-7256-44EA-B007-0BC7E216B56A}" dt="2021-08-09T07:32:00.496" v="36" actId="20577"/>
          <ac:graphicFrameMkLst>
            <pc:docMk/>
            <pc:sldMk cId="2340674046" sldId="319"/>
            <ac:graphicFrameMk id="4" creationId="{94599CF2-03C5-4F0A-99D1-80639055CDEB}"/>
          </ac:graphicFrameMkLst>
        </pc:graphicFrameChg>
      </pc:sldChg>
      <pc:sldChg chg="modSp add mod">
        <pc:chgData name="Rizagul Syzdykbayeva" userId="44f7f867-a232-478b-85ad-cc06e23630b4" providerId="ADAL" clId="{CB313DBF-7256-44EA-B007-0BC7E216B56A}" dt="2021-08-09T07:13:46.872" v="32" actId="20577"/>
        <pc:sldMkLst>
          <pc:docMk/>
          <pc:sldMk cId="2931358640" sldId="327"/>
        </pc:sldMkLst>
        <pc:spChg chg="mod">
          <ac:chgData name="Rizagul Syzdykbayeva" userId="44f7f867-a232-478b-85ad-cc06e23630b4" providerId="ADAL" clId="{CB313DBF-7256-44EA-B007-0BC7E216B56A}" dt="2021-08-09T07:13:46.872" v="32" actId="20577"/>
          <ac:spMkLst>
            <pc:docMk/>
            <pc:sldMk cId="2931358640" sldId="327"/>
            <ac:spMk id="2" creationId="{ECBD4C8A-2709-4EF5-B87D-3E591F8E1B1C}"/>
          </ac:spMkLst>
        </pc:spChg>
      </pc:sldChg>
    </pc:docChg>
  </pc:docChgLst>
  <pc:docChgLst>
    <pc:chgData name="Гость" userId="S::urn:spo:anon#d4d328b1611134cad7a53421a76b4dba768400c688a931a32271814252d8a838::" providerId="AD" clId="Web-{BD5CF186-0E18-421A-B4B4-94EB281F9336}"/>
    <pc:docChg chg="addSld">
      <pc:chgData name="Гость" userId="S::urn:spo:anon#d4d328b1611134cad7a53421a76b4dba768400c688a931a32271814252d8a838::" providerId="AD" clId="Web-{BD5CF186-0E18-421A-B4B4-94EB281F9336}" dt="2021-08-17T10:23:25.501" v="0"/>
      <pc:docMkLst>
        <pc:docMk/>
      </pc:docMkLst>
      <pc:sldChg chg="new">
        <pc:chgData name="Гость" userId="S::urn:spo:anon#d4d328b1611134cad7a53421a76b4dba768400c688a931a32271814252d8a838::" providerId="AD" clId="Web-{BD5CF186-0E18-421A-B4B4-94EB281F9336}" dt="2021-08-17T10:23:25.501" v="0"/>
        <pc:sldMkLst>
          <pc:docMk/>
          <pc:sldMk cId="509175657" sldId="328"/>
        </pc:sldMkLst>
      </pc:sldChg>
    </pc:docChg>
  </pc:docChgLst>
  <pc:docChgLst>
    <pc:chgData name="Aigerim Kopeyeva" userId="S::aigerim.kopeyeva@iac.kz::8527b2d6-5c64-4200-ada2-0ea25e011b43" providerId="AD" clId="Web-{7D2FCC30-3465-06FF-8443-C76698EF1DDD}"/>
    <pc:docChg chg="modSld">
      <pc:chgData name="Aigerim Kopeyeva" userId="S::aigerim.kopeyeva@iac.kz::8527b2d6-5c64-4200-ada2-0ea25e011b43" providerId="AD" clId="Web-{7D2FCC30-3465-06FF-8443-C76698EF1DDD}" dt="2021-08-04T12:12:57.910" v="1" actId="1076"/>
      <pc:docMkLst>
        <pc:docMk/>
      </pc:docMkLst>
      <pc:sldChg chg="modSp">
        <pc:chgData name="Aigerim Kopeyeva" userId="S::aigerim.kopeyeva@iac.kz::8527b2d6-5c64-4200-ada2-0ea25e011b43" providerId="AD" clId="Web-{7D2FCC30-3465-06FF-8443-C76698EF1DDD}" dt="2021-08-04T12:12:57.910" v="1" actId="1076"/>
        <pc:sldMkLst>
          <pc:docMk/>
          <pc:sldMk cId="542033168" sldId="300"/>
        </pc:sldMkLst>
        <pc:spChg chg="mod">
          <ac:chgData name="Aigerim Kopeyeva" userId="S::aigerim.kopeyeva@iac.kz::8527b2d6-5c64-4200-ada2-0ea25e011b43" providerId="AD" clId="Web-{7D2FCC30-3465-06FF-8443-C76698EF1DDD}" dt="2021-08-04T12:12:57.910" v="1" actId="1076"/>
          <ac:spMkLst>
            <pc:docMk/>
            <pc:sldMk cId="542033168" sldId="300"/>
            <ac:spMk id="3" creationId="{A43D5CD7-ACDC-4A5B-9566-190D98EA9F45}"/>
          </ac:spMkLst>
        </pc:spChg>
      </pc:sldChg>
    </pc:docChg>
  </pc:docChgLst>
  <pc:docChgLst>
    <pc:chgData name="Nazym Smanova" userId="S::nazym.smanova@iac.kz::7bd3b878-590c-4f3f-af61-9cbdd0ed391c" providerId="AD" clId="Web-{926CD8CB-1BB2-30D9-F311-45D81765E9B5}"/>
    <pc:docChg chg="modSld">
      <pc:chgData name="Nazym Smanova" userId="S::nazym.smanova@iac.kz::7bd3b878-590c-4f3f-af61-9cbdd0ed391c" providerId="AD" clId="Web-{926CD8CB-1BB2-30D9-F311-45D81765E9B5}" dt="2021-08-09T11:47:50.712" v="3"/>
      <pc:docMkLst>
        <pc:docMk/>
      </pc:docMkLst>
      <pc:sldChg chg="modSp">
        <pc:chgData name="Nazym Smanova" userId="S::nazym.smanova@iac.kz::7bd3b878-590c-4f3f-af61-9cbdd0ed391c" providerId="AD" clId="Web-{926CD8CB-1BB2-30D9-F311-45D81765E9B5}" dt="2021-08-09T11:47:50.712" v="3"/>
        <pc:sldMkLst>
          <pc:docMk/>
          <pc:sldMk cId="0" sldId="266"/>
        </pc:sldMkLst>
        <pc:graphicFrameChg chg="mod modGraphic">
          <ac:chgData name="Nazym Smanova" userId="S::nazym.smanova@iac.kz::7bd3b878-590c-4f3f-af61-9cbdd0ed391c" providerId="AD" clId="Web-{926CD8CB-1BB2-30D9-F311-45D81765E9B5}" dt="2021-08-09T11:47:50.712" v="3"/>
          <ac:graphicFrameMkLst>
            <pc:docMk/>
            <pc:sldMk cId="0" sldId="266"/>
            <ac:graphicFrameMk id="6" creationId="{2699D017-28AC-437C-AA30-277F54B0BE65}"/>
          </ac:graphicFrameMkLst>
        </pc:graphicFrameChg>
      </pc:sldChg>
    </pc:docChg>
  </pc:docChgLst>
  <pc:docChgLst>
    <pc:chgData name="Aigerim Kopeyeva" userId="8527b2d6-5c64-4200-ada2-0ea25e011b43" providerId="ADAL" clId="{C0182184-BB16-4E02-89CE-697AC3F15080}"/>
    <pc:docChg chg="custSel modSld">
      <pc:chgData name="Aigerim Kopeyeva" userId="8527b2d6-5c64-4200-ada2-0ea25e011b43" providerId="ADAL" clId="{C0182184-BB16-4E02-89CE-697AC3F15080}" dt="2021-08-05T11:32:45.579" v="229" actId="1036"/>
      <pc:docMkLst>
        <pc:docMk/>
      </pc:docMkLst>
      <pc:sldChg chg="modSp mod">
        <pc:chgData name="Aigerim Kopeyeva" userId="8527b2d6-5c64-4200-ada2-0ea25e011b43" providerId="ADAL" clId="{C0182184-BB16-4E02-89CE-697AC3F15080}" dt="2021-08-05T09:26:53.025" v="35" actId="113"/>
        <pc:sldMkLst>
          <pc:docMk/>
          <pc:sldMk cId="0" sldId="257"/>
        </pc:sldMkLst>
        <pc:spChg chg="mod">
          <ac:chgData name="Aigerim Kopeyeva" userId="8527b2d6-5c64-4200-ada2-0ea25e011b43" providerId="ADAL" clId="{C0182184-BB16-4E02-89CE-697AC3F15080}" dt="2021-08-05T09:26:53.025" v="35" actId="113"/>
          <ac:spMkLst>
            <pc:docMk/>
            <pc:sldMk cId="0" sldId="257"/>
            <ac:spMk id="4" creationId="{00000000-0000-0000-0000-000000000000}"/>
          </ac:spMkLst>
        </pc:spChg>
        <pc:spChg chg="mod">
          <ac:chgData name="Aigerim Kopeyeva" userId="8527b2d6-5c64-4200-ada2-0ea25e011b43" providerId="ADAL" clId="{C0182184-BB16-4E02-89CE-697AC3F15080}" dt="2021-08-05T09:26:35.967" v="34" actId="1076"/>
          <ac:spMkLst>
            <pc:docMk/>
            <pc:sldMk cId="0" sldId="257"/>
            <ac:spMk id="5" creationId="{00000000-0000-0000-0000-000000000000}"/>
          </ac:spMkLst>
        </pc:spChg>
        <pc:picChg chg="mod">
          <ac:chgData name="Aigerim Kopeyeva" userId="8527b2d6-5c64-4200-ada2-0ea25e011b43" providerId="ADAL" clId="{C0182184-BB16-4E02-89CE-697AC3F15080}" dt="2021-08-05T09:26:29.575" v="31" actId="1076"/>
          <ac:picMkLst>
            <pc:docMk/>
            <pc:sldMk cId="0" sldId="257"/>
            <ac:picMk id="10" creationId="{C15907A0-564A-45DA-BA1F-5AEEE20F26E2}"/>
          </ac:picMkLst>
        </pc:picChg>
        <pc:picChg chg="mod">
          <ac:chgData name="Aigerim Kopeyeva" userId="8527b2d6-5c64-4200-ada2-0ea25e011b43" providerId="ADAL" clId="{C0182184-BB16-4E02-89CE-697AC3F15080}" dt="2021-08-05T09:26:33.639" v="33" actId="1076"/>
          <ac:picMkLst>
            <pc:docMk/>
            <pc:sldMk cId="0" sldId="257"/>
            <ac:picMk id="11" creationId="{00000000-0000-0000-0000-000000000000}"/>
          </ac:picMkLst>
        </pc:picChg>
        <pc:picChg chg="mod">
          <ac:chgData name="Aigerim Kopeyeva" userId="8527b2d6-5c64-4200-ada2-0ea25e011b43" providerId="ADAL" clId="{C0182184-BB16-4E02-89CE-697AC3F15080}" dt="2021-08-05T09:26:31.463" v="32" actId="1076"/>
          <ac:picMkLst>
            <pc:docMk/>
            <pc:sldMk cId="0" sldId="257"/>
            <ac:picMk id="13" creationId="{00000000-0000-0000-0000-000000000000}"/>
          </ac:picMkLst>
        </pc:picChg>
      </pc:sldChg>
      <pc:sldChg chg="delSp modSp mod">
        <pc:chgData name="Aigerim Kopeyeva" userId="8527b2d6-5c64-4200-ada2-0ea25e011b43" providerId="ADAL" clId="{C0182184-BB16-4E02-89CE-697AC3F15080}" dt="2021-08-05T09:31:50.414" v="158" actId="113"/>
        <pc:sldMkLst>
          <pc:docMk/>
          <pc:sldMk cId="0" sldId="258"/>
        </pc:sldMkLst>
        <pc:spChg chg="mod">
          <ac:chgData name="Aigerim Kopeyeva" userId="8527b2d6-5c64-4200-ada2-0ea25e011b43" providerId="ADAL" clId="{C0182184-BB16-4E02-89CE-697AC3F15080}" dt="2021-08-05T09:30:59.161" v="126" actId="1076"/>
          <ac:spMkLst>
            <pc:docMk/>
            <pc:sldMk cId="0" sldId="258"/>
            <ac:spMk id="2" creationId="{00000000-0000-0000-0000-000000000000}"/>
          </ac:spMkLst>
        </pc:spChg>
        <pc:spChg chg="mod">
          <ac:chgData name="Aigerim Kopeyeva" userId="8527b2d6-5c64-4200-ada2-0ea25e011b43" providerId="ADAL" clId="{C0182184-BB16-4E02-89CE-697AC3F15080}" dt="2021-08-05T09:31:06.944" v="130" actId="1076"/>
          <ac:spMkLst>
            <pc:docMk/>
            <pc:sldMk cId="0" sldId="258"/>
            <ac:spMk id="10" creationId="{00000000-0000-0000-0000-000000000000}"/>
          </ac:spMkLst>
        </pc:spChg>
        <pc:spChg chg="mod">
          <ac:chgData name="Aigerim Kopeyeva" userId="8527b2d6-5c64-4200-ada2-0ea25e011b43" providerId="ADAL" clId="{C0182184-BB16-4E02-89CE-697AC3F15080}" dt="2021-08-05T09:31:50.414" v="158" actId="113"/>
          <ac:spMkLst>
            <pc:docMk/>
            <pc:sldMk cId="0" sldId="258"/>
            <ac:spMk id="12" creationId="{00000000-0000-0000-0000-000000000000}"/>
          </ac:spMkLst>
        </pc:spChg>
        <pc:spChg chg="mod">
          <ac:chgData name="Aigerim Kopeyeva" userId="8527b2d6-5c64-4200-ada2-0ea25e011b43" providerId="ADAL" clId="{C0182184-BB16-4E02-89CE-697AC3F15080}" dt="2021-08-05T09:31:19.416" v="135" actId="1076"/>
          <ac:spMkLst>
            <pc:docMk/>
            <pc:sldMk cId="0" sldId="258"/>
            <ac:spMk id="14" creationId="{00000000-0000-0000-0000-000000000000}"/>
          </ac:spMkLst>
        </pc:spChg>
        <pc:spChg chg="mod">
          <ac:chgData name="Aigerim Kopeyeva" userId="8527b2d6-5c64-4200-ada2-0ea25e011b43" providerId="ADAL" clId="{C0182184-BB16-4E02-89CE-697AC3F15080}" dt="2021-08-05T09:31:02.480" v="128" actId="1076"/>
          <ac:spMkLst>
            <pc:docMk/>
            <pc:sldMk cId="0" sldId="258"/>
            <ac:spMk id="16" creationId="{00000000-0000-0000-0000-000000000000}"/>
          </ac:spMkLst>
        </pc:spChg>
        <pc:grpChg chg="mod">
          <ac:chgData name="Aigerim Kopeyeva" userId="8527b2d6-5c64-4200-ada2-0ea25e011b43" providerId="ADAL" clId="{C0182184-BB16-4E02-89CE-697AC3F15080}" dt="2021-08-05T09:31:16.816" v="134" actId="1076"/>
          <ac:grpSpMkLst>
            <pc:docMk/>
            <pc:sldMk cId="0" sldId="258"/>
            <ac:grpSpMk id="15" creationId="{00000000-0000-0000-0000-000000000000}"/>
          </ac:grpSpMkLst>
        </pc:grpChg>
        <pc:picChg chg="mod">
          <ac:chgData name="Aigerim Kopeyeva" userId="8527b2d6-5c64-4200-ada2-0ea25e011b43" providerId="ADAL" clId="{C0182184-BB16-4E02-89CE-697AC3F15080}" dt="2021-08-05T09:31:20.442" v="136" actId="1076"/>
          <ac:picMkLst>
            <pc:docMk/>
            <pc:sldMk cId="0" sldId="258"/>
            <ac:picMk id="25" creationId="{00000000-0000-0000-0000-000000000000}"/>
          </ac:picMkLst>
        </pc:picChg>
        <pc:picChg chg="del mod">
          <ac:chgData name="Aigerim Kopeyeva" userId="8527b2d6-5c64-4200-ada2-0ea25e011b43" providerId="ADAL" clId="{C0182184-BB16-4E02-89CE-697AC3F15080}" dt="2021-08-05T09:31:14.581" v="133" actId="478"/>
          <ac:picMkLst>
            <pc:docMk/>
            <pc:sldMk cId="0" sldId="258"/>
            <ac:picMk id="26" creationId="{00000000-0000-0000-0000-000000000000}"/>
          </ac:picMkLst>
        </pc:picChg>
      </pc:sldChg>
      <pc:sldChg chg="addSp delSp modSp mod">
        <pc:chgData name="Aigerim Kopeyeva" userId="8527b2d6-5c64-4200-ada2-0ea25e011b43" providerId="ADAL" clId="{C0182184-BB16-4E02-89CE-697AC3F15080}" dt="2021-08-05T09:29:57.170" v="125" actId="1076"/>
        <pc:sldMkLst>
          <pc:docMk/>
          <pc:sldMk cId="0" sldId="261"/>
        </pc:sldMkLst>
        <pc:spChg chg="mod">
          <ac:chgData name="Aigerim Kopeyeva" userId="8527b2d6-5c64-4200-ada2-0ea25e011b43" providerId="ADAL" clId="{C0182184-BB16-4E02-89CE-697AC3F15080}" dt="2021-08-05T09:29:57.170" v="125" actId="1076"/>
          <ac:spMkLst>
            <pc:docMk/>
            <pc:sldMk cId="0" sldId="261"/>
            <ac:spMk id="7" creationId="{00000000-0000-0000-0000-000000000000}"/>
          </ac:spMkLst>
        </pc:spChg>
        <pc:spChg chg="mod">
          <ac:chgData name="Aigerim Kopeyeva" userId="8527b2d6-5c64-4200-ada2-0ea25e011b43" providerId="ADAL" clId="{C0182184-BB16-4E02-89CE-697AC3F15080}" dt="2021-08-05T09:29:55.106" v="124" actId="1076"/>
          <ac:spMkLst>
            <pc:docMk/>
            <pc:sldMk cId="0" sldId="261"/>
            <ac:spMk id="9" creationId="{00000000-0000-0000-0000-000000000000}"/>
          </ac:spMkLst>
        </pc:spChg>
        <pc:spChg chg="mod">
          <ac:chgData name="Aigerim Kopeyeva" userId="8527b2d6-5c64-4200-ada2-0ea25e011b43" providerId="ADAL" clId="{C0182184-BB16-4E02-89CE-697AC3F15080}" dt="2021-08-05T09:29:49.434" v="122" actId="1076"/>
          <ac:spMkLst>
            <pc:docMk/>
            <pc:sldMk cId="0" sldId="261"/>
            <ac:spMk id="10" creationId="{00000000-0000-0000-0000-000000000000}"/>
          </ac:spMkLst>
        </pc:spChg>
        <pc:spChg chg="mod">
          <ac:chgData name="Aigerim Kopeyeva" userId="8527b2d6-5c64-4200-ada2-0ea25e011b43" providerId="ADAL" clId="{C0182184-BB16-4E02-89CE-697AC3F15080}" dt="2021-08-05T09:29:52.441" v="123" actId="1076"/>
          <ac:spMkLst>
            <pc:docMk/>
            <pc:sldMk cId="0" sldId="261"/>
            <ac:spMk id="11" creationId="{00000000-0000-0000-0000-000000000000}"/>
          </ac:spMkLst>
        </pc:spChg>
        <pc:spChg chg="add del mod">
          <ac:chgData name="Aigerim Kopeyeva" userId="8527b2d6-5c64-4200-ada2-0ea25e011b43" providerId="ADAL" clId="{C0182184-BB16-4E02-89CE-697AC3F15080}" dt="2021-08-05T09:29:47.185" v="121" actId="478"/>
          <ac:spMkLst>
            <pc:docMk/>
            <pc:sldMk cId="0" sldId="261"/>
            <ac:spMk id="13" creationId="{4B4B9426-BDAB-41D5-B65E-69FE798F3A89}"/>
          </ac:spMkLst>
        </pc:spChg>
        <pc:grpChg chg="mod">
          <ac:chgData name="Aigerim Kopeyeva" userId="8527b2d6-5c64-4200-ada2-0ea25e011b43" providerId="ADAL" clId="{C0182184-BB16-4E02-89CE-697AC3F15080}" dt="2021-08-05T09:28:32.476" v="55" actId="14100"/>
          <ac:grpSpMkLst>
            <pc:docMk/>
            <pc:sldMk cId="0" sldId="261"/>
            <ac:grpSpMk id="6" creationId="{00000000-0000-0000-0000-000000000000}"/>
          </ac:grpSpMkLst>
        </pc:grpChg>
        <pc:grpChg chg="mod">
          <ac:chgData name="Aigerim Kopeyeva" userId="8527b2d6-5c64-4200-ada2-0ea25e011b43" providerId="ADAL" clId="{C0182184-BB16-4E02-89CE-697AC3F15080}" dt="2021-08-05T09:27:53.173" v="43" actId="14100"/>
          <ac:grpSpMkLst>
            <pc:docMk/>
            <pc:sldMk cId="0" sldId="261"/>
            <ac:grpSpMk id="8" creationId="{00000000-0000-0000-0000-000000000000}"/>
          </ac:grpSpMkLst>
        </pc:grpChg>
      </pc:sldChg>
      <pc:sldChg chg="modSp mod">
        <pc:chgData name="Aigerim Kopeyeva" userId="8527b2d6-5c64-4200-ada2-0ea25e011b43" providerId="ADAL" clId="{C0182184-BB16-4E02-89CE-697AC3F15080}" dt="2021-08-05T09:38:50.176" v="224" actId="14100"/>
        <pc:sldMkLst>
          <pc:docMk/>
          <pc:sldMk cId="0" sldId="266"/>
        </pc:sldMkLst>
        <pc:spChg chg="mod">
          <ac:chgData name="Aigerim Kopeyeva" userId="8527b2d6-5c64-4200-ada2-0ea25e011b43" providerId="ADAL" clId="{C0182184-BB16-4E02-89CE-697AC3F15080}" dt="2021-08-05T09:37:32.788" v="162" actId="207"/>
          <ac:spMkLst>
            <pc:docMk/>
            <pc:sldMk cId="0" sldId="266"/>
            <ac:spMk id="14" creationId="{6626543C-8FA8-4797-B4B0-BE19697B21F9}"/>
          </ac:spMkLst>
        </pc:spChg>
        <pc:spChg chg="mod">
          <ac:chgData name="Aigerim Kopeyeva" userId="8527b2d6-5c64-4200-ada2-0ea25e011b43" providerId="ADAL" clId="{C0182184-BB16-4E02-89CE-697AC3F15080}" dt="2021-08-05T09:38:50.176" v="224" actId="14100"/>
          <ac:spMkLst>
            <pc:docMk/>
            <pc:sldMk cId="0" sldId="266"/>
            <ac:spMk id="20" creationId="{25B5EF96-837D-4213-9E7E-74B2B80E65FC}"/>
          </ac:spMkLst>
        </pc:spChg>
        <pc:picChg chg="mod">
          <ac:chgData name="Aigerim Kopeyeva" userId="8527b2d6-5c64-4200-ada2-0ea25e011b43" providerId="ADAL" clId="{C0182184-BB16-4E02-89CE-697AC3F15080}" dt="2021-08-05T09:37:51.538" v="167" actId="1076"/>
          <ac:picMkLst>
            <pc:docMk/>
            <pc:sldMk cId="0" sldId="266"/>
            <ac:picMk id="15" creationId="{AB961875-65F7-4D2F-A51F-0BDF2B0FC2EA}"/>
          </ac:picMkLst>
        </pc:picChg>
      </pc:sldChg>
      <pc:sldChg chg="modSp mod">
        <pc:chgData name="Aigerim Kopeyeva" userId="8527b2d6-5c64-4200-ada2-0ea25e011b43" providerId="ADAL" clId="{C0182184-BB16-4E02-89CE-697AC3F15080}" dt="2021-08-05T09:27:13.814" v="38" actId="1076"/>
        <pc:sldMkLst>
          <pc:docMk/>
          <pc:sldMk cId="0" sldId="290"/>
        </pc:sldMkLst>
        <pc:spChg chg="mod">
          <ac:chgData name="Aigerim Kopeyeva" userId="8527b2d6-5c64-4200-ada2-0ea25e011b43" providerId="ADAL" clId="{C0182184-BB16-4E02-89CE-697AC3F15080}" dt="2021-08-05T09:27:13.814" v="38" actId="1076"/>
          <ac:spMkLst>
            <pc:docMk/>
            <pc:sldMk cId="0" sldId="290"/>
            <ac:spMk id="8" creationId="{68EE6D71-33ED-4105-AA8D-A415AED40AEA}"/>
          </ac:spMkLst>
        </pc:spChg>
        <pc:picChg chg="mod">
          <ac:chgData name="Aigerim Kopeyeva" userId="8527b2d6-5c64-4200-ada2-0ea25e011b43" providerId="ADAL" clId="{C0182184-BB16-4E02-89CE-697AC3F15080}" dt="2021-08-05T09:27:08.182" v="37" actId="1076"/>
          <ac:picMkLst>
            <pc:docMk/>
            <pc:sldMk cId="0" sldId="290"/>
            <ac:picMk id="21" creationId="{00000000-0000-0000-0000-000000000000}"/>
          </ac:picMkLst>
        </pc:picChg>
      </pc:sldChg>
      <pc:sldChg chg="modSp mod">
        <pc:chgData name="Aigerim Kopeyeva" userId="8527b2d6-5c64-4200-ada2-0ea25e011b43" providerId="ADAL" clId="{C0182184-BB16-4E02-89CE-697AC3F15080}" dt="2021-08-05T11:32:45.579" v="229" actId="1036"/>
        <pc:sldMkLst>
          <pc:docMk/>
          <pc:sldMk cId="0" sldId="293"/>
        </pc:sldMkLst>
        <pc:picChg chg="mod">
          <ac:chgData name="Aigerim Kopeyeva" userId="8527b2d6-5c64-4200-ada2-0ea25e011b43" providerId="ADAL" clId="{C0182184-BB16-4E02-89CE-697AC3F15080}" dt="2021-08-05T11:32:45.579" v="229" actId="1036"/>
          <ac:picMkLst>
            <pc:docMk/>
            <pc:sldMk cId="0" sldId="293"/>
            <ac:picMk id="3" creationId="{26686FEF-0EE3-4C45-BE97-3F0DA5B0DCD2}"/>
          </ac:picMkLst>
        </pc:picChg>
        <pc:picChg chg="mod">
          <ac:chgData name="Aigerim Kopeyeva" userId="8527b2d6-5c64-4200-ada2-0ea25e011b43" providerId="ADAL" clId="{C0182184-BB16-4E02-89CE-697AC3F15080}" dt="2021-08-05T09:35:34.859" v="159" actId="1076"/>
          <ac:picMkLst>
            <pc:docMk/>
            <pc:sldMk cId="0" sldId="293"/>
            <ac:picMk id="37" creationId="{DC8896D6-C77F-4CCC-A7B5-E22465937F11}"/>
          </ac:picMkLst>
        </pc:picChg>
      </pc:sldChg>
      <pc:sldChg chg="modSp mod">
        <pc:chgData name="Aigerim Kopeyeva" userId="8527b2d6-5c64-4200-ada2-0ea25e011b43" providerId="ADAL" clId="{C0182184-BB16-4E02-89CE-697AC3F15080}" dt="2021-08-05T09:25:39.611" v="26" actId="113"/>
        <pc:sldMkLst>
          <pc:docMk/>
          <pc:sldMk cId="542033168" sldId="300"/>
        </pc:sldMkLst>
        <pc:spChg chg="mod">
          <ac:chgData name="Aigerim Kopeyeva" userId="8527b2d6-5c64-4200-ada2-0ea25e011b43" providerId="ADAL" clId="{C0182184-BB16-4E02-89CE-697AC3F15080}" dt="2021-08-05T09:24:48.738" v="16" actId="1076"/>
          <ac:spMkLst>
            <pc:docMk/>
            <pc:sldMk cId="542033168" sldId="300"/>
            <ac:spMk id="3" creationId="{A43D5CD7-ACDC-4A5B-9566-190D98EA9F45}"/>
          </ac:spMkLst>
        </pc:spChg>
        <pc:spChg chg="mod">
          <ac:chgData name="Aigerim Kopeyeva" userId="8527b2d6-5c64-4200-ada2-0ea25e011b43" providerId="ADAL" clId="{C0182184-BB16-4E02-89CE-697AC3F15080}" dt="2021-08-05T09:24:19.890" v="9" actId="14100"/>
          <ac:spMkLst>
            <pc:docMk/>
            <pc:sldMk cId="542033168" sldId="300"/>
            <ac:spMk id="4" creationId="{52CE2D5B-09E5-4487-9E19-EF4B7236064B}"/>
          </ac:spMkLst>
        </pc:spChg>
        <pc:graphicFrameChg chg="mod modGraphic">
          <ac:chgData name="Aigerim Kopeyeva" userId="8527b2d6-5c64-4200-ada2-0ea25e011b43" providerId="ADAL" clId="{C0182184-BB16-4E02-89CE-697AC3F15080}" dt="2021-08-05T09:25:39.611" v="26" actId="113"/>
          <ac:graphicFrameMkLst>
            <pc:docMk/>
            <pc:sldMk cId="542033168" sldId="300"/>
            <ac:graphicFrameMk id="2" creationId="{5AC1D2EE-B0DF-4779-B97A-8E3F9D41F5AE}"/>
          </ac:graphicFrameMkLst>
        </pc:graphicFrameChg>
        <pc:picChg chg="mod">
          <ac:chgData name="Aigerim Kopeyeva" userId="8527b2d6-5c64-4200-ada2-0ea25e011b43" providerId="ADAL" clId="{C0182184-BB16-4E02-89CE-697AC3F15080}" dt="2021-08-05T09:25:33.834" v="25" actId="1076"/>
          <ac:picMkLst>
            <pc:docMk/>
            <pc:sldMk cId="542033168" sldId="300"/>
            <ac:picMk id="5" creationId="{01F9D1BE-F373-4EE3-965C-69BF8D1BB0B3}"/>
          </ac:picMkLst>
        </pc:picChg>
      </pc:sldChg>
      <pc:sldChg chg="modSp mod">
        <pc:chgData name="Aigerim Kopeyeva" userId="8527b2d6-5c64-4200-ada2-0ea25e011b43" providerId="ADAL" clId="{C0182184-BB16-4E02-89CE-697AC3F15080}" dt="2021-08-05T09:52:48.152" v="226" actId="1076"/>
        <pc:sldMkLst>
          <pc:docMk/>
          <pc:sldMk cId="3467685158" sldId="309"/>
        </pc:sldMkLst>
        <pc:spChg chg="mod">
          <ac:chgData name="Aigerim Kopeyeva" userId="8527b2d6-5c64-4200-ada2-0ea25e011b43" providerId="ADAL" clId="{C0182184-BB16-4E02-89CE-697AC3F15080}" dt="2021-08-05T09:52:45.880" v="225" actId="1076"/>
          <ac:spMkLst>
            <pc:docMk/>
            <pc:sldMk cId="3467685158" sldId="309"/>
            <ac:spMk id="5" creationId="{C7145FCF-669B-4783-95C3-C2A32CD6D265}"/>
          </ac:spMkLst>
        </pc:spChg>
        <pc:spChg chg="mod">
          <ac:chgData name="Aigerim Kopeyeva" userId="8527b2d6-5c64-4200-ada2-0ea25e011b43" providerId="ADAL" clId="{C0182184-BB16-4E02-89CE-697AC3F15080}" dt="2021-08-05T09:52:48.152" v="226" actId="1076"/>
          <ac:spMkLst>
            <pc:docMk/>
            <pc:sldMk cId="3467685158" sldId="309"/>
            <ac:spMk id="12" creationId="{C075ADB5-D73E-4439-A3BF-1E52C02D22B1}"/>
          </ac:spMkLst>
        </pc:spChg>
      </pc:sldChg>
      <pc:sldChg chg="modSp mod">
        <pc:chgData name="Aigerim Kopeyeva" userId="8527b2d6-5c64-4200-ada2-0ea25e011b43" providerId="ADAL" clId="{C0182184-BB16-4E02-89CE-697AC3F15080}" dt="2021-08-05T10:25:17.972" v="227" actId="1076"/>
        <pc:sldMkLst>
          <pc:docMk/>
          <pc:sldMk cId="622551765" sldId="315"/>
        </pc:sldMkLst>
        <pc:spChg chg="mod">
          <ac:chgData name="Aigerim Kopeyeva" userId="8527b2d6-5c64-4200-ada2-0ea25e011b43" providerId="ADAL" clId="{C0182184-BB16-4E02-89CE-697AC3F15080}" dt="2021-08-05T10:25:17.972" v="227" actId="1076"/>
          <ac:spMkLst>
            <pc:docMk/>
            <pc:sldMk cId="622551765" sldId="315"/>
            <ac:spMk id="3" creationId="{5D535BEE-5708-4680-A952-9B5ADCFDFF3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B8A9A9-22A4-4F79-B8B8-5C009BF55BE7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81AC51-AF50-441E-AAAF-56B88D9285D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81AC51-AF50-441E-AAAF-56B88D9285D1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81AC51-AF50-441E-AAAF-56B88D9285D1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530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9/21/2021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7" Type="http://schemas.openxmlformats.org/officeDocument/2006/relationships/image" Target="../media/image36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svg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sv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59.svg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70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73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57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iac.kz/" TargetMode="External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03417" y="3556210"/>
            <a:ext cx="9321835" cy="2031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ru-RU" sz="4400">
                <a:solidFill>
                  <a:srgbClr val="123B8C"/>
                </a:solidFill>
                <a:latin typeface="Montserrat" panose="00000500000000000000" pitchFamily="2" charset="-52"/>
              </a:rPr>
              <a:t>Международное исследование качества чтения и понимания текста</a:t>
            </a:r>
            <a:r>
              <a:rPr lang="en-GB" sz="4400">
                <a:solidFill>
                  <a:srgbClr val="123B8C"/>
                </a:solidFill>
                <a:latin typeface="Montserrat" panose="00000500000000000000" pitchFamily="2" charset="-52"/>
              </a:rPr>
              <a:t> </a:t>
            </a:r>
            <a:r>
              <a:rPr lang="en-GB" sz="4400" b="1">
                <a:solidFill>
                  <a:srgbClr val="123B8C"/>
                </a:solidFill>
                <a:latin typeface="Montserrat" panose="00000500000000000000" pitchFamily="2" charset="-52"/>
              </a:rPr>
              <a:t>PIRLS 2021</a:t>
            </a:r>
            <a:endParaRPr lang="en-US" sz="4400" b="1">
              <a:solidFill>
                <a:srgbClr val="123B8C"/>
              </a:solidFill>
              <a:latin typeface="Montserrat" panose="00000500000000000000" pitchFamily="2" charset="-52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0" y="8552816"/>
            <a:ext cx="18288000" cy="1886584"/>
          </a:xfrm>
          <a:prstGeom prst="rect">
            <a:avLst/>
          </a:prstGeom>
          <a:solidFill>
            <a:srgbClr val="002469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201809" y="2250393"/>
            <a:ext cx="5056006" cy="610997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585774" y="5305381"/>
            <a:ext cx="3344081" cy="448869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446099" y="6156651"/>
            <a:ext cx="1511419" cy="2906575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1028700" y="8552815"/>
            <a:ext cx="5662712" cy="5569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endParaRPr lang="ru-RU" sz="2400">
              <a:solidFill>
                <a:srgbClr val="FFFFFF"/>
              </a:solidFill>
              <a:latin typeface="Montserrat" panose="00000500000000000000" pitchFamily="2" charset="-5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3265409" y="3438248"/>
            <a:ext cx="3377964" cy="453417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256895" y="5863711"/>
            <a:ext cx="3002405" cy="297613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132011" y="7152285"/>
            <a:ext cx="1830226" cy="2008478"/>
          </a:xfrm>
          <a:prstGeom prst="rect">
            <a:avLst/>
          </a:prstGeom>
        </p:spPr>
      </p:pic>
      <p:grpSp>
        <p:nvGrpSpPr>
          <p:cNvPr id="13" name="Group 13"/>
          <p:cNvGrpSpPr/>
          <p:nvPr/>
        </p:nvGrpSpPr>
        <p:grpSpPr>
          <a:xfrm>
            <a:off x="1028700" y="2216459"/>
            <a:ext cx="5643033" cy="7041841"/>
            <a:chOff x="0" y="-5875920"/>
            <a:chExt cx="7524044" cy="9389121"/>
          </a:xfrm>
        </p:grpSpPr>
        <p:grpSp>
          <p:nvGrpSpPr>
            <p:cNvPr id="14" name="Group 14"/>
            <p:cNvGrpSpPr/>
            <p:nvPr/>
          </p:nvGrpSpPr>
          <p:grpSpPr>
            <a:xfrm>
              <a:off x="0" y="0"/>
              <a:ext cx="7524044" cy="3513201"/>
              <a:chOff x="0" y="0"/>
              <a:chExt cx="3080459" cy="1438359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3080459" cy="1438359"/>
              </a:xfrm>
              <a:custGeom>
                <a:avLst/>
                <a:gdLst/>
                <a:ahLst/>
                <a:cxnLst/>
                <a:rect l="l" t="t" r="r" b="b"/>
                <a:pathLst>
                  <a:path w="2982742" h="1438359">
                    <a:moveTo>
                      <a:pt x="2858281" y="1438359"/>
                    </a:moveTo>
                    <a:lnTo>
                      <a:pt x="124460" y="1438359"/>
                    </a:lnTo>
                    <a:cubicBezTo>
                      <a:pt x="55880" y="1438359"/>
                      <a:pt x="0" y="1382479"/>
                      <a:pt x="0" y="1313899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858282" y="0"/>
                    </a:lnTo>
                    <a:cubicBezTo>
                      <a:pt x="2926862" y="0"/>
                      <a:pt x="2982742" y="55880"/>
                      <a:pt x="2982742" y="124460"/>
                    </a:cubicBezTo>
                    <a:lnTo>
                      <a:pt x="2982742" y="1313899"/>
                    </a:lnTo>
                    <a:cubicBezTo>
                      <a:pt x="2982742" y="1382479"/>
                      <a:pt x="2926862" y="1438359"/>
                      <a:pt x="2858282" y="143835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r>
                  <a:rPr lang="ru-RU" sz="2400">
                    <a:latin typeface="Montserrat" panose="00000500000000000000" pitchFamily="2" charset="-52"/>
                    <a:cs typeface="Times New Roman" panose="02020603050405020304" pitchFamily="18" charset="0"/>
                  </a:rPr>
                  <a:t>2 текста:</a:t>
                </a:r>
              </a:p>
              <a:p>
                <a:r>
                  <a:rPr lang="kk-KZ" sz="2400">
                    <a:latin typeface="Montserrat" panose="00000500000000000000" pitchFamily="2" charset="-52"/>
                    <a:cs typeface="Times New Roman" panose="02020603050405020304" pitchFamily="18" charset="0"/>
                  </a:rPr>
                  <a:t>л</a:t>
                </a:r>
                <a:r>
                  <a:rPr lang="ru-RU" sz="2400" err="1">
                    <a:latin typeface="Montserrat" panose="00000500000000000000" pitchFamily="2" charset="-52"/>
                    <a:cs typeface="Times New Roman" panose="02020603050405020304" pitchFamily="18" charset="0"/>
                  </a:rPr>
                  <a:t>итературный</a:t>
                </a:r>
                <a:r>
                  <a:rPr lang="en-US" sz="2400">
                    <a:latin typeface="Montserrat" panose="00000500000000000000" pitchFamily="2" charset="-52"/>
                    <a:cs typeface="Times New Roman" panose="02020603050405020304" pitchFamily="18" charset="0"/>
                  </a:rPr>
                  <a:t>/</a:t>
                </a:r>
                <a:r>
                  <a:rPr lang="ru-RU" sz="2400">
                    <a:latin typeface="Montserrat" panose="00000500000000000000" pitchFamily="2" charset="-52"/>
                    <a:cs typeface="Times New Roman" panose="02020603050405020304" pitchFamily="18" charset="0"/>
                  </a:rPr>
                  <a:t>информационный</a:t>
                </a:r>
                <a:r>
                  <a:rPr lang="en-US" sz="2400">
                    <a:latin typeface="Montserrat" panose="00000500000000000000" pitchFamily="2" charset="-52"/>
                    <a:cs typeface="Times New Roman" panose="02020603050405020304" pitchFamily="18" charset="0"/>
                  </a:rPr>
                  <a:t>;</a:t>
                </a:r>
                <a:endParaRPr lang="en-US"/>
              </a:p>
              <a:p>
                <a:r>
                  <a:rPr lang="ru-RU" sz="2400">
                    <a:latin typeface="Montserrat" panose="00000500000000000000" pitchFamily="2" charset="-52"/>
                    <a:cs typeface="Times New Roman" panose="02020603050405020304" pitchFamily="18" charset="0"/>
                  </a:rPr>
                  <a:t>литературный/</a:t>
                </a:r>
                <a:r>
                  <a:rPr lang="en-US" sz="2400" err="1">
                    <a:latin typeface="Montserrat" panose="00000500000000000000" pitchFamily="2" charset="-52"/>
                    <a:cs typeface="Times New Roman" panose="02020603050405020304" pitchFamily="18" charset="0"/>
                  </a:rPr>
                  <a:t>ePIRLS</a:t>
                </a:r>
                <a:r>
                  <a:rPr lang="en-US" sz="2400">
                    <a:latin typeface="Montserrat" panose="00000500000000000000" pitchFamily="2" charset="-52"/>
                    <a:cs typeface="Times New Roman" panose="02020603050405020304" pitchFamily="18" charset="0"/>
                  </a:rPr>
                  <a:t>;</a:t>
                </a:r>
              </a:p>
              <a:p>
                <a:r>
                  <a:rPr lang="ru-RU" sz="2400">
                    <a:latin typeface="Montserrat" panose="00000500000000000000" pitchFamily="2" charset="-52"/>
                    <a:cs typeface="Times New Roman" panose="02020603050405020304" pitchFamily="18" charset="0"/>
                  </a:rPr>
                  <a:t>информационный /</a:t>
                </a:r>
                <a:r>
                  <a:rPr lang="en-US" sz="2400" err="1">
                    <a:latin typeface="Montserrat" panose="00000500000000000000" pitchFamily="2" charset="-52"/>
                    <a:cs typeface="Times New Roman" panose="02020603050405020304" pitchFamily="18" charset="0"/>
                  </a:rPr>
                  <a:t>ePIRLS</a:t>
                </a:r>
                <a:r>
                  <a:rPr lang="ru-RU" sz="2400">
                    <a:latin typeface="Montserrat" panose="00000500000000000000" pitchFamily="2" charset="-52"/>
                    <a:cs typeface="Times New Roman" panose="02020603050405020304" pitchFamily="18" charset="0"/>
                  </a:rPr>
                  <a:t>.</a:t>
                </a:r>
                <a:endParaRPr lang="en-US" sz="2400">
                  <a:latin typeface="Montserrat" panose="00000500000000000000" pitchFamily="2" charset="-52"/>
                  <a:cs typeface="Times New Roman" panose="02020603050405020304" pitchFamily="18" charset="0"/>
                </a:endParaRPr>
              </a:p>
              <a:p>
                <a:endParaRPr lang="ru-KZ"/>
              </a:p>
            </p:txBody>
          </p:sp>
        </p:grpSp>
        <p:sp>
          <p:nvSpPr>
            <p:cNvPr id="16" name="TextBox 16"/>
            <p:cNvSpPr txBox="1"/>
            <p:nvPr/>
          </p:nvSpPr>
          <p:spPr>
            <a:xfrm>
              <a:off x="821236" y="-5875920"/>
              <a:ext cx="6048762" cy="6569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160"/>
                </a:lnSpc>
              </a:pPr>
              <a:r>
                <a:rPr lang="ru-RU" sz="2800" cap="all">
                  <a:solidFill>
                    <a:srgbClr val="241452"/>
                  </a:solidFill>
                  <a:latin typeface="Montserrat" panose="00000500000000000000" pitchFamily="2" charset="-52"/>
                </a:rPr>
                <a:t>Цифровой</a:t>
              </a:r>
              <a:r>
                <a:rPr lang="ru-RU" sz="2800">
                  <a:solidFill>
                    <a:srgbClr val="241452"/>
                  </a:solidFill>
                  <a:latin typeface="Montserrat" panose="00000500000000000000" pitchFamily="2" charset="-52"/>
                </a:rPr>
                <a:t> </a:t>
              </a:r>
              <a:r>
                <a:rPr lang="en-GB" sz="2800">
                  <a:solidFill>
                    <a:srgbClr val="241452"/>
                  </a:solidFill>
                  <a:latin typeface="Montserrat" panose="00000500000000000000" pitchFamily="2" charset="-52"/>
                  <a:cs typeface="Times New Roman" panose="02020603050405020304" pitchFamily="18" charset="0"/>
                </a:rPr>
                <a:t>PIRLS</a:t>
              </a:r>
              <a:endParaRPr lang="ru-RU" sz="2800">
                <a:solidFill>
                  <a:srgbClr val="241452"/>
                </a:solidFill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7575873" y="2114285"/>
            <a:ext cx="5743464" cy="7144015"/>
            <a:chOff x="818728" y="-6012151"/>
            <a:chExt cx="7657952" cy="9525352"/>
          </a:xfrm>
        </p:grpSpPr>
        <p:grpSp>
          <p:nvGrpSpPr>
            <p:cNvPr id="18" name="Group 18"/>
            <p:cNvGrpSpPr/>
            <p:nvPr/>
          </p:nvGrpSpPr>
          <p:grpSpPr>
            <a:xfrm>
              <a:off x="1191311" y="0"/>
              <a:ext cx="7285369" cy="3513201"/>
              <a:chOff x="487741" y="0"/>
              <a:chExt cx="2982742" cy="1438359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487741" y="0"/>
                <a:ext cx="2982742" cy="1438359"/>
              </a:xfrm>
              <a:custGeom>
                <a:avLst/>
                <a:gdLst/>
                <a:ahLst/>
                <a:cxnLst/>
                <a:rect l="l" t="t" r="r" b="b"/>
                <a:pathLst>
                  <a:path w="2982742" h="1438359">
                    <a:moveTo>
                      <a:pt x="2858281" y="1438359"/>
                    </a:moveTo>
                    <a:lnTo>
                      <a:pt x="124460" y="1438359"/>
                    </a:lnTo>
                    <a:cubicBezTo>
                      <a:pt x="55880" y="1438359"/>
                      <a:pt x="0" y="1382479"/>
                      <a:pt x="0" y="1313899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2858282" y="0"/>
                    </a:lnTo>
                    <a:cubicBezTo>
                      <a:pt x="2926862" y="0"/>
                      <a:pt x="2982742" y="55880"/>
                      <a:pt x="2982742" y="124460"/>
                    </a:cubicBezTo>
                    <a:lnTo>
                      <a:pt x="2982742" y="1313899"/>
                    </a:lnTo>
                    <a:cubicBezTo>
                      <a:pt x="2982742" y="1382479"/>
                      <a:pt x="2926862" y="1438359"/>
                      <a:pt x="2858282" y="143835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ru-RU" sz="2400">
                    <a:latin typeface="Montserrat" panose="00000500000000000000" pitchFamily="2" charset="-52"/>
                    <a:cs typeface="Times New Roman" panose="02020603050405020304" pitchFamily="18" charset="0"/>
                  </a:rPr>
                  <a:t>2 текста:</a:t>
                </a:r>
              </a:p>
              <a:p>
                <a:r>
                  <a:rPr lang="ru-RU" sz="2400">
                    <a:latin typeface="Montserrat" panose="00000500000000000000" pitchFamily="2" charset="-52"/>
                    <a:cs typeface="Times New Roman" panose="02020603050405020304" pitchFamily="18" charset="0"/>
                  </a:rPr>
                  <a:t>1 – литературный, </a:t>
                </a:r>
              </a:p>
              <a:p>
                <a:r>
                  <a:rPr lang="ru-RU" sz="2400">
                    <a:latin typeface="Montserrat" panose="00000500000000000000" pitchFamily="2" charset="-52"/>
                    <a:cs typeface="Times New Roman" panose="02020603050405020304" pitchFamily="18" charset="0"/>
                  </a:rPr>
                  <a:t>1 – информационный.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ru-RU" sz="2400">
                    <a:latin typeface="Montserrat" panose="00000500000000000000" pitchFamily="2" charset="-52"/>
                    <a:cs typeface="Times New Roman" panose="02020603050405020304" pitchFamily="18" charset="0"/>
                  </a:rPr>
                  <a:t>25-30 вопросов</a:t>
                </a:r>
              </a:p>
              <a:p>
                <a:endParaRPr lang="ru-RU" sz="2400">
                  <a:latin typeface="Montserrat" panose="00000500000000000000" pitchFamily="2" charset="-52"/>
                </a:endParaRPr>
              </a:p>
            </p:txBody>
          </p:sp>
        </p:grpSp>
        <p:sp>
          <p:nvSpPr>
            <p:cNvPr id="20" name="TextBox 20"/>
            <p:cNvSpPr txBox="1"/>
            <p:nvPr/>
          </p:nvSpPr>
          <p:spPr>
            <a:xfrm>
              <a:off x="818728" y="-6012151"/>
              <a:ext cx="6101212" cy="6569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160"/>
                </a:lnSpc>
              </a:pPr>
              <a:r>
                <a:rPr lang="ru-RU" sz="2800">
                  <a:solidFill>
                    <a:srgbClr val="241452"/>
                  </a:solidFill>
                  <a:latin typeface="Montserrat" panose="00000500000000000000" pitchFamily="2" charset="-52"/>
                </a:rPr>
                <a:t>ТЕСТОВЫЕ  БУКЛЕТЫ </a:t>
              </a:r>
              <a:endParaRPr lang="en-US" sz="2800">
                <a:solidFill>
                  <a:srgbClr val="241452"/>
                </a:solidFill>
                <a:latin typeface="Montserrat" panose="00000500000000000000" pitchFamily="2" charset="-52"/>
              </a:endParaRPr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1031698" y="733425"/>
            <a:ext cx="14075094" cy="103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00"/>
              </a:lnSpc>
            </a:pPr>
            <a:r>
              <a:rPr lang="ru-RU" sz="4800" b="1">
                <a:solidFill>
                  <a:srgbClr val="241452"/>
                </a:solidFill>
                <a:latin typeface="Montserrat" panose="00000500000000000000" pitchFamily="2" charset="-52"/>
              </a:rPr>
              <a:t>Задания исследования </a:t>
            </a:r>
            <a:endParaRPr lang="en-US" sz="4800" b="1">
              <a:solidFill>
                <a:srgbClr val="241452"/>
              </a:solidFill>
              <a:latin typeface="Montserrat" panose="00000500000000000000" pitchFamily="2" charset="-52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5"/>
          <a:srcRect l="38591" t="23335" r="36388" b="20842"/>
          <a:stretch>
            <a:fillRect/>
          </a:stretch>
        </p:blipFill>
        <p:spPr>
          <a:xfrm>
            <a:off x="7777769" y="2802045"/>
            <a:ext cx="2889558" cy="362629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6"/>
          <a:srcRect l="17084" t="29259" r="44167" b="28519"/>
          <a:stretch>
            <a:fillRect/>
          </a:stretch>
        </p:blipFill>
        <p:spPr>
          <a:xfrm>
            <a:off x="1644627" y="2828364"/>
            <a:ext cx="4617204" cy="282989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6204AFA5-31D0-4FD1-ADBF-44FD4F2ABE11}"/>
              </a:ext>
            </a:extLst>
          </p:cNvPr>
          <p:cNvGrpSpPr/>
          <p:nvPr/>
        </p:nvGrpSpPr>
        <p:grpSpPr>
          <a:xfrm>
            <a:off x="9853931" y="1459376"/>
            <a:ext cx="7285198" cy="3321754"/>
            <a:chOff x="1828799" y="2951638"/>
            <a:chExt cx="7285198" cy="3321754"/>
          </a:xfrm>
        </p:grpSpPr>
        <p:sp>
          <p:nvSpPr>
            <p:cNvPr id="3" name="Содержимое 2"/>
            <p:cNvSpPr txBox="1"/>
            <p:nvPr/>
          </p:nvSpPr>
          <p:spPr>
            <a:xfrm>
              <a:off x="2033153" y="3721872"/>
              <a:ext cx="6944658" cy="255152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-228600">
                <a:lnSpc>
                  <a:spcPct val="90000"/>
                </a:lnSpc>
                <a:defRPr/>
              </a:pPr>
              <a:r>
                <a:rPr lang="en-US" sz="2400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Дошкольное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en-US" sz="2400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обучение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en-US" sz="2400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Вашего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en-US" sz="2400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ребенка</a:t>
              </a:r>
              <a:endParaRPr lang="en-US" sz="24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pPr indent="-228600">
                <a:lnSpc>
                  <a:spcPct val="90000"/>
                </a:lnSpc>
                <a:defRPr/>
              </a:pPr>
              <a:r>
                <a:rPr lang="en-US" sz="2400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Обучение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в </a:t>
              </a:r>
              <a:r>
                <a:rPr lang="en-US" sz="2400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начальной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en-US" sz="2400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школе</a:t>
              </a:r>
              <a:endParaRPr lang="en-US" sz="24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pPr indent="-228600">
                <a:lnSpc>
                  <a:spcPct val="90000"/>
                </a:lnSpc>
                <a:defRPr/>
              </a:pPr>
              <a:r>
                <a:rPr lang="en-US" sz="2400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Школа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en-US" sz="2400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Вашего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en-US" sz="2400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ребенка</a:t>
              </a:r>
              <a:endParaRPr lang="en-US" sz="24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pPr indent="-228600">
                <a:lnSpc>
                  <a:spcPct val="90000"/>
                </a:lnSpc>
                <a:defRPr/>
              </a:pPr>
              <a:r>
                <a:rPr lang="en-US" sz="2400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Грамотность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en-US" sz="2400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дома</a:t>
              </a:r>
              <a:endParaRPr lang="en-US" sz="24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pPr indent="-228600">
                <a:lnSpc>
                  <a:spcPct val="90000"/>
                </a:lnSpc>
                <a:defRPr/>
              </a:pPr>
              <a:r>
                <a:rPr lang="en-US" sz="2400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Дополнительная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en-US" sz="2400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информация</a:t>
              </a:r>
              <a:endParaRPr lang="en-US" sz="24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pPr indent="-228600">
                <a:lnSpc>
                  <a:spcPct val="90000"/>
                </a:lnSpc>
                <a:defRPr/>
              </a:pPr>
              <a:r>
                <a:rPr lang="en-US" sz="2400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Пандемия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COVID-19</a:t>
              </a:r>
            </a:p>
            <a:p>
              <a:pPr marL="114300" indent="-228600">
                <a:lnSpc>
                  <a:spcPct val="90000"/>
                </a:lnSpc>
                <a:defRPr/>
              </a:pPr>
              <a:endParaRPr lang="en-US" sz="2400">
                <a:latin typeface="Montserrat" panose="00000500000000000000" pitchFamily="2" charset="-52"/>
              </a:endParaRPr>
            </a:p>
            <a:p>
              <a:pPr indent="-228600">
                <a:lnSpc>
                  <a:spcPct val="90000"/>
                </a:lnSpc>
                <a:defRPr/>
              </a:pPr>
              <a:endParaRPr lang="en-US" sz="2400">
                <a:latin typeface="Montserrat" panose="00000500000000000000" pitchFamily="2" charset="-52"/>
              </a:endParaRPr>
            </a:p>
            <a:p>
              <a:pPr indent="-228600">
                <a:lnSpc>
                  <a:spcPct val="90000"/>
                </a:lnSpc>
                <a:defRPr/>
              </a:pPr>
              <a:endParaRPr lang="en-US" sz="2400">
                <a:latin typeface="Montserrat" panose="00000500000000000000" pitchFamily="2" charset="-52"/>
              </a:endParaRPr>
            </a:p>
            <a:p>
              <a:pPr indent="-228600">
                <a:lnSpc>
                  <a:spcPct val="90000"/>
                </a:lnSpc>
                <a:defRPr/>
              </a:pPr>
              <a:endParaRPr lang="en-US" sz="2400">
                <a:latin typeface="Montserrat" panose="00000500000000000000" pitchFamily="2" charset="-52"/>
              </a:endParaRPr>
            </a:p>
            <a:p>
              <a:pPr indent="-228600">
                <a:lnSpc>
                  <a:spcPct val="90000"/>
                </a:lnSpc>
                <a:defRPr/>
              </a:pPr>
              <a:endParaRPr lang="en-US" sz="2400">
                <a:latin typeface="Montserrat" panose="00000500000000000000" pitchFamily="2" charset="-52"/>
              </a:endParaRPr>
            </a:p>
          </p:txBody>
        </p:sp>
        <p:sp>
          <p:nvSpPr>
            <p:cNvPr id="4" name="TextBox 19"/>
            <p:cNvSpPr txBox="1"/>
            <p:nvPr/>
          </p:nvSpPr>
          <p:spPr>
            <a:xfrm>
              <a:off x="1828799" y="2951638"/>
              <a:ext cx="7285198" cy="665613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en-US" sz="2400" b="1" kern="1200">
                  <a:solidFill>
                    <a:srgbClr val="C00000"/>
                  </a:solidFill>
                  <a:latin typeface="Montserrat" panose="00000500000000000000" pitchFamily="2" charset="-52"/>
                  <a:ea typeface="+mj-ea"/>
                  <a:cs typeface="Times New Roman" panose="02020603050405020304" pitchFamily="18" charset="0"/>
                </a:rPr>
                <a:t>АНКЕТА ДЛЯ </a:t>
              </a:r>
              <a:r>
                <a:rPr lang="ru-RU" sz="2400" b="1">
                  <a:solidFill>
                    <a:srgbClr val="C00000"/>
                  </a:solidFill>
                  <a:latin typeface="Montserrat" panose="00000500000000000000" pitchFamily="2" charset="-52"/>
                  <a:ea typeface="+mj-ea"/>
                  <a:cs typeface="Times New Roman" panose="02020603050405020304" pitchFamily="18" charset="0"/>
                </a:rPr>
                <a:t>РОДИТЕЛЕЙ </a:t>
              </a:r>
              <a:r>
                <a:rPr lang="en-US" sz="2400" b="1" kern="1200">
                  <a:solidFill>
                    <a:srgbClr val="C00000"/>
                  </a:solidFill>
                  <a:latin typeface="Montserrat" panose="00000500000000000000" pitchFamily="2" charset="-52"/>
                  <a:ea typeface="+mj-ea"/>
                  <a:cs typeface="Times New Roman" panose="02020603050405020304" pitchFamily="18" charset="0"/>
                </a:rPr>
                <a:t>(</a:t>
              </a:r>
              <a:r>
                <a:rPr lang="en-GB" sz="2400" b="1" kern="1200">
                  <a:solidFill>
                    <a:srgbClr val="C00000"/>
                  </a:solidFill>
                  <a:latin typeface="Montserrat" panose="00000500000000000000" pitchFamily="2" charset="-52"/>
                  <a:ea typeface="+mj-ea"/>
                  <a:cs typeface="Times New Roman" panose="02020603050405020304" pitchFamily="18" charset="0"/>
                </a:rPr>
                <a:t>22</a:t>
              </a:r>
              <a:r>
                <a:rPr lang="kk-KZ" sz="2400" b="1">
                  <a:solidFill>
                    <a:srgbClr val="C00000"/>
                  </a:solidFill>
                  <a:latin typeface="Montserrat" panose="00000500000000000000" pitchFamily="2" charset="-52"/>
                  <a:ea typeface="+mj-ea"/>
                  <a:cs typeface="Times New Roman" panose="02020603050405020304" pitchFamily="18" charset="0"/>
                </a:rPr>
                <a:t> </a:t>
              </a:r>
              <a:r>
                <a:rPr lang="en-US" sz="2400" b="1" kern="1200">
                  <a:solidFill>
                    <a:srgbClr val="C00000"/>
                  </a:solidFill>
                  <a:latin typeface="Montserrat" panose="00000500000000000000" pitchFamily="2" charset="-52"/>
                  <a:ea typeface="+mj-ea"/>
                  <a:cs typeface="Times New Roman" panose="02020603050405020304" pitchFamily="18" charset="0"/>
                </a:rPr>
                <a:t>ВОПРОСОВ)</a:t>
              </a: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AA2D7EBD-3282-41C6-B103-CEA12B2F464D}"/>
              </a:ext>
            </a:extLst>
          </p:cNvPr>
          <p:cNvGrpSpPr/>
          <p:nvPr/>
        </p:nvGrpSpPr>
        <p:grpSpPr>
          <a:xfrm>
            <a:off x="9853930" y="5465182"/>
            <a:ext cx="8434070" cy="3386559"/>
            <a:chOff x="10146538" y="5342991"/>
            <a:chExt cx="8434070" cy="3386559"/>
          </a:xfrm>
        </p:grpSpPr>
        <p:sp>
          <p:nvSpPr>
            <p:cNvPr id="2" name="TextBox 19"/>
            <p:cNvSpPr txBox="1"/>
            <p:nvPr/>
          </p:nvSpPr>
          <p:spPr>
            <a:xfrm>
              <a:off x="10146538" y="5342991"/>
              <a:ext cx="8434069" cy="567994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en-US" sz="2400" b="1" kern="1200">
                  <a:solidFill>
                    <a:srgbClr val="C00000"/>
                  </a:solidFill>
                  <a:latin typeface="Montserrat" panose="00000500000000000000" pitchFamily="2" charset="-52"/>
                  <a:ea typeface="+mj-ea"/>
                  <a:cs typeface="Times New Roman" panose="02020603050405020304" pitchFamily="18" charset="0"/>
                </a:rPr>
                <a:t>АНКЕТА ДЛЯ </a:t>
              </a:r>
              <a:r>
                <a:rPr lang="ru-RU" sz="2400" b="1">
                  <a:solidFill>
                    <a:srgbClr val="C00000"/>
                  </a:solidFill>
                  <a:latin typeface="Montserrat" panose="00000500000000000000" pitchFamily="2" charset="-52"/>
                  <a:ea typeface="+mj-ea"/>
                  <a:cs typeface="Times New Roman" panose="02020603050405020304" pitchFamily="18" charset="0"/>
                </a:rPr>
                <a:t>АДМИНИСТРАЦИИ ШКОЛЫ </a:t>
              </a:r>
            </a:p>
            <a:p>
              <a:pPr algn="ctr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en-US" sz="2400" b="1" kern="1200">
                  <a:solidFill>
                    <a:srgbClr val="C00000"/>
                  </a:solidFill>
                  <a:latin typeface="Montserrat" panose="00000500000000000000" pitchFamily="2" charset="-52"/>
                  <a:ea typeface="+mj-ea"/>
                  <a:cs typeface="Times New Roman" panose="02020603050405020304" pitchFamily="18" charset="0"/>
                </a:rPr>
                <a:t>(</a:t>
              </a:r>
              <a:r>
                <a:rPr lang="en-GB" sz="2400" b="1">
                  <a:solidFill>
                    <a:srgbClr val="C00000"/>
                  </a:solidFill>
                  <a:latin typeface="Montserrat" panose="00000500000000000000" pitchFamily="2" charset="-52"/>
                  <a:ea typeface="+mj-ea"/>
                  <a:cs typeface="Times New Roman" panose="02020603050405020304" pitchFamily="18" charset="0"/>
                </a:rPr>
                <a:t>21</a:t>
              </a:r>
              <a:r>
                <a:rPr lang="en-US" sz="2400" b="1" kern="1200">
                  <a:solidFill>
                    <a:srgbClr val="C00000"/>
                  </a:solidFill>
                  <a:latin typeface="Montserrat" panose="00000500000000000000" pitchFamily="2" charset="-52"/>
                  <a:ea typeface="+mj-ea"/>
                  <a:cs typeface="Times New Roman" panose="02020603050405020304" pitchFamily="18" charset="0"/>
                </a:rPr>
                <a:t> ВОПРОСОВ)</a:t>
              </a:r>
            </a:p>
          </p:txBody>
        </p:sp>
        <p:sp>
          <p:nvSpPr>
            <p:cNvPr id="7" name="Содержимое 2"/>
            <p:cNvSpPr txBox="1"/>
            <p:nvPr/>
          </p:nvSpPr>
          <p:spPr>
            <a:xfrm>
              <a:off x="10146539" y="6031423"/>
              <a:ext cx="8434069" cy="269812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-228600">
                <a:lnSpc>
                  <a:spcPct val="90000"/>
                </a:lnSpc>
                <a:defRPr/>
              </a:pP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Прием в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школу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и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характеристика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школы</a:t>
              </a:r>
              <a:endParaRPr lang="en-US" sz="24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pPr indent="-228600">
                <a:lnSpc>
                  <a:spcPct val="90000"/>
                </a:lnSpc>
                <a:defRPr/>
              </a:pPr>
              <a:r>
                <a:rPr lang="ru-RU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Учебное</a:t>
              </a:r>
              <a:r>
                <a:rPr lang="en-US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время</a:t>
              </a:r>
              <a:endParaRPr lang="en-US" sz="2400" b="0" i="0">
                <a:effectLst/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pPr indent="-228600">
                <a:lnSpc>
                  <a:spcPct val="90000"/>
                </a:lnSpc>
                <a:defRPr/>
              </a:pPr>
              <a:r>
                <a:rPr lang="ru-RU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Влияние</a:t>
              </a:r>
              <a:r>
                <a:rPr lang="en-US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школы</a:t>
              </a:r>
              <a:r>
                <a:rPr lang="en-US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на</a:t>
              </a:r>
              <a:r>
                <a:rPr lang="en-US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учебные</a:t>
              </a:r>
              <a:r>
                <a:rPr lang="en-US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достижения</a:t>
              </a:r>
              <a:endParaRPr lang="en-US" sz="24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pPr indent="-228600">
                <a:lnSpc>
                  <a:spcPct val="90000"/>
                </a:lnSpc>
                <a:defRPr/>
              </a:pPr>
              <a:r>
                <a:rPr lang="ru-RU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Подготовленность</a:t>
              </a:r>
              <a:r>
                <a:rPr lang="en-US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ученика</a:t>
              </a:r>
              <a:r>
                <a:rPr lang="en-US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к чтению</a:t>
              </a:r>
              <a:r>
                <a:rPr lang="en-US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и</a:t>
              </a:r>
              <a:r>
                <a:rPr lang="en-US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письму</a:t>
              </a:r>
              <a:endParaRPr lang="en-US" sz="2400" b="0" i="0">
                <a:effectLst/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pPr indent="-228600">
                <a:lnSpc>
                  <a:spcPct val="90000"/>
                </a:lnSpc>
                <a:defRPr/>
              </a:pPr>
              <a:r>
                <a:rPr lang="ru-RU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Опыт</a:t>
              </a:r>
              <a:r>
                <a:rPr lang="en-US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и</a:t>
              </a:r>
              <a:r>
                <a:rPr lang="en-US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образование</a:t>
              </a:r>
              <a:r>
                <a:rPr lang="en-US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директора</a:t>
              </a:r>
              <a:r>
                <a:rPr lang="en-US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школы</a:t>
              </a:r>
              <a:endParaRPr lang="en-US" sz="24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pPr indent="-228600">
                <a:lnSpc>
                  <a:spcPct val="90000"/>
                </a:lnSpc>
                <a:defRPr/>
              </a:pPr>
              <a:r>
                <a:rPr lang="ru-RU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Пандемия </a:t>
              </a:r>
              <a:r>
                <a:rPr lang="en-GB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COVID-19</a:t>
              </a:r>
              <a:endParaRPr lang="en-US" sz="24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pPr indent="-228600">
                <a:lnSpc>
                  <a:spcPct val="90000"/>
                </a:lnSpc>
                <a:defRPr/>
              </a:pPr>
              <a:endParaRPr lang="en-US" sz="24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pPr indent="-228600">
                <a:lnSpc>
                  <a:spcPct val="90000"/>
                </a:lnSpc>
                <a:defRPr/>
              </a:pPr>
              <a:endParaRPr lang="en-US" sz="24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pPr indent="-228600">
                <a:lnSpc>
                  <a:spcPct val="90000"/>
                </a:lnSpc>
                <a:defRPr/>
              </a:pPr>
              <a:endParaRPr lang="en-US" sz="24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pPr indent="-228600">
                <a:lnSpc>
                  <a:spcPct val="90000"/>
                </a:lnSpc>
                <a:defRPr/>
              </a:pPr>
              <a:endParaRPr lang="en-US" sz="24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E7D5B35-1D8F-47AA-95EB-567BC600E154}"/>
              </a:ext>
            </a:extLst>
          </p:cNvPr>
          <p:cNvGrpSpPr/>
          <p:nvPr/>
        </p:nvGrpSpPr>
        <p:grpSpPr>
          <a:xfrm>
            <a:off x="832744" y="5410503"/>
            <a:ext cx="9225541" cy="4010403"/>
            <a:chOff x="6240934" y="3261638"/>
            <a:chExt cx="9225541" cy="5325904"/>
          </a:xfrm>
        </p:grpSpPr>
        <p:sp>
          <p:nvSpPr>
            <p:cNvPr id="6" name="TextBox 19"/>
            <p:cNvSpPr txBox="1"/>
            <p:nvPr/>
          </p:nvSpPr>
          <p:spPr>
            <a:xfrm>
              <a:off x="6240934" y="3261638"/>
              <a:ext cx="7393123" cy="58398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en-US" sz="2400" b="1" kern="1200">
                  <a:solidFill>
                    <a:srgbClr val="C00000"/>
                  </a:solidFill>
                  <a:latin typeface="Montserrat" panose="00000500000000000000" pitchFamily="2" charset="-52"/>
                  <a:ea typeface="+mj-ea"/>
                  <a:cs typeface="Times New Roman" panose="02020603050405020304" pitchFamily="18" charset="0"/>
                </a:rPr>
                <a:t>АНКЕТА ДЛЯ </a:t>
              </a:r>
              <a:r>
                <a:rPr lang="ru-RU" sz="2400" b="1" kern="1200">
                  <a:solidFill>
                    <a:srgbClr val="C00000"/>
                  </a:solidFill>
                  <a:latin typeface="Montserrat" panose="00000500000000000000" pitchFamily="2" charset="-52"/>
                  <a:ea typeface="+mj-ea"/>
                  <a:cs typeface="Times New Roman" panose="02020603050405020304" pitchFamily="18" charset="0"/>
                </a:rPr>
                <a:t>УЧИТЕЛЯ </a:t>
              </a:r>
              <a:r>
                <a:rPr lang="en-US" sz="2400" b="1" kern="1200">
                  <a:solidFill>
                    <a:srgbClr val="C00000"/>
                  </a:solidFill>
                  <a:latin typeface="Montserrat" panose="00000500000000000000" pitchFamily="2" charset="-52"/>
                  <a:ea typeface="+mj-ea"/>
                  <a:cs typeface="Times New Roman" panose="02020603050405020304" pitchFamily="18" charset="0"/>
                </a:rPr>
                <a:t>(</a:t>
              </a:r>
              <a:r>
                <a:rPr lang="en-GB" sz="2400" b="1">
                  <a:solidFill>
                    <a:srgbClr val="C00000"/>
                  </a:solidFill>
                  <a:latin typeface="Montserrat" panose="00000500000000000000" pitchFamily="2" charset="-52"/>
                  <a:ea typeface="+mj-ea"/>
                  <a:cs typeface="Times New Roman" panose="02020603050405020304" pitchFamily="18" charset="0"/>
                </a:rPr>
                <a:t>31</a:t>
              </a:r>
              <a:r>
                <a:rPr lang="en-US" sz="2400" b="1" kern="1200">
                  <a:solidFill>
                    <a:srgbClr val="C00000"/>
                  </a:solidFill>
                  <a:latin typeface="Montserrat" panose="00000500000000000000" pitchFamily="2" charset="-52"/>
                  <a:ea typeface="+mj-ea"/>
                  <a:cs typeface="Times New Roman" panose="02020603050405020304" pitchFamily="18" charset="0"/>
                </a:rPr>
                <a:t> ВОПРОСОВ)</a:t>
              </a:r>
            </a:p>
          </p:txBody>
        </p:sp>
        <p:sp>
          <p:nvSpPr>
            <p:cNvPr id="72" name="Содержимое 2"/>
            <p:cNvSpPr txBox="1"/>
            <p:nvPr/>
          </p:nvSpPr>
          <p:spPr>
            <a:xfrm>
              <a:off x="7029450" y="4068881"/>
              <a:ext cx="8437025" cy="4518661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-228600">
                <a:lnSpc>
                  <a:spcPct val="90000"/>
                </a:lnSpc>
                <a:defRPr/>
              </a:pP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Об учителе</a:t>
              </a:r>
            </a:p>
            <a:p>
              <a:pPr indent="-228600">
                <a:lnSpc>
                  <a:spcPct val="90000"/>
                </a:lnSpc>
                <a:defRPr/>
              </a:pP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Влияние школы на успехи в обучении</a:t>
              </a:r>
            </a:p>
            <a:p>
              <a:pPr indent="-228600">
                <a:lnSpc>
                  <a:spcPct val="90000"/>
                </a:lnSpc>
                <a:defRPr/>
              </a:pP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Школьная среда</a:t>
              </a:r>
            </a:p>
            <a:p>
              <a:pPr indent="-228600">
                <a:lnSpc>
                  <a:spcPct val="90000"/>
                </a:lnSpc>
                <a:defRPr/>
              </a:pP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О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работе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учителя</a:t>
              </a:r>
            </a:p>
            <a:p>
              <a:pPr indent="-228600">
                <a:lnSpc>
                  <a:spcPct val="90000"/>
                </a:lnSpc>
                <a:defRPr/>
              </a:pP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Обучение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чтению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в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тестируемом классе</a:t>
              </a:r>
            </a:p>
            <a:p>
              <a:pPr indent="-228600">
                <a:lnSpc>
                  <a:spcPct val="90000"/>
                </a:lnSpc>
                <a:defRPr/>
              </a:pP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Компьютерные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и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библиотечные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ресурсы</a:t>
              </a:r>
            </a:p>
            <a:p>
              <a:pPr indent="-228600">
                <a:lnSpc>
                  <a:spcPct val="90000"/>
                </a:lnSpc>
                <a:defRPr/>
              </a:pP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Домашнее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задание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по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чтению</a:t>
              </a:r>
            </a:p>
            <a:p>
              <a:pPr indent="-228600">
                <a:lnSpc>
                  <a:spcPct val="90000"/>
                </a:lnSpc>
                <a:defRPr/>
              </a:pP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Оценивание</a:t>
              </a:r>
              <a:r>
                <a:rPr lang="en-US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чтения</a:t>
              </a:r>
              <a:endParaRPr lang="en-US" sz="24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pPr indent="-228600">
                <a:lnSpc>
                  <a:spcPct val="90000"/>
                </a:lnSpc>
                <a:defRPr/>
              </a:pPr>
              <a:endParaRPr lang="en-US" sz="24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pPr indent="-228600">
                <a:lnSpc>
                  <a:spcPct val="90000"/>
                </a:lnSpc>
                <a:defRPr/>
              </a:pPr>
              <a:endParaRPr lang="en-US" sz="24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pPr marL="0" indent="-228600" algn="ctr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  <a:defRPr/>
              </a:pPr>
              <a:endParaRPr lang="en-US" sz="2400" b="1">
                <a:latin typeface="Montserrat" panose="00000500000000000000" pitchFamily="2" charset="-52"/>
                <a:ea typeface="+mj-ea"/>
                <a:cs typeface="Times New Roman" panose="02020603050405020304" pitchFamily="18" charset="0"/>
              </a:endParaRPr>
            </a:p>
            <a:p>
              <a:pPr indent="-228600">
                <a:lnSpc>
                  <a:spcPct val="90000"/>
                </a:lnSpc>
                <a:defRPr/>
              </a:pPr>
              <a:endParaRPr lang="en-US" sz="24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7A502CBB-B15D-4B0D-88BF-C0E63675BCE0}"/>
              </a:ext>
            </a:extLst>
          </p:cNvPr>
          <p:cNvGrpSpPr/>
          <p:nvPr/>
        </p:nvGrpSpPr>
        <p:grpSpPr>
          <a:xfrm>
            <a:off x="966979" y="1445256"/>
            <a:ext cx="7129386" cy="3071342"/>
            <a:chOff x="881888" y="1119219"/>
            <a:chExt cx="7129386" cy="3071342"/>
          </a:xfrm>
        </p:grpSpPr>
        <p:sp>
          <p:nvSpPr>
            <p:cNvPr id="24" name="Содержимое 2">
              <a:extLst>
                <a:ext uri="{FF2B5EF4-FFF2-40B4-BE49-F238E27FC236}">
                  <a16:creationId xmlns:a16="http://schemas.microsoft.com/office/drawing/2014/main" id="{4CD5E82C-30B4-48DD-95E3-39DB4CF89A67}"/>
                </a:ext>
              </a:extLst>
            </p:cNvPr>
            <p:cNvSpPr txBox="1"/>
            <p:nvPr/>
          </p:nvSpPr>
          <p:spPr>
            <a:xfrm>
              <a:off x="1707849" y="1903573"/>
              <a:ext cx="6303425" cy="2286988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342900" indent="-228600">
                <a:lnSpc>
                  <a:spcPct val="9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 sz="2200">
                  <a:latin typeface="Montserrat" panose="00000500000000000000" pitchFamily="2" charset="-52"/>
                  <a:cs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/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/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/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/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en-US" sz="2400"/>
                <a:t>О </a:t>
              </a:r>
              <a:r>
                <a:rPr lang="en-US" sz="2400" err="1"/>
                <a:t>себе</a:t>
              </a:r>
              <a:endParaRPr lang="en-US" sz="2400"/>
            </a:p>
            <a:p>
              <a:r>
                <a:rPr lang="en-US" sz="2400" err="1"/>
                <a:t>Ваша</a:t>
              </a:r>
              <a:r>
                <a:rPr lang="en-US" sz="2400"/>
                <a:t> </a:t>
              </a:r>
              <a:r>
                <a:rPr lang="en-US" sz="2400" err="1"/>
                <a:t>школа</a:t>
              </a:r>
              <a:endParaRPr lang="en-US" sz="2400"/>
            </a:p>
            <a:p>
              <a:r>
                <a:rPr lang="en-US" sz="2400" err="1"/>
                <a:t>Чтение</a:t>
              </a:r>
              <a:r>
                <a:rPr lang="en-US" sz="2400"/>
                <a:t> в </a:t>
              </a:r>
              <a:r>
                <a:rPr lang="en-US" sz="2400" err="1"/>
                <a:t>школе</a:t>
              </a:r>
              <a:endParaRPr lang="en-US" sz="2400"/>
            </a:p>
            <a:p>
              <a:r>
                <a:rPr lang="en-US" sz="2400" err="1"/>
                <a:t>Испрользование</a:t>
              </a:r>
              <a:r>
                <a:rPr lang="en-US" sz="2400"/>
                <a:t> </a:t>
              </a:r>
              <a:r>
                <a:rPr lang="en-US" sz="2400" err="1"/>
                <a:t>библиотеки</a:t>
              </a:r>
              <a:endParaRPr lang="en-US" sz="2400"/>
            </a:p>
            <a:p>
              <a:r>
                <a:rPr lang="en-US" sz="2400" err="1"/>
                <a:t>Чтение</a:t>
              </a:r>
              <a:r>
                <a:rPr lang="en-US" sz="2400"/>
                <a:t> </a:t>
              </a:r>
              <a:r>
                <a:rPr lang="en-US" sz="2400" err="1"/>
                <a:t>вне</a:t>
              </a:r>
              <a:r>
                <a:rPr lang="en-US" sz="2400"/>
                <a:t> </a:t>
              </a:r>
              <a:r>
                <a:rPr lang="en-US" sz="2400" err="1"/>
                <a:t>школы</a:t>
              </a:r>
              <a:endParaRPr lang="en-US" sz="2400"/>
            </a:p>
            <a:p>
              <a:r>
                <a:rPr lang="en-US" sz="2400" err="1"/>
                <a:t>Что</a:t>
              </a:r>
              <a:r>
                <a:rPr lang="en-US" sz="2400"/>
                <a:t> </a:t>
              </a:r>
              <a:r>
                <a:rPr lang="en-US" sz="2400" err="1"/>
                <a:t>вы</a:t>
              </a:r>
              <a:r>
                <a:rPr lang="en-US" sz="2400"/>
                <a:t> </a:t>
              </a:r>
              <a:r>
                <a:rPr lang="ru-RU" sz="2400"/>
                <a:t>д</a:t>
              </a:r>
              <a:r>
                <a:rPr lang="en-US" sz="2400" err="1"/>
                <a:t>умаете</a:t>
              </a:r>
              <a:r>
                <a:rPr lang="en-US" sz="2400"/>
                <a:t> о </a:t>
              </a:r>
              <a:r>
                <a:rPr lang="en-US" sz="2400" err="1"/>
                <a:t>чтении</a:t>
              </a:r>
              <a:r>
                <a:rPr lang="en-US" sz="2400"/>
                <a:t>.</a:t>
              </a:r>
            </a:p>
            <a:p>
              <a:endParaRPr lang="en-US" sz="2400"/>
            </a:p>
            <a:p>
              <a:endParaRPr lang="en-US" sz="2400"/>
            </a:p>
            <a:p>
              <a:endParaRPr lang="en-US" sz="2400"/>
            </a:p>
            <a:p>
              <a:endParaRPr lang="en-US" sz="2400"/>
            </a:p>
            <a:p>
              <a:endParaRPr lang="en-US" sz="2400"/>
            </a:p>
          </p:txBody>
        </p:sp>
        <p:sp>
          <p:nvSpPr>
            <p:cNvPr id="16" name="TextBox 19">
              <a:extLst>
                <a:ext uri="{FF2B5EF4-FFF2-40B4-BE49-F238E27FC236}">
                  <a16:creationId xmlns:a16="http://schemas.microsoft.com/office/drawing/2014/main" id="{5D31D643-C025-4B44-9209-1DA126309834}"/>
                </a:ext>
              </a:extLst>
            </p:cNvPr>
            <p:cNvSpPr txBox="1"/>
            <p:nvPr/>
          </p:nvSpPr>
          <p:spPr>
            <a:xfrm>
              <a:off x="881888" y="1119219"/>
              <a:ext cx="7129386" cy="56629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en-US" sz="2400" b="1">
                  <a:solidFill>
                    <a:srgbClr val="C00000"/>
                  </a:solidFill>
                  <a:latin typeface="Montserrat" panose="00000500000000000000" pitchFamily="2" charset="-52"/>
                  <a:ea typeface="+mj-ea"/>
                  <a:cs typeface="Times New Roman" panose="02020603050405020304" pitchFamily="18" charset="0"/>
                </a:rPr>
                <a:t>АНКЕТА ДЛЯ УЧЕНИКА</a:t>
              </a:r>
              <a:r>
                <a:rPr lang="ru-RU" sz="2400" b="1">
                  <a:solidFill>
                    <a:srgbClr val="C00000"/>
                  </a:solidFill>
                  <a:latin typeface="Montserrat" panose="00000500000000000000" pitchFamily="2" charset="-52"/>
                  <a:ea typeface="+mj-ea"/>
                  <a:cs typeface="Times New Roman" panose="02020603050405020304" pitchFamily="18" charset="0"/>
                </a:rPr>
                <a:t> </a:t>
              </a:r>
              <a:r>
                <a:rPr lang="en-US" sz="2400" b="1">
                  <a:solidFill>
                    <a:srgbClr val="C00000"/>
                  </a:solidFill>
                  <a:latin typeface="Montserrat" panose="00000500000000000000" pitchFamily="2" charset="-52"/>
                  <a:ea typeface="+mj-ea"/>
                  <a:cs typeface="Times New Roman" panose="02020603050405020304" pitchFamily="18" charset="0"/>
                </a:rPr>
                <a:t>(19 ВОПРОСОВ)</a:t>
              </a:r>
            </a:p>
          </p:txBody>
        </p:sp>
      </p:grp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A4651415-14B1-443F-8B0A-9A4B2A9F11D5}"/>
              </a:ext>
            </a:extLst>
          </p:cNvPr>
          <p:cNvCxnSpPr/>
          <p:nvPr/>
        </p:nvCxnSpPr>
        <p:spPr>
          <a:xfrm>
            <a:off x="9105900" y="1727556"/>
            <a:ext cx="0" cy="307303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DCCD3B9B-4A37-4CDA-980E-64AE6B1A647D}"/>
              </a:ext>
            </a:extLst>
          </p:cNvPr>
          <p:cNvCxnSpPr/>
          <p:nvPr/>
        </p:nvCxnSpPr>
        <p:spPr>
          <a:xfrm>
            <a:off x="9144000" y="5644475"/>
            <a:ext cx="0" cy="3073039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F40158D-0778-4E4A-9C50-DF8C323F9B7C}"/>
              </a:ext>
            </a:extLst>
          </p:cNvPr>
          <p:cNvCxnSpPr/>
          <p:nvPr/>
        </p:nvCxnSpPr>
        <p:spPr>
          <a:xfrm>
            <a:off x="1621260" y="5143500"/>
            <a:ext cx="677979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0AE0F0D7-8A4C-4C5B-B683-1A085663F0FE}"/>
              </a:ext>
            </a:extLst>
          </p:cNvPr>
          <p:cNvCxnSpPr/>
          <p:nvPr/>
        </p:nvCxnSpPr>
        <p:spPr>
          <a:xfrm>
            <a:off x="9853931" y="5124450"/>
            <a:ext cx="677979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032209" y="6181208"/>
            <a:ext cx="8223582" cy="530794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7381388" y="5143500"/>
            <a:ext cx="3525224" cy="7154513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4168172" y="2549732"/>
            <a:ext cx="9951655" cy="17389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  <a:spcAft>
                <a:spcPts val="600"/>
              </a:spcAft>
            </a:pPr>
            <a:r>
              <a:rPr lang="ru-RU" sz="5400" b="1">
                <a:solidFill>
                  <a:srgbClr val="241452"/>
                </a:solidFill>
                <a:latin typeface="Montserrat" panose="00000500000000000000" pitchFamily="2" charset="-52"/>
              </a:rPr>
              <a:t>Процедура проведения </a:t>
            </a:r>
          </a:p>
          <a:p>
            <a:pPr algn="ctr">
              <a:spcBef>
                <a:spcPct val="0"/>
              </a:spcBef>
              <a:spcAft>
                <a:spcPts val="600"/>
              </a:spcAft>
            </a:pPr>
            <a:r>
              <a:rPr lang="en-US" sz="5400" b="1">
                <a:solidFill>
                  <a:srgbClr val="241452"/>
                </a:solidFill>
                <a:latin typeface="Montserrat" panose="00000500000000000000" pitchFamily="2" charset="-52"/>
              </a:rPr>
              <a:t>PIRLS-2021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925403" y="-882519"/>
            <a:ext cx="2437194" cy="239454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F75ED8-4FB9-4A50-B48A-750A498E6E5E}"/>
              </a:ext>
            </a:extLst>
          </p:cNvPr>
          <p:cNvSpPr txBox="1"/>
          <p:nvPr/>
        </p:nvSpPr>
        <p:spPr>
          <a:xfrm>
            <a:off x="1310624" y="332062"/>
            <a:ext cx="141620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400" b="1">
                <a:solidFill>
                  <a:srgbClr val="002469"/>
                </a:solidFill>
                <a:latin typeface="Montserrat" panose="00000500000000000000" pitchFamily="2" charset="-52"/>
              </a:rPr>
              <a:t>Основные этапы</a:t>
            </a:r>
            <a:endParaRPr lang="LID4096" sz="4400" b="1">
              <a:solidFill>
                <a:srgbClr val="002469"/>
              </a:solidFill>
              <a:latin typeface="Montserrat" panose="00000500000000000000" pitchFamily="2" charset="-52"/>
            </a:endParaRPr>
          </a:p>
        </p:txBody>
      </p:sp>
      <p:graphicFrame>
        <p:nvGraphicFramePr>
          <p:cNvPr id="4" name="Таблица 55">
            <a:extLst>
              <a:ext uri="{FF2B5EF4-FFF2-40B4-BE49-F238E27FC236}">
                <a16:creationId xmlns:a16="http://schemas.microsoft.com/office/drawing/2014/main" id="{94599CF2-03C5-4F0A-99D1-80639055CD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745734"/>
              </p:ext>
            </p:extLst>
          </p:nvPr>
        </p:nvGraphicFramePr>
        <p:xfrm>
          <a:off x="0" y="1112520"/>
          <a:ext cx="18287998" cy="9174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14625">
                  <a:extLst>
                    <a:ext uri="{9D8B030D-6E8A-4147-A177-3AD203B41FA5}">
                      <a16:colId xmlns:a16="http://schemas.microsoft.com/office/drawing/2014/main" val="1905093974"/>
                    </a:ext>
                  </a:extLst>
                </a:gridCol>
                <a:gridCol w="15573373">
                  <a:extLst>
                    <a:ext uri="{9D8B030D-6E8A-4147-A177-3AD203B41FA5}">
                      <a16:colId xmlns:a16="http://schemas.microsoft.com/office/drawing/2014/main" val="3747741485"/>
                    </a:ext>
                  </a:extLst>
                </a:gridCol>
              </a:tblGrid>
              <a:tr h="969435">
                <a:tc>
                  <a:txBody>
                    <a:bodyPr/>
                    <a:lstStyle/>
                    <a:p>
                      <a:pPr algn="r"/>
                      <a:r>
                        <a:rPr lang="kk-KZ" sz="60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1</a:t>
                      </a:r>
                      <a:endParaRPr lang="ru-KZ" sz="60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3200" b="1">
                          <a:solidFill>
                            <a:srgbClr val="00B050"/>
                          </a:solidFill>
                          <a:latin typeface="Montserrat" panose="00000500000000000000" pitchFamily="2" charset="-52"/>
                          <a:cs typeface="Arial" panose="020B0604020202020204" pitchFamily="34" charset="0"/>
                        </a:rPr>
                        <a:t>Назначение координаторов и тест-администраторов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73984739"/>
                  </a:ext>
                </a:extLst>
              </a:tr>
              <a:tr h="969435">
                <a:tc>
                  <a:txBody>
                    <a:bodyPr/>
                    <a:lstStyle/>
                    <a:p>
                      <a:pPr algn="r"/>
                      <a:r>
                        <a:rPr lang="kk-KZ" sz="60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2</a:t>
                      </a:r>
                      <a:endParaRPr lang="ru-KZ" sz="60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Проведение вебинара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571180"/>
                  </a:ext>
                </a:extLst>
              </a:tr>
              <a:tr h="969435">
                <a:tc>
                  <a:txBody>
                    <a:bodyPr/>
                    <a:lstStyle/>
                    <a:p>
                      <a:pPr algn="r"/>
                      <a:r>
                        <a:rPr lang="kk-KZ" sz="60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3</a:t>
                      </a:r>
                      <a:endParaRPr lang="ru-KZ" sz="60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Заполнение списка классов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00774690"/>
                  </a:ext>
                </a:extLst>
              </a:tr>
              <a:tr h="969435">
                <a:tc>
                  <a:txBody>
                    <a:bodyPr/>
                    <a:lstStyle/>
                    <a:p>
                      <a:pPr algn="r"/>
                      <a:r>
                        <a:rPr lang="kk-KZ" sz="60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4</a:t>
                      </a:r>
                      <a:endParaRPr lang="ru-KZ" sz="60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Оповещение школьного коллектива и родителей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0162639"/>
                  </a:ext>
                </a:extLst>
              </a:tr>
              <a:tr h="1028188">
                <a:tc>
                  <a:txBody>
                    <a:bodyPr/>
                    <a:lstStyle/>
                    <a:p>
                      <a:pPr algn="r"/>
                      <a:r>
                        <a:rPr lang="kk-KZ" sz="60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5</a:t>
                      </a:r>
                      <a:endParaRPr lang="ru-KZ" sz="60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Проведение диагностики компьютеров школ, участвующих в компьютерном формате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3096390"/>
                  </a:ext>
                </a:extLst>
              </a:tr>
              <a:tr h="969435">
                <a:tc>
                  <a:txBody>
                    <a:bodyPr/>
                    <a:lstStyle/>
                    <a:p>
                      <a:pPr algn="r"/>
                      <a:r>
                        <a:rPr lang="kk-KZ" sz="60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6</a:t>
                      </a:r>
                      <a:endParaRPr lang="ru-KZ" sz="60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Заполнение списка учащихся в отобранных классах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577338"/>
                  </a:ext>
                </a:extLst>
              </a:tr>
              <a:tr h="1028188">
                <a:tc>
                  <a:txBody>
                    <a:bodyPr/>
                    <a:lstStyle/>
                    <a:p>
                      <a:pPr algn="r"/>
                      <a:r>
                        <a:rPr lang="en-US" sz="60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7</a:t>
                      </a:r>
                      <a:endParaRPr lang="ru-KZ" sz="60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Подготовка кабинета (часы, мел, детская литература) и маркирование рабочего места учащихся (ФИО, ID, пароль)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9959916"/>
                  </a:ext>
                </a:extLst>
              </a:tr>
              <a:tr h="969435">
                <a:tc>
                  <a:txBody>
                    <a:bodyPr/>
                    <a:lstStyle/>
                    <a:p>
                      <a:pPr algn="r"/>
                      <a:r>
                        <a:rPr lang="en-US" sz="60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8</a:t>
                      </a:r>
                      <a:endParaRPr lang="ru-KZ" sz="60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Проведение исследования в школе (тестирование, анкетирование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93887782"/>
                  </a:ext>
                </a:extLst>
              </a:tr>
              <a:tr h="969435">
                <a:tc>
                  <a:txBody>
                    <a:bodyPr/>
                    <a:lstStyle/>
                    <a:p>
                      <a:pPr algn="r"/>
                      <a:r>
                        <a:rPr lang="en-US" sz="60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9</a:t>
                      </a:r>
                      <a:endParaRPr lang="ru-KZ" sz="60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Отправка ответов учащихся на сервер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631999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06740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>
            <a:extLst>
              <a:ext uri="{FF2B5EF4-FFF2-40B4-BE49-F238E27FC236}">
                <a16:creationId xmlns:a16="http://schemas.microsoft.com/office/drawing/2014/main" id="{FF652353-312D-417D-8AAB-9559AD8A62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2659" y="2248490"/>
            <a:ext cx="3339887" cy="7767180"/>
          </a:xfrm>
          <a:prstGeom prst="rect">
            <a:avLst/>
          </a:prstGeom>
        </p:spPr>
      </p:pic>
      <p:sp>
        <p:nvSpPr>
          <p:cNvPr id="5" name="TextBox 21">
            <a:extLst>
              <a:ext uri="{FF2B5EF4-FFF2-40B4-BE49-F238E27FC236}">
                <a16:creationId xmlns:a16="http://schemas.microsoft.com/office/drawing/2014/main" id="{B9FAD9CB-7879-49F7-ABD6-29A8508CCB5D}"/>
              </a:ext>
            </a:extLst>
          </p:cNvPr>
          <p:cNvSpPr txBox="1"/>
          <p:nvPr/>
        </p:nvSpPr>
        <p:spPr>
          <a:xfrm>
            <a:off x="0" y="0"/>
            <a:ext cx="18287999" cy="14789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4800" b="1">
                <a:solidFill>
                  <a:srgbClr val="241452"/>
                </a:solidFill>
                <a:latin typeface="Montserrat" panose="00000500000000000000" pitchFamily="2" charset="-52"/>
              </a:rPr>
              <a:t>Ответственные за проведение исследования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B2B1FF4-4D6F-4B8C-8EAF-0E280E49D6B0}"/>
              </a:ext>
            </a:extLst>
          </p:cNvPr>
          <p:cNvSpPr/>
          <p:nvPr/>
        </p:nvSpPr>
        <p:spPr>
          <a:xfrm>
            <a:off x="13744634" y="2248490"/>
            <a:ext cx="3494673" cy="2387564"/>
          </a:xfrm>
          <a:prstGeom prst="rect">
            <a:avLst/>
          </a:prstGeom>
          <a:solidFill>
            <a:srgbClr val="002469"/>
          </a:solidFill>
          <a:ln>
            <a:solidFill>
              <a:srgbClr val="0024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>
                <a:latin typeface="Montserrat" panose="00000500000000000000" pitchFamily="2" charset="-52"/>
              </a:rPr>
              <a:t>Тест-администратор </a:t>
            </a:r>
            <a:endParaRPr lang="ru-KZ" sz="3000" b="1">
              <a:latin typeface="Montserrat" panose="00000500000000000000" pitchFamily="2" charset="-52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9E66EAB-7CA2-42AF-BF3C-34898A524C47}"/>
              </a:ext>
            </a:extLst>
          </p:cNvPr>
          <p:cNvSpPr/>
          <p:nvPr/>
        </p:nvSpPr>
        <p:spPr>
          <a:xfrm>
            <a:off x="2440444" y="6564394"/>
            <a:ext cx="3494674" cy="2387567"/>
          </a:xfrm>
          <a:prstGeom prst="rect">
            <a:avLst/>
          </a:prstGeom>
          <a:solidFill>
            <a:srgbClr val="C40000"/>
          </a:solidFill>
          <a:ln>
            <a:solidFill>
              <a:srgbClr val="C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latin typeface="Montserrat" panose="00000500000000000000" pitchFamily="2" charset="-52"/>
              </a:rPr>
              <a:t>АО «ИАЦ»</a:t>
            </a:r>
            <a:endParaRPr lang="ru-KZ" sz="2800" b="1">
              <a:latin typeface="Montserrat" panose="00000500000000000000" pitchFamily="2" charset="-52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1F05870-1A05-4FD4-A98A-C068F47B8E71}"/>
              </a:ext>
            </a:extLst>
          </p:cNvPr>
          <p:cNvSpPr/>
          <p:nvPr/>
        </p:nvSpPr>
        <p:spPr>
          <a:xfrm>
            <a:off x="6290702" y="6603304"/>
            <a:ext cx="3494674" cy="2387566"/>
          </a:xfrm>
          <a:prstGeom prst="rect">
            <a:avLst/>
          </a:prstGeom>
          <a:solidFill>
            <a:srgbClr val="C40000"/>
          </a:solidFill>
          <a:ln>
            <a:solidFill>
              <a:srgbClr val="C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latin typeface="Montserrat" panose="00000500000000000000" pitchFamily="2" charset="-52"/>
              </a:rPr>
              <a:t>Управление образования</a:t>
            </a:r>
            <a:endParaRPr lang="ru-KZ" sz="2800" b="1">
              <a:latin typeface="Montserrat" panose="00000500000000000000" pitchFamily="2" charset="-52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501E044-6F08-4715-A898-115ACD8E22B7}"/>
              </a:ext>
            </a:extLst>
          </p:cNvPr>
          <p:cNvSpPr/>
          <p:nvPr/>
        </p:nvSpPr>
        <p:spPr>
          <a:xfrm>
            <a:off x="10017667" y="6603304"/>
            <a:ext cx="3494674" cy="2387565"/>
          </a:xfrm>
          <a:prstGeom prst="rect">
            <a:avLst/>
          </a:prstGeom>
          <a:solidFill>
            <a:srgbClr val="C40000"/>
          </a:solidFill>
          <a:ln>
            <a:solidFill>
              <a:srgbClr val="C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>
                <a:latin typeface="Montserrat" panose="00000500000000000000" pitchFamily="2" charset="-52"/>
              </a:rPr>
              <a:t>Завуч школы</a:t>
            </a:r>
            <a:endParaRPr lang="ru-KZ" sz="2800" b="1">
              <a:latin typeface="Montserrat" panose="00000500000000000000" pitchFamily="2" charset="-52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FF8B2EA9-BAB2-433B-9653-6CCF18A70607}"/>
              </a:ext>
            </a:extLst>
          </p:cNvPr>
          <p:cNvSpPr/>
          <p:nvPr/>
        </p:nvSpPr>
        <p:spPr>
          <a:xfrm>
            <a:off x="13744633" y="6603305"/>
            <a:ext cx="3494674" cy="2387564"/>
          </a:xfrm>
          <a:prstGeom prst="rect">
            <a:avLst/>
          </a:prstGeom>
          <a:solidFill>
            <a:srgbClr val="C40000"/>
          </a:solidFill>
          <a:ln>
            <a:solidFill>
              <a:srgbClr val="C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>
                <a:latin typeface="Montserrat" panose="00000500000000000000" pitchFamily="2" charset="-52"/>
              </a:rPr>
              <a:t>Сотрудники управления образования или учителя, не преподающие в школах-участниках</a:t>
            </a:r>
            <a:endParaRPr lang="ru-KZ" sz="2200" b="1">
              <a:latin typeface="Montserrat" panose="00000500000000000000" pitchFamily="2" charset="-52"/>
            </a:endParaRPr>
          </a:p>
        </p:txBody>
      </p:sp>
      <p:sp>
        <p:nvSpPr>
          <p:cNvPr id="15" name="Стрелка: вниз 14">
            <a:extLst>
              <a:ext uri="{FF2B5EF4-FFF2-40B4-BE49-F238E27FC236}">
                <a16:creationId xmlns:a16="http://schemas.microsoft.com/office/drawing/2014/main" id="{4C28F7ED-9F30-40DD-A1FC-E373F8FBA058}"/>
              </a:ext>
            </a:extLst>
          </p:cNvPr>
          <p:cNvSpPr/>
          <p:nvPr/>
        </p:nvSpPr>
        <p:spPr>
          <a:xfrm>
            <a:off x="3818130" y="5191662"/>
            <a:ext cx="739302" cy="817124"/>
          </a:xfrm>
          <a:prstGeom prst="downArrow">
            <a:avLst/>
          </a:prstGeom>
          <a:solidFill>
            <a:srgbClr val="AFAFAF"/>
          </a:solidFill>
          <a:ln>
            <a:solidFill>
              <a:srgbClr val="AF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16" name="Стрелка: вниз 15">
            <a:extLst>
              <a:ext uri="{FF2B5EF4-FFF2-40B4-BE49-F238E27FC236}">
                <a16:creationId xmlns:a16="http://schemas.microsoft.com/office/drawing/2014/main" id="{CDE180B6-8448-485E-9818-E05E539B7F0C}"/>
              </a:ext>
            </a:extLst>
          </p:cNvPr>
          <p:cNvSpPr/>
          <p:nvPr/>
        </p:nvSpPr>
        <p:spPr>
          <a:xfrm>
            <a:off x="7668387" y="5205061"/>
            <a:ext cx="739302" cy="817124"/>
          </a:xfrm>
          <a:prstGeom prst="downArrow">
            <a:avLst/>
          </a:prstGeom>
          <a:solidFill>
            <a:srgbClr val="AFAFAF"/>
          </a:solidFill>
          <a:ln>
            <a:solidFill>
              <a:srgbClr val="AF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17" name="Стрелка: вниз 16">
            <a:extLst>
              <a:ext uri="{FF2B5EF4-FFF2-40B4-BE49-F238E27FC236}">
                <a16:creationId xmlns:a16="http://schemas.microsoft.com/office/drawing/2014/main" id="{596870FA-85DB-49EE-9B16-F1777817762A}"/>
              </a:ext>
            </a:extLst>
          </p:cNvPr>
          <p:cNvSpPr/>
          <p:nvPr/>
        </p:nvSpPr>
        <p:spPr>
          <a:xfrm>
            <a:off x="11395353" y="5242032"/>
            <a:ext cx="739302" cy="817124"/>
          </a:xfrm>
          <a:prstGeom prst="downArrow">
            <a:avLst/>
          </a:prstGeom>
          <a:solidFill>
            <a:srgbClr val="AFAFAF"/>
          </a:solidFill>
          <a:ln>
            <a:solidFill>
              <a:srgbClr val="AF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18" name="Стрелка: вниз 17">
            <a:extLst>
              <a:ext uri="{FF2B5EF4-FFF2-40B4-BE49-F238E27FC236}">
                <a16:creationId xmlns:a16="http://schemas.microsoft.com/office/drawing/2014/main" id="{03887FBA-A2BC-44CB-87F7-CF29935E8886}"/>
              </a:ext>
            </a:extLst>
          </p:cNvPr>
          <p:cNvSpPr/>
          <p:nvPr/>
        </p:nvSpPr>
        <p:spPr>
          <a:xfrm>
            <a:off x="15122319" y="5143500"/>
            <a:ext cx="739302" cy="817124"/>
          </a:xfrm>
          <a:prstGeom prst="downArrow">
            <a:avLst/>
          </a:prstGeom>
          <a:solidFill>
            <a:srgbClr val="AFAFAF"/>
          </a:solidFill>
          <a:ln>
            <a:solidFill>
              <a:srgbClr val="AF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0D0FED1-C159-43BF-A941-8A18430A944E}"/>
              </a:ext>
            </a:extLst>
          </p:cNvPr>
          <p:cNvSpPr/>
          <p:nvPr/>
        </p:nvSpPr>
        <p:spPr>
          <a:xfrm>
            <a:off x="2443487" y="2248490"/>
            <a:ext cx="3494673" cy="2387564"/>
          </a:xfrm>
          <a:prstGeom prst="rect">
            <a:avLst/>
          </a:prstGeom>
          <a:solidFill>
            <a:srgbClr val="002469"/>
          </a:solidFill>
          <a:ln>
            <a:solidFill>
              <a:srgbClr val="0024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>
                <a:latin typeface="Montserrat" panose="00000500000000000000" pitchFamily="2" charset="-52"/>
              </a:rPr>
              <a:t>Национальный</a:t>
            </a:r>
            <a:r>
              <a:rPr lang="ru-RU" sz="3000">
                <a:latin typeface="Montserrat" panose="00000500000000000000" pitchFamily="2" charset="-52"/>
              </a:rPr>
              <a:t> </a:t>
            </a:r>
            <a:r>
              <a:rPr lang="ru-RU" sz="2800">
                <a:latin typeface="Montserrat" panose="00000500000000000000" pitchFamily="2" charset="-52"/>
              </a:rPr>
              <a:t>координатор</a:t>
            </a:r>
            <a:endParaRPr lang="ru-KZ" sz="3000">
              <a:latin typeface="Montserrat" panose="00000500000000000000" pitchFamily="2" charset="-52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741C81BD-3F53-4C5D-A148-A40D97D46993}"/>
              </a:ext>
            </a:extLst>
          </p:cNvPr>
          <p:cNvSpPr/>
          <p:nvPr/>
        </p:nvSpPr>
        <p:spPr>
          <a:xfrm>
            <a:off x="6290703" y="2248490"/>
            <a:ext cx="3494673" cy="2387564"/>
          </a:xfrm>
          <a:prstGeom prst="rect">
            <a:avLst/>
          </a:prstGeom>
          <a:solidFill>
            <a:srgbClr val="002469"/>
          </a:solidFill>
          <a:ln>
            <a:solidFill>
              <a:srgbClr val="0024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>
                <a:latin typeface="Montserrat" panose="00000500000000000000" pitchFamily="2" charset="-52"/>
              </a:rPr>
              <a:t>Областной </a:t>
            </a:r>
            <a:r>
              <a:rPr lang="ru-RU" sz="2800">
                <a:latin typeface="Montserrat" panose="00000500000000000000" pitchFamily="2" charset="-52"/>
              </a:rPr>
              <a:t>координатор</a:t>
            </a:r>
            <a:endParaRPr lang="ru-KZ" sz="3000">
              <a:latin typeface="Montserrat" panose="00000500000000000000" pitchFamily="2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2FED029-60A8-4F8E-A742-BBACEA5BD8FA}"/>
              </a:ext>
            </a:extLst>
          </p:cNvPr>
          <p:cNvSpPr/>
          <p:nvPr/>
        </p:nvSpPr>
        <p:spPr>
          <a:xfrm>
            <a:off x="10017668" y="2248490"/>
            <a:ext cx="3494673" cy="2387564"/>
          </a:xfrm>
          <a:prstGeom prst="rect">
            <a:avLst/>
          </a:prstGeom>
          <a:solidFill>
            <a:srgbClr val="002469"/>
          </a:solidFill>
          <a:ln>
            <a:solidFill>
              <a:srgbClr val="0024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>
                <a:latin typeface="Montserrat" panose="00000500000000000000" pitchFamily="2" charset="-52"/>
              </a:rPr>
              <a:t>Школьный </a:t>
            </a:r>
            <a:r>
              <a:rPr lang="ru-RU" sz="2800">
                <a:latin typeface="Montserrat" panose="00000500000000000000" pitchFamily="2" charset="-52"/>
              </a:rPr>
              <a:t>координатор</a:t>
            </a:r>
            <a:endParaRPr lang="ru-KZ" sz="3000">
              <a:latin typeface="Montserrat" panose="000005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2011951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0" y="456594"/>
            <a:ext cx="12162172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4800">
                <a:solidFill>
                  <a:srgbClr val="002469"/>
                </a:solidFill>
                <a:latin typeface="Montserrat" panose="00000500000000000000" pitchFamily="2" charset="-52"/>
              </a:rPr>
              <a:t>Функциональные обязанности </a:t>
            </a:r>
            <a:r>
              <a:rPr lang="ru-RU" sz="4800" b="1">
                <a:solidFill>
                  <a:srgbClr val="002469"/>
                </a:solidFill>
                <a:latin typeface="Montserrat" panose="00000500000000000000" pitchFamily="2" charset="-52"/>
              </a:rPr>
              <a:t>Национального</a:t>
            </a:r>
            <a:r>
              <a:rPr lang="ru-RU" sz="4800">
                <a:solidFill>
                  <a:srgbClr val="002469"/>
                </a:solidFill>
                <a:latin typeface="Montserrat" panose="00000500000000000000" pitchFamily="2" charset="-52"/>
              </a:rPr>
              <a:t> координатора</a:t>
            </a:r>
            <a:endParaRPr lang="en-US" sz="4800">
              <a:solidFill>
                <a:srgbClr val="002469"/>
              </a:solidFill>
              <a:latin typeface="Montserrat" panose="00000500000000000000" pitchFamily="2" charset="-52"/>
            </a:endParaRP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3303622" y="2011605"/>
            <a:ext cx="5089405" cy="7648012"/>
          </a:xfrm>
          <a:prstGeom prst="rect">
            <a:avLst/>
          </a:prstGeom>
        </p:spPr>
      </p:pic>
      <p:graphicFrame>
        <p:nvGraphicFramePr>
          <p:cNvPr id="55" name="Таблица 55">
            <a:extLst>
              <a:ext uri="{FF2B5EF4-FFF2-40B4-BE49-F238E27FC236}">
                <a16:creationId xmlns:a16="http://schemas.microsoft.com/office/drawing/2014/main" id="{1780A5E2-2FF4-4248-840E-A8D9A71BC3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995363"/>
              </p:ext>
            </p:extLst>
          </p:nvPr>
        </p:nvGraphicFramePr>
        <p:xfrm>
          <a:off x="878539" y="2543771"/>
          <a:ext cx="13016754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8831">
                  <a:extLst>
                    <a:ext uri="{9D8B030D-6E8A-4147-A177-3AD203B41FA5}">
                      <a16:colId xmlns:a16="http://schemas.microsoft.com/office/drawing/2014/main" val="1905093974"/>
                    </a:ext>
                  </a:extLst>
                </a:gridCol>
                <a:gridCol w="12097923">
                  <a:extLst>
                    <a:ext uri="{9D8B030D-6E8A-4147-A177-3AD203B41FA5}">
                      <a16:colId xmlns:a16="http://schemas.microsoft.com/office/drawing/2014/main" val="3747741485"/>
                    </a:ext>
                  </a:extLst>
                </a:gridCol>
              </a:tblGrid>
              <a:tr h="1097280">
                <a:tc>
                  <a:txBody>
                    <a:bodyPr/>
                    <a:lstStyle/>
                    <a:p>
                      <a:pPr algn="r"/>
                      <a:r>
                        <a:rPr lang="kk-KZ" sz="66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1</a:t>
                      </a:r>
                      <a:endParaRPr lang="ru-KZ" sz="66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Подготовка инструментария исследования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73984739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pPr algn="r"/>
                      <a:r>
                        <a:rPr lang="kk-KZ" sz="66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2</a:t>
                      </a:r>
                      <a:endParaRPr lang="ru-KZ" sz="66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Проведение обучающего семинара</a:t>
                      </a:r>
                      <a:endParaRPr lang="en-US" sz="3600">
                        <a:solidFill>
                          <a:srgbClr val="002469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571180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pPr algn="r"/>
                      <a:r>
                        <a:rPr lang="kk-KZ" sz="66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3</a:t>
                      </a:r>
                      <a:endParaRPr lang="ru-KZ" sz="66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Проверка аудитории</a:t>
                      </a:r>
                      <a:endParaRPr lang="en-US" sz="3600">
                        <a:solidFill>
                          <a:srgbClr val="002469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00774690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pPr algn="r"/>
                      <a:r>
                        <a:rPr lang="kk-KZ" sz="66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4</a:t>
                      </a:r>
                      <a:endParaRPr lang="ru-KZ" sz="66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Контроль за проведением исследования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0162639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pPr algn="r"/>
                      <a:r>
                        <a:rPr lang="kk-KZ" sz="66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5</a:t>
                      </a:r>
                      <a:endParaRPr lang="ru-KZ" sz="66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Проверка заполнения соответствующих форм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3096390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pPr algn="r"/>
                      <a:r>
                        <a:rPr lang="kk-KZ" sz="66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6</a:t>
                      </a:r>
                      <a:endParaRPr lang="ru-KZ" sz="66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Сбор материалов исследования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57733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" y="490040"/>
            <a:ext cx="13859434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ru-RU" sz="4800">
                <a:solidFill>
                  <a:srgbClr val="002469"/>
                </a:solidFill>
                <a:latin typeface="Montserrat" panose="00000500000000000000" pitchFamily="2" charset="-52"/>
              </a:rPr>
              <a:t>	Функциональные обязанности 	</a:t>
            </a:r>
            <a:r>
              <a:rPr lang="ru-RU" altLang="ru-RU" sz="4800" b="1">
                <a:solidFill>
                  <a:srgbClr val="002469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Областного</a:t>
            </a:r>
            <a:r>
              <a:rPr lang="ru-RU" sz="4800">
                <a:solidFill>
                  <a:srgbClr val="002469"/>
                </a:solidFill>
                <a:latin typeface="Montserrat" panose="00000500000000000000" pitchFamily="2" charset="-52"/>
              </a:rPr>
              <a:t> координатора</a:t>
            </a:r>
          </a:p>
        </p:txBody>
      </p:sp>
      <p:pic>
        <p:nvPicPr>
          <p:cNvPr id="25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333118" y="3438782"/>
            <a:ext cx="2502537" cy="7646640"/>
          </a:xfrm>
          <a:prstGeom prst="rect">
            <a:avLst/>
          </a:prstGeom>
        </p:spPr>
      </p:pic>
      <p:graphicFrame>
        <p:nvGraphicFramePr>
          <p:cNvPr id="24" name="Таблица 55">
            <a:extLst>
              <a:ext uri="{FF2B5EF4-FFF2-40B4-BE49-F238E27FC236}">
                <a16:creationId xmlns:a16="http://schemas.microsoft.com/office/drawing/2014/main" id="{B8166425-7988-41D6-83A3-754B34864D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144394"/>
              </p:ext>
            </p:extLst>
          </p:nvPr>
        </p:nvGraphicFramePr>
        <p:xfrm>
          <a:off x="452345" y="2095500"/>
          <a:ext cx="14880773" cy="78809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50409">
                  <a:extLst>
                    <a:ext uri="{9D8B030D-6E8A-4147-A177-3AD203B41FA5}">
                      <a16:colId xmlns:a16="http://schemas.microsoft.com/office/drawing/2014/main" val="1905093974"/>
                    </a:ext>
                  </a:extLst>
                </a:gridCol>
                <a:gridCol w="13830364">
                  <a:extLst>
                    <a:ext uri="{9D8B030D-6E8A-4147-A177-3AD203B41FA5}">
                      <a16:colId xmlns:a16="http://schemas.microsoft.com/office/drawing/2014/main" val="3747741485"/>
                    </a:ext>
                  </a:extLst>
                </a:gridCol>
              </a:tblGrid>
              <a:tr h="1206716">
                <a:tc>
                  <a:txBody>
                    <a:bodyPr/>
                    <a:lstStyle/>
                    <a:p>
                      <a:pPr algn="r"/>
                      <a:r>
                        <a:rPr lang="kk-KZ" sz="72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1</a:t>
                      </a:r>
                      <a:endParaRPr lang="ru-KZ" sz="72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000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Назначение школьного координатора и тест-администраторов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73984739"/>
                  </a:ext>
                </a:extLst>
              </a:tr>
              <a:tr h="1334848">
                <a:tc>
                  <a:txBody>
                    <a:bodyPr/>
                    <a:lstStyle/>
                    <a:p>
                      <a:pPr algn="r"/>
                      <a:r>
                        <a:rPr lang="kk-KZ" sz="72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2</a:t>
                      </a:r>
                      <a:endParaRPr lang="ru-KZ" sz="72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000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Оказание содействия Школьному координатору в обеспечении компьютерами школ, участвующих в компьютерном формате </a:t>
                      </a:r>
                      <a:endParaRPr lang="en-US" sz="3000">
                        <a:solidFill>
                          <a:srgbClr val="002469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571180"/>
                  </a:ext>
                </a:extLst>
              </a:tr>
              <a:tr h="1334848">
                <a:tc>
                  <a:txBody>
                    <a:bodyPr/>
                    <a:lstStyle/>
                    <a:p>
                      <a:pPr algn="r"/>
                      <a:r>
                        <a:rPr lang="kk-KZ" sz="72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3</a:t>
                      </a:r>
                      <a:endParaRPr lang="ru-KZ" sz="72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000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Обеспечение бесперебойного проведения тестирования в соответствии с графиком в своем регионе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00774690"/>
                  </a:ext>
                </a:extLst>
              </a:tr>
              <a:tr h="1334848">
                <a:tc>
                  <a:txBody>
                    <a:bodyPr/>
                    <a:lstStyle/>
                    <a:p>
                      <a:pPr algn="r"/>
                      <a:r>
                        <a:rPr lang="kk-KZ" sz="72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4</a:t>
                      </a:r>
                      <a:endParaRPr lang="ru-KZ" sz="72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000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Сопровождение Национального координатора во время исследования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0162639"/>
                  </a:ext>
                </a:extLst>
              </a:tr>
              <a:tr h="1334848">
                <a:tc>
                  <a:txBody>
                    <a:bodyPr/>
                    <a:lstStyle/>
                    <a:p>
                      <a:pPr algn="r"/>
                      <a:r>
                        <a:rPr lang="kk-KZ" sz="72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5</a:t>
                      </a:r>
                      <a:endParaRPr lang="ru-KZ" sz="72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000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Обеспечение проверки работы системы digitalPIRLS на устройствах за 1-2 недели до исследования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3096390"/>
                  </a:ext>
                </a:extLst>
              </a:tr>
              <a:tr h="1334848">
                <a:tc>
                  <a:txBody>
                    <a:bodyPr/>
                    <a:lstStyle/>
                    <a:p>
                      <a:pPr algn="r"/>
                      <a:r>
                        <a:rPr lang="kk-KZ" sz="72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6</a:t>
                      </a:r>
                      <a:endParaRPr lang="ru-KZ" sz="72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000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Сбор данных о классах, учащихся в них и учителей в отобранных школах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57733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0" y="415224"/>
            <a:ext cx="12925806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ru-RU" sz="4800">
                <a:solidFill>
                  <a:srgbClr val="002469"/>
                </a:solidFill>
                <a:latin typeface="Montserrat" panose="00000500000000000000" pitchFamily="2" charset="-52"/>
              </a:rPr>
              <a:t>	Функциональные обязанности 	</a:t>
            </a:r>
            <a:r>
              <a:rPr lang="ru-RU" altLang="ru-RU" sz="4800" b="1">
                <a:solidFill>
                  <a:srgbClr val="002469"/>
                </a:solidFill>
                <a:latin typeface="Montserrat" panose="00000500000000000000" pitchFamily="2" charset="-52"/>
                <a:cs typeface="Times New Roman" panose="02020603050405020304" pitchFamily="18" charset="0"/>
              </a:rPr>
              <a:t>Школьного</a:t>
            </a:r>
            <a:r>
              <a:rPr lang="ru-RU" sz="4800">
                <a:solidFill>
                  <a:srgbClr val="002469"/>
                </a:solidFill>
                <a:latin typeface="Montserrat" panose="00000500000000000000" pitchFamily="2" charset="-52"/>
              </a:rPr>
              <a:t> координатора</a:t>
            </a:r>
            <a:endParaRPr lang="en-US" sz="4800">
              <a:solidFill>
                <a:srgbClr val="002469"/>
              </a:solidFill>
              <a:latin typeface="Montserrat" panose="00000500000000000000" pitchFamily="2" charset="-52"/>
            </a:endParaRPr>
          </a:p>
        </p:txBody>
      </p:sp>
      <p:pic>
        <p:nvPicPr>
          <p:cNvPr id="38" name="Picture 12">
            <a:extLst>
              <a:ext uri="{FF2B5EF4-FFF2-40B4-BE49-F238E27FC236}">
                <a16:creationId xmlns:a16="http://schemas.microsoft.com/office/drawing/2014/main" id="{A61C6554-1058-43F1-9DCF-9BE854F9DE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126013" y="6240144"/>
            <a:ext cx="3161987" cy="7798621"/>
          </a:xfrm>
          <a:prstGeom prst="rect">
            <a:avLst/>
          </a:prstGeom>
        </p:spPr>
      </p:pic>
      <p:graphicFrame>
        <p:nvGraphicFramePr>
          <p:cNvPr id="32" name="Таблица 55">
            <a:extLst>
              <a:ext uri="{FF2B5EF4-FFF2-40B4-BE49-F238E27FC236}">
                <a16:creationId xmlns:a16="http://schemas.microsoft.com/office/drawing/2014/main" id="{631E6270-7B37-41CC-9731-1D6A6A2CE9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111053"/>
              </p:ext>
            </p:extLst>
          </p:nvPr>
        </p:nvGraphicFramePr>
        <p:xfrm>
          <a:off x="245240" y="1949410"/>
          <a:ext cx="14880773" cy="8116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50409">
                  <a:extLst>
                    <a:ext uri="{9D8B030D-6E8A-4147-A177-3AD203B41FA5}">
                      <a16:colId xmlns:a16="http://schemas.microsoft.com/office/drawing/2014/main" val="1905093974"/>
                    </a:ext>
                  </a:extLst>
                </a:gridCol>
                <a:gridCol w="13830364">
                  <a:extLst>
                    <a:ext uri="{9D8B030D-6E8A-4147-A177-3AD203B41FA5}">
                      <a16:colId xmlns:a16="http://schemas.microsoft.com/office/drawing/2014/main" val="3747741485"/>
                    </a:ext>
                  </a:extLst>
                </a:gridCol>
              </a:tblGrid>
              <a:tr h="1014515">
                <a:tc>
                  <a:txBody>
                    <a:bodyPr/>
                    <a:lstStyle/>
                    <a:p>
                      <a:pPr algn="r"/>
                      <a:r>
                        <a:rPr lang="kk-KZ" sz="6000" b="1">
                          <a:solidFill>
                            <a:srgbClr val="C00000"/>
                          </a:solidFill>
                          <a:latin typeface="Montserrat"/>
                        </a:rPr>
                        <a:t>1</a:t>
                      </a:r>
                      <a:endParaRPr lang="ru-KZ" sz="6000" b="1">
                        <a:solidFill>
                          <a:srgbClr val="C00000"/>
                        </a:solidFill>
                        <a:latin typeface="Montserra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ru-RU" sz="2400">
                          <a:solidFill>
                            <a:srgbClr val="002469"/>
                          </a:solidFill>
                          <a:latin typeface="Montserrat"/>
                        </a:rPr>
                        <a:t>Взаимодействие с областным координатором в подготовке школы к проведению исследования </a:t>
                      </a:r>
                      <a:endParaRPr lang="ru-RU" sz="2400">
                        <a:solidFill>
                          <a:srgbClr val="002469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73984739"/>
                  </a:ext>
                </a:extLst>
              </a:tr>
              <a:tr h="1014515">
                <a:tc>
                  <a:txBody>
                    <a:bodyPr/>
                    <a:lstStyle/>
                    <a:p>
                      <a:pPr algn="r"/>
                      <a:r>
                        <a:rPr lang="kk-KZ" sz="6000" b="1">
                          <a:solidFill>
                            <a:srgbClr val="C00000"/>
                          </a:solidFill>
                          <a:latin typeface="Montserrat"/>
                        </a:rPr>
                        <a:t>2</a:t>
                      </a:r>
                      <a:endParaRPr lang="ru-KZ" sz="6000" b="1">
                        <a:solidFill>
                          <a:srgbClr val="C00000"/>
                        </a:solidFill>
                        <a:latin typeface="Montserra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>
                          <a:solidFill>
                            <a:srgbClr val="002469"/>
                          </a:solidFill>
                          <a:latin typeface="Montserrat"/>
                        </a:rPr>
                        <a:t>Согласование даты (дней) проведения тестирования с национальным центром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571180"/>
                  </a:ext>
                </a:extLst>
              </a:tr>
              <a:tr h="1014515">
                <a:tc>
                  <a:txBody>
                    <a:bodyPr/>
                    <a:lstStyle/>
                    <a:p>
                      <a:pPr algn="r"/>
                      <a:r>
                        <a:rPr lang="kk-KZ" sz="6000" b="1">
                          <a:solidFill>
                            <a:srgbClr val="C00000"/>
                          </a:solidFill>
                          <a:latin typeface="Montserrat"/>
                        </a:rPr>
                        <a:t>3</a:t>
                      </a:r>
                      <a:endParaRPr lang="ru-KZ" sz="6000" b="1">
                        <a:solidFill>
                          <a:srgbClr val="C00000"/>
                        </a:solidFill>
                        <a:latin typeface="Montserra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>
                          <a:solidFill>
                            <a:srgbClr val="002469"/>
                          </a:solidFill>
                          <a:latin typeface="Montserrat"/>
                        </a:rPr>
                        <a:t>Назначение встречи с тест администраторами и проведение инструктажа по проведению исследования.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00774690"/>
                  </a:ext>
                </a:extLst>
              </a:tr>
              <a:tr h="1014515">
                <a:tc>
                  <a:txBody>
                    <a:bodyPr/>
                    <a:lstStyle/>
                    <a:p>
                      <a:pPr algn="r"/>
                      <a:r>
                        <a:rPr lang="kk-KZ" sz="6000" b="1">
                          <a:solidFill>
                            <a:srgbClr val="C00000"/>
                          </a:solidFill>
                          <a:latin typeface="Montserrat"/>
                        </a:rPr>
                        <a:t>4</a:t>
                      </a:r>
                      <a:endParaRPr lang="ru-KZ" sz="6000" b="1">
                        <a:solidFill>
                          <a:srgbClr val="C00000"/>
                        </a:solidFill>
                        <a:latin typeface="Montserra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>
                          <a:solidFill>
                            <a:srgbClr val="002469"/>
                          </a:solidFill>
                          <a:latin typeface="Montserrat"/>
                        </a:rPr>
                        <a:t>Проверка компьютеров на соответствие «digitalPIRLS».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0162639"/>
                  </a:ext>
                </a:extLst>
              </a:tr>
              <a:tr h="1014515">
                <a:tc>
                  <a:txBody>
                    <a:bodyPr/>
                    <a:lstStyle/>
                    <a:p>
                      <a:pPr algn="r"/>
                      <a:r>
                        <a:rPr lang="kk-KZ" sz="6000" b="1">
                          <a:solidFill>
                            <a:srgbClr val="C00000"/>
                          </a:solidFill>
                          <a:latin typeface="Montserrat"/>
                        </a:rPr>
                        <a:t>5</a:t>
                      </a:r>
                      <a:endParaRPr lang="ru-KZ" sz="6000" b="1">
                        <a:solidFill>
                          <a:srgbClr val="C00000"/>
                        </a:solidFill>
                        <a:latin typeface="Montserra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>
                          <a:solidFill>
                            <a:srgbClr val="002469"/>
                          </a:solidFill>
                          <a:latin typeface="Montserrat"/>
                        </a:rPr>
                        <a:t>Подготовка достаточного количества аппаратуры для бесперебойной работы компьютеров и подключение к Интернету.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3096390"/>
                  </a:ext>
                </a:extLst>
              </a:tr>
              <a:tr h="1014515">
                <a:tc>
                  <a:txBody>
                    <a:bodyPr/>
                    <a:lstStyle/>
                    <a:p>
                      <a:pPr algn="r"/>
                      <a:r>
                        <a:rPr lang="kk-KZ" sz="6000" b="1">
                          <a:solidFill>
                            <a:srgbClr val="C00000"/>
                          </a:solidFill>
                          <a:latin typeface="Montserrat"/>
                        </a:rPr>
                        <a:t>6</a:t>
                      </a:r>
                      <a:endParaRPr lang="ru-KZ" sz="6000" b="1">
                        <a:solidFill>
                          <a:srgbClr val="C00000"/>
                        </a:solidFill>
                        <a:latin typeface="Montserra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>
                          <a:solidFill>
                            <a:srgbClr val="002469"/>
                          </a:solidFill>
                          <a:latin typeface="Montserrat"/>
                        </a:rPr>
                        <a:t>Подготовка кабинета для анкетирования родителей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577338"/>
                  </a:ext>
                </a:extLst>
              </a:tr>
              <a:tr h="1014515">
                <a:tc>
                  <a:txBody>
                    <a:bodyPr/>
                    <a:lstStyle/>
                    <a:p>
                      <a:pPr algn="r"/>
                      <a:r>
                        <a:rPr lang="kk-KZ" sz="6000" b="1">
                          <a:solidFill>
                            <a:srgbClr val="C00000"/>
                          </a:solidFill>
                          <a:latin typeface="Montserrat"/>
                        </a:rPr>
                        <a:t>7</a:t>
                      </a:r>
                      <a:endParaRPr lang="ru-KZ" sz="6000" b="1">
                        <a:solidFill>
                          <a:srgbClr val="C00000"/>
                        </a:solidFill>
                        <a:latin typeface="Montserra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>
                          <a:solidFill>
                            <a:srgbClr val="002469"/>
                          </a:solidFill>
                          <a:latin typeface="Montserrat"/>
                        </a:rPr>
                        <a:t>Проведение анкетирования для учителей и администрации школы.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2783359"/>
                  </a:ext>
                </a:extLst>
              </a:tr>
              <a:tr h="1014515">
                <a:tc>
                  <a:txBody>
                    <a:bodyPr/>
                    <a:lstStyle/>
                    <a:p>
                      <a:pPr algn="r"/>
                      <a:r>
                        <a:rPr lang="kk-KZ" sz="6000" b="1">
                          <a:solidFill>
                            <a:srgbClr val="C00000"/>
                          </a:solidFill>
                          <a:latin typeface="Montserrat"/>
                        </a:rPr>
                        <a:t>8</a:t>
                      </a:r>
                      <a:endParaRPr lang="ru-KZ" sz="6000" b="1">
                        <a:solidFill>
                          <a:srgbClr val="C00000"/>
                        </a:solidFill>
                        <a:latin typeface="Montserra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>
                          <a:solidFill>
                            <a:srgbClr val="002469"/>
                          </a:solidFill>
                          <a:latin typeface="Montserrat"/>
                        </a:rPr>
                        <a:t>Установка запасных компьютеров 3-4 шт</a:t>
                      </a:r>
                      <a:endParaRPr lang="ru-RU" sz="2400" err="1">
                        <a:solidFill>
                          <a:srgbClr val="002469"/>
                        </a:solidFill>
                        <a:latin typeface="Montserra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11482643"/>
                  </a:ext>
                </a:extLst>
              </a:tr>
            </a:tbl>
          </a:graphicData>
        </a:graphic>
      </p:graphicFrame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A2939273-82DA-4F7F-A285-E9A0CBA2E0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304055"/>
              </p:ext>
            </p:extLst>
          </p:nvPr>
        </p:nvGraphicFramePr>
        <p:xfrm>
          <a:off x="12747813" y="358366"/>
          <a:ext cx="5359594" cy="1310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6992">
                  <a:extLst>
                    <a:ext uri="{9D8B030D-6E8A-4147-A177-3AD203B41FA5}">
                      <a16:colId xmlns:a16="http://schemas.microsoft.com/office/drawing/2014/main" val="438592365"/>
                    </a:ext>
                  </a:extLst>
                </a:gridCol>
                <a:gridCol w="4902602">
                  <a:extLst>
                    <a:ext uri="{9D8B030D-6E8A-4147-A177-3AD203B41FA5}">
                      <a16:colId xmlns:a16="http://schemas.microsoft.com/office/drawing/2014/main" val="886671143"/>
                    </a:ext>
                  </a:extLst>
                </a:gridCol>
              </a:tblGrid>
              <a:tr h="1010478">
                <a:tc>
                  <a:txBody>
                    <a:bodyPr/>
                    <a:lstStyle/>
                    <a:p>
                      <a:pPr algn="ctr"/>
                      <a:r>
                        <a:rPr lang="kk-KZ" sz="8000" b="1">
                          <a:solidFill>
                            <a:srgbClr val="960000"/>
                          </a:solidFill>
                          <a:latin typeface="Montserrat" panose="00000500000000000000" pitchFamily="2" charset="-52"/>
                        </a:rPr>
                        <a:t>!</a:t>
                      </a:r>
                      <a:endParaRPr lang="ru-KZ" sz="8000" b="1">
                        <a:solidFill>
                          <a:srgbClr val="96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>
                          <a:solidFill>
                            <a:srgbClr val="960000"/>
                          </a:solidFill>
                          <a:latin typeface="Montserrat" panose="00000500000000000000" pitchFamily="2" charset="-52"/>
                        </a:rPr>
                        <a:t>ВЫ НЕСЕТЕ ОТВЕТСТВЕННОСТЬ ЗА БЕЗОПАСНОСТЬ И НАДЕЖНОЕ ХРАНЕНИЕ ВСЕХ МАТЕРИАЛОВ В ЛЮБОЕ ВРЕМЯ</a:t>
                      </a:r>
                      <a:endParaRPr lang="ru-KZ" sz="2000" b="1">
                        <a:solidFill>
                          <a:srgbClr val="96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949289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84589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686FEF-0EE3-4C45-BE97-3F0DA5B0DC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83" y="2750148"/>
            <a:ext cx="12199297" cy="7288497"/>
          </a:xfrm>
          <a:prstGeom prst="rect">
            <a:avLst/>
          </a:prstGeom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C7145FCF-669B-4783-95C3-C2A32CD6D265}"/>
              </a:ext>
            </a:extLst>
          </p:cNvPr>
          <p:cNvSpPr txBox="1"/>
          <p:nvPr/>
        </p:nvSpPr>
        <p:spPr>
          <a:xfrm>
            <a:off x="694110" y="285921"/>
            <a:ext cx="10129652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ru-RU" sz="4800">
                <a:solidFill>
                  <a:srgbClr val="002469"/>
                </a:solidFill>
                <a:latin typeface="Montserrat" panose="00000500000000000000" pitchFamily="2" charset="-52"/>
                <a:cs typeface="Varela Round" panose="020B0604020202020204" charset="-79"/>
              </a:rPr>
              <a:t>Формы, заполняемые </a:t>
            </a:r>
            <a:r>
              <a:rPr lang="ru-RU" sz="4800" b="1">
                <a:solidFill>
                  <a:srgbClr val="002469"/>
                </a:solidFill>
                <a:latin typeface="Montserrat" panose="00000500000000000000" pitchFamily="2" charset="-52"/>
                <a:cs typeface="Varela Round" panose="020B0604020202020204" charset="-79"/>
              </a:rPr>
              <a:t>Школьным</a:t>
            </a:r>
            <a:r>
              <a:rPr lang="ru-RU" sz="4800">
                <a:solidFill>
                  <a:srgbClr val="002469"/>
                </a:solidFill>
                <a:latin typeface="Montserrat" panose="00000500000000000000" pitchFamily="2" charset="-52"/>
                <a:cs typeface="Varela Round" panose="020B0604020202020204" charset="-79"/>
              </a:rPr>
              <a:t> координатором </a:t>
            </a:r>
            <a:endParaRPr lang="en-US" sz="4800">
              <a:solidFill>
                <a:srgbClr val="002469"/>
              </a:solidFill>
              <a:latin typeface="Montserrat" panose="00000500000000000000" pitchFamily="2" charset="-52"/>
              <a:cs typeface="Varela Round" panose="020B0604020202020204" charset="-79"/>
            </a:endParaRP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C075ADB5-D73E-4439-A3BF-1E52C02D22B1}"/>
              </a:ext>
            </a:extLst>
          </p:cNvPr>
          <p:cNvSpPr txBox="1"/>
          <p:nvPr/>
        </p:nvSpPr>
        <p:spPr>
          <a:xfrm>
            <a:off x="1094160" y="2334031"/>
            <a:ext cx="7949203" cy="4005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120"/>
              </a:lnSpc>
            </a:pPr>
            <a:r>
              <a:rPr lang="ru-RU" sz="3200">
                <a:solidFill>
                  <a:srgbClr val="000000"/>
                </a:solidFill>
                <a:latin typeface="Montserrat" panose="00000500000000000000" pitchFamily="2" charset="-52"/>
              </a:rPr>
              <a:t>01        Заполнение</a:t>
            </a:r>
            <a:r>
              <a:rPr lang="ru-RU" sz="3200" b="1">
                <a:solidFill>
                  <a:srgbClr val="000000"/>
                </a:solidFill>
                <a:latin typeface="Montserrat" panose="00000500000000000000" pitchFamily="2" charset="-52"/>
              </a:rPr>
              <a:t> Списка классов </a:t>
            </a:r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25B9EAE6-2879-454C-A36A-635DFA18E9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4460543" y="5524500"/>
            <a:ext cx="2024470" cy="7047204"/>
          </a:xfrm>
          <a:prstGeom prst="rect">
            <a:avLst/>
          </a:prstGeom>
        </p:spPr>
      </p:pic>
      <p:sp>
        <p:nvSpPr>
          <p:cNvPr id="22" name="TextBox 9">
            <a:extLst>
              <a:ext uri="{FF2B5EF4-FFF2-40B4-BE49-F238E27FC236}">
                <a16:creationId xmlns:a16="http://schemas.microsoft.com/office/drawing/2014/main" id="{672D52F6-238E-4482-BEAE-CAC5F1133A06}"/>
              </a:ext>
            </a:extLst>
          </p:cNvPr>
          <p:cNvSpPr txBox="1"/>
          <p:nvPr/>
        </p:nvSpPr>
        <p:spPr>
          <a:xfrm>
            <a:off x="12317506" y="295278"/>
            <a:ext cx="5952565" cy="3621741"/>
          </a:xfrm>
          <a:prstGeom prst="rect">
            <a:avLst/>
          </a:prstGeom>
          <a:ln w="38100">
            <a:solidFill>
              <a:srgbClr val="002469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marL="627063" indent="-447675">
              <a:lnSpc>
                <a:spcPts val="3120"/>
              </a:lnSpc>
            </a:pPr>
            <a:r>
              <a:rPr lang="ru-RU" sz="2800" b="1">
                <a:solidFill>
                  <a:srgbClr val="000000"/>
                </a:solidFill>
                <a:latin typeface="Montserrat" panose="00000500000000000000" pitchFamily="2" charset="-52"/>
              </a:rPr>
              <a:t>1</a:t>
            </a:r>
            <a:r>
              <a:rPr lang="ru-RU" sz="2600" b="1">
                <a:solidFill>
                  <a:srgbClr val="000000"/>
                </a:solidFill>
                <a:latin typeface="Montserrat" panose="00000500000000000000" pitchFamily="2" charset="-52"/>
              </a:rPr>
              <a:t>	</a:t>
            </a:r>
            <a:r>
              <a:rPr lang="ru-RU" sz="2600">
                <a:solidFill>
                  <a:srgbClr val="000000"/>
                </a:solidFill>
                <a:latin typeface="Montserrat" panose="00000500000000000000" pitchFamily="2" charset="-52"/>
              </a:rPr>
              <a:t>ученики с функциональными нарушениями;  </a:t>
            </a:r>
          </a:p>
          <a:p>
            <a:pPr marL="627063" indent="-447675">
              <a:lnSpc>
                <a:spcPts val="3120"/>
              </a:lnSpc>
            </a:pPr>
            <a:r>
              <a:rPr lang="ru-RU" sz="2800" b="1">
                <a:solidFill>
                  <a:srgbClr val="000000"/>
                </a:solidFill>
                <a:latin typeface="Montserrat" panose="00000500000000000000" pitchFamily="2" charset="-52"/>
              </a:rPr>
              <a:t>2</a:t>
            </a:r>
            <a:r>
              <a:rPr lang="ru-RU" sz="2600">
                <a:solidFill>
                  <a:srgbClr val="000000"/>
                </a:solidFill>
                <a:latin typeface="Montserrat" panose="00000500000000000000" pitchFamily="2" charset="-52"/>
              </a:rPr>
              <a:t> 	ученики с ограниченными интеллектуальными возможностями; </a:t>
            </a:r>
          </a:p>
          <a:p>
            <a:pPr marL="627063" indent="-447675">
              <a:lnSpc>
                <a:spcPts val="3120"/>
              </a:lnSpc>
            </a:pPr>
            <a:r>
              <a:rPr lang="ru-RU" sz="2800" b="1">
                <a:solidFill>
                  <a:srgbClr val="000000"/>
                </a:solidFill>
                <a:latin typeface="Montserrat" panose="00000500000000000000" pitchFamily="2" charset="-52"/>
              </a:rPr>
              <a:t>3</a:t>
            </a:r>
            <a:r>
              <a:rPr lang="ru-RU" sz="2600" b="1">
                <a:solidFill>
                  <a:srgbClr val="000000"/>
                </a:solidFill>
                <a:latin typeface="Montserrat" panose="00000500000000000000" pitchFamily="2" charset="-52"/>
              </a:rPr>
              <a:t>	</a:t>
            </a:r>
            <a:r>
              <a:rPr lang="ru-RU" sz="2600">
                <a:solidFill>
                  <a:srgbClr val="000000"/>
                </a:solidFill>
                <a:latin typeface="Montserrat" panose="00000500000000000000" pitchFamily="2" charset="-52"/>
              </a:rPr>
              <a:t>ученики, не владеющие языком тестирования. </a:t>
            </a:r>
          </a:p>
        </p:txBody>
      </p: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9359E0C7-833A-453D-8231-1DBCAC061CA8}"/>
              </a:ext>
            </a:extLst>
          </p:cNvPr>
          <p:cNvCxnSpPr>
            <a:cxnSpLocks/>
          </p:cNvCxnSpPr>
          <p:nvPr/>
        </p:nvCxnSpPr>
        <p:spPr>
          <a:xfrm flipV="1">
            <a:off x="7148668" y="2888276"/>
            <a:ext cx="5168838" cy="441430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7" name="Picture 20">
            <a:extLst>
              <a:ext uri="{FF2B5EF4-FFF2-40B4-BE49-F238E27FC236}">
                <a16:creationId xmlns:a16="http://schemas.microsoft.com/office/drawing/2014/main" id="{DC8896D6-C77F-4CCC-A7B5-E22465937F1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858241" y="2115644"/>
            <a:ext cx="772796" cy="76313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>
            <a:extLst>
              <a:ext uri="{FF2B5EF4-FFF2-40B4-BE49-F238E27FC236}">
                <a16:creationId xmlns:a16="http://schemas.microsoft.com/office/drawing/2014/main" id="{C7145FCF-669B-4783-95C3-C2A32CD6D265}"/>
              </a:ext>
            </a:extLst>
          </p:cNvPr>
          <p:cNvSpPr txBox="1"/>
          <p:nvPr/>
        </p:nvSpPr>
        <p:spPr>
          <a:xfrm>
            <a:off x="759086" y="504902"/>
            <a:ext cx="10020300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ru-RU" sz="4800">
                <a:solidFill>
                  <a:srgbClr val="002469"/>
                </a:solidFill>
                <a:latin typeface="Montserrat" panose="00000500000000000000" pitchFamily="2" charset="-52"/>
              </a:rPr>
              <a:t>Формы, заполняемые </a:t>
            </a:r>
            <a:r>
              <a:rPr lang="ru-RU" sz="4800" b="1">
                <a:solidFill>
                  <a:srgbClr val="002469"/>
                </a:solidFill>
                <a:latin typeface="Montserrat" panose="00000500000000000000" pitchFamily="2" charset="-52"/>
              </a:rPr>
              <a:t>Школьным</a:t>
            </a:r>
            <a:r>
              <a:rPr lang="ru-RU" sz="4800">
                <a:solidFill>
                  <a:srgbClr val="002469"/>
                </a:solidFill>
                <a:latin typeface="Montserrat" panose="00000500000000000000" pitchFamily="2" charset="-52"/>
              </a:rPr>
              <a:t> координатором </a:t>
            </a:r>
            <a:endParaRPr lang="en-US" sz="4800">
              <a:solidFill>
                <a:srgbClr val="002469"/>
              </a:solidFill>
              <a:latin typeface="Montserrat" panose="00000500000000000000" pitchFamily="2" charset="-52"/>
            </a:endParaRP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C075ADB5-D73E-4439-A3BF-1E52C02D22B1}"/>
              </a:ext>
            </a:extLst>
          </p:cNvPr>
          <p:cNvSpPr txBox="1"/>
          <p:nvPr/>
        </p:nvSpPr>
        <p:spPr>
          <a:xfrm>
            <a:off x="814792" y="2327252"/>
            <a:ext cx="8384914" cy="3995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120"/>
              </a:lnSpc>
            </a:pPr>
            <a:r>
              <a:rPr lang="ru-RU" sz="3200">
                <a:solidFill>
                  <a:srgbClr val="000000"/>
                </a:solidFill>
                <a:latin typeface="Montserrat" panose="00000500000000000000" pitchFamily="2" charset="-52"/>
              </a:rPr>
              <a:t>02        Заполнение</a:t>
            </a:r>
            <a:r>
              <a:rPr lang="ru-RU" sz="3200" b="1">
                <a:solidFill>
                  <a:srgbClr val="000000"/>
                </a:solidFill>
                <a:latin typeface="Montserrat" panose="00000500000000000000" pitchFamily="2" charset="-52"/>
              </a:rPr>
              <a:t> Списка учащихся </a:t>
            </a: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id="{672D52F6-238E-4482-BEAE-CAC5F1133A06}"/>
              </a:ext>
            </a:extLst>
          </p:cNvPr>
          <p:cNvSpPr txBox="1"/>
          <p:nvPr/>
        </p:nvSpPr>
        <p:spPr>
          <a:xfrm>
            <a:off x="10669342" y="1075765"/>
            <a:ext cx="7483746" cy="8301562"/>
          </a:xfrm>
          <a:prstGeom prst="rect">
            <a:avLst/>
          </a:prstGeom>
          <a:ln w="38100">
            <a:solidFill>
              <a:srgbClr val="002469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marL="1792288" indent="-1524000">
              <a:lnSpc>
                <a:spcPts val="3120"/>
              </a:lnSpc>
            </a:pPr>
            <a:r>
              <a:rPr lang="ru-RU" sz="2200" b="1">
                <a:solidFill>
                  <a:srgbClr val="C40000"/>
                </a:solidFill>
                <a:latin typeface="Montserrat" panose="00000500000000000000" pitchFamily="2" charset="-52"/>
              </a:rPr>
              <a:t>Код 1	</a:t>
            </a:r>
            <a:r>
              <a:rPr lang="ru-RU" sz="2200" b="1">
                <a:solidFill>
                  <a:srgbClr val="000000"/>
                </a:solidFill>
                <a:latin typeface="Montserrat" panose="00000500000000000000" pitchFamily="2" charset="-52"/>
              </a:rPr>
              <a:t>Ученики с функциональными нарушениями</a:t>
            </a:r>
            <a:r>
              <a:rPr lang="en-US" sz="2200" b="1">
                <a:solidFill>
                  <a:srgbClr val="000000"/>
                </a:solidFill>
                <a:latin typeface="Montserrat" panose="00000500000000000000" pitchFamily="2" charset="-52"/>
              </a:rPr>
              <a:t> </a:t>
            </a:r>
            <a:r>
              <a:rPr lang="ru-RU" sz="2200">
                <a:solidFill>
                  <a:srgbClr val="000000"/>
                </a:solidFill>
                <a:latin typeface="Montserrat" panose="00000500000000000000" pitchFamily="2" charset="-52"/>
              </a:rPr>
              <a:t>— это  ученики,</a:t>
            </a:r>
            <a:r>
              <a:rPr lang="en-US" sz="2200">
                <a:solidFill>
                  <a:srgbClr val="000000"/>
                </a:solidFill>
                <a:latin typeface="Montserrat" panose="00000500000000000000" pitchFamily="2" charset="-52"/>
              </a:rPr>
              <a:t> </a:t>
            </a:r>
            <a:r>
              <a:rPr lang="ru-RU" sz="2200">
                <a:solidFill>
                  <a:srgbClr val="000000"/>
                </a:solidFill>
                <a:latin typeface="Montserrat" panose="00000500000000000000" pitchFamily="2" charset="-52"/>
              </a:rPr>
              <a:t>которые имеют физические нарушения таким образом, что они не могут выполнять задания PIRLS. </a:t>
            </a:r>
            <a:endParaRPr lang="en-US" sz="2200">
              <a:solidFill>
                <a:srgbClr val="000000"/>
              </a:solidFill>
              <a:latin typeface="Montserrat" panose="00000500000000000000" pitchFamily="2" charset="-52"/>
            </a:endParaRPr>
          </a:p>
          <a:p>
            <a:pPr marL="1792288" indent="-1524000">
              <a:lnSpc>
                <a:spcPts val="3120"/>
              </a:lnSpc>
            </a:pPr>
            <a:r>
              <a:rPr lang="ru-RU" sz="2200" b="1">
                <a:solidFill>
                  <a:srgbClr val="C40000"/>
                </a:solidFill>
                <a:latin typeface="Montserrat" panose="00000500000000000000" pitchFamily="2" charset="-52"/>
              </a:rPr>
              <a:t>Код 2	</a:t>
            </a:r>
            <a:r>
              <a:rPr lang="ru-RU" sz="2200" b="1">
                <a:solidFill>
                  <a:srgbClr val="000000"/>
                </a:solidFill>
                <a:latin typeface="Montserrat" panose="00000500000000000000" pitchFamily="2" charset="-52"/>
              </a:rPr>
              <a:t>Ученики с ограниченными</a:t>
            </a:r>
            <a:r>
              <a:rPr lang="en-US" sz="2200" b="1">
                <a:solidFill>
                  <a:srgbClr val="000000"/>
                </a:solidFill>
                <a:latin typeface="Montserrat" panose="00000500000000000000" pitchFamily="2" charset="-52"/>
              </a:rPr>
              <a:t> </a:t>
            </a:r>
            <a:r>
              <a:rPr lang="ru-RU" sz="2200" b="1">
                <a:solidFill>
                  <a:srgbClr val="000000"/>
                </a:solidFill>
                <a:latin typeface="Montserrat" panose="00000500000000000000" pitchFamily="2" charset="-52"/>
              </a:rPr>
              <a:t>интеллектуальными возможностями </a:t>
            </a:r>
            <a:r>
              <a:rPr lang="ru-RU" sz="2200">
                <a:solidFill>
                  <a:srgbClr val="000000"/>
                </a:solidFill>
                <a:latin typeface="Montserrat" panose="00000500000000000000" pitchFamily="2" charset="-52"/>
              </a:rPr>
              <a:t>— это ученики, которые, по мнению директора школы или других квалифицированных специалистов, имеют серьезные нарушения умственного развития или были протестированы в качестве</a:t>
            </a:r>
            <a:r>
              <a:rPr lang="en-US" sz="2200">
                <a:solidFill>
                  <a:srgbClr val="000000"/>
                </a:solidFill>
                <a:latin typeface="Montserrat" panose="00000500000000000000" pitchFamily="2" charset="-52"/>
              </a:rPr>
              <a:t> </a:t>
            </a:r>
            <a:r>
              <a:rPr lang="kk-KZ" sz="2200">
                <a:solidFill>
                  <a:srgbClr val="000000"/>
                </a:solidFill>
                <a:latin typeface="Montserrat" panose="00000500000000000000" pitchFamily="2" charset="-52"/>
              </a:rPr>
              <a:t>таковых</a:t>
            </a:r>
            <a:r>
              <a:rPr lang="en-US" sz="2200">
                <a:solidFill>
                  <a:srgbClr val="000000"/>
                </a:solidFill>
                <a:latin typeface="Montserrat" panose="00000500000000000000" pitchFamily="2" charset="-52"/>
              </a:rPr>
              <a:t>.</a:t>
            </a:r>
            <a:endParaRPr lang="ru-RU" sz="2200">
              <a:solidFill>
                <a:srgbClr val="000000"/>
              </a:solidFill>
              <a:latin typeface="Montserrat" panose="00000500000000000000" pitchFamily="2" charset="-52"/>
            </a:endParaRPr>
          </a:p>
          <a:p>
            <a:pPr marL="1792288" indent="-1524000">
              <a:lnSpc>
                <a:spcPts val="3120"/>
              </a:lnSpc>
            </a:pPr>
            <a:r>
              <a:rPr lang="ru-RU" sz="2200" b="1">
                <a:solidFill>
                  <a:srgbClr val="C40000"/>
                </a:solidFill>
                <a:latin typeface="Montserrat" panose="00000500000000000000" pitchFamily="2" charset="-52"/>
              </a:rPr>
              <a:t>Код 3	</a:t>
            </a:r>
            <a:r>
              <a:rPr lang="ru-RU" sz="2200" b="1">
                <a:solidFill>
                  <a:srgbClr val="000000"/>
                </a:solidFill>
                <a:latin typeface="Montserrat" panose="00000500000000000000" pitchFamily="2" charset="-52"/>
              </a:rPr>
              <a:t>Ученики, не владеющие языком тестирования </a:t>
            </a:r>
            <a:r>
              <a:rPr lang="ru-RU" sz="2200">
                <a:solidFill>
                  <a:srgbClr val="000000"/>
                </a:solidFill>
                <a:latin typeface="Montserrat" panose="00000500000000000000" pitchFamily="2" charset="-52"/>
              </a:rPr>
              <a:t>— это ученики, которые не могут читать или говорить на языке(ах) теста и не смогут преодолеть языковой барьер в тестовой ситуации.</a:t>
            </a:r>
          </a:p>
        </p:txBody>
      </p:sp>
      <p:pic>
        <p:nvPicPr>
          <p:cNvPr id="37" name="Picture 20">
            <a:extLst>
              <a:ext uri="{FF2B5EF4-FFF2-40B4-BE49-F238E27FC236}">
                <a16:creationId xmlns:a16="http://schemas.microsoft.com/office/drawing/2014/main" id="{DC8896D6-C77F-4CCC-A7B5-E22465937F1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931008" y="1963649"/>
            <a:ext cx="772796" cy="76313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64C7C32-BECC-4435-A1E0-028FB6328C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65" y="3181525"/>
            <a:ext cx="10334764" cy="5821574"/>
          </a:xfrm>
          <a:prstGeom prst="rect">
            <a:avLst/>
          </a:prstGeom>
        </p:spPr>
      </p:pic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9359E0C7-833A-453D-8231-1DBCAC061CA8}"/>
              </a:ext>
            </a:extLst>
          </p:cNvPr>
          <p:cNvCxnSpPr>
            <a:cxnSpLocks/>
          </p:cNvCxnSpPr>
          <p:nvPr/>
        </p:nvCxnSpPr>
        <p:spPr>
          <a:xfrm flipV="1">
            <a:off x="9317406" y="3926080"/>
            <a:ext cx="1242623" cy="411008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3" name="Picture 5">
            <a:extLst>
              <a:ext uri="{FF2B5EF4-FFF2-40B4-BE49-F238E27FC236}">
                <a16:creationId xmlns:a16="http://schemas.microsoft.com/office/drawing/2014/main" id="{1F717BCB-64A4-4360-B593-DA3EA2EAA1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510233" y="7037402"/>
            <a:ext cx="2000505" cy="582157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A3E461C-DA4F-4704-9EEF-ABAFB34C8C3E}"/>
              </a:ext>
            </a:extLst>
          </p:cNvPr>
          <p:cNvSpPr txBox="1"/>
          <p:nvPr/>
        </p:nvSpPr>
        <p:spPr>
          <a:xfrm>
            <a:off x="1166533" y="9083489"/>
            <a:ext cx="3398744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Montserrat"/>
              </a:rPr>
              <a:t>1 - </a:t>
            </a:r>
            <a:r>
              <a:rPr lang="en-US" sz="2400" err="1">
                <a:latin typeface="Montserrat"/>
              </a:rPr>
              <a:t>для</a:t>
            </a:r>
            <a:r>
              <a:rPr lang="en-US" sz="2400">
                <a:latin typeface="Montserrat"/>
              </a:rPr>
              <a:t> </a:t>
            </a:r>
            <a:r>
              <a:rPr lang="en-US" sz="2400" err="1">
                <a:latin typeface="Montserrat"/>
              </a:rPr>
              <a:t>девочек</a:t>
            </a:r>
            <a:r>
              <a:rPr lang="en-US" sz="2400">
                <a:latin typeface="Montserrat"/>
              </a:rPr>
              <a:t> </a:t>
            </a:r>
            <a:endParaRPr lang="ru-RU" sz="2400">
              <a:cs typeface="Calibri"/>
            </a:endParaRPr>
          </a:p>
          <a:p>
            <a:r>
              <a:rPr lang="en-US" sz="2400">
                <a:latin typeface="Montserrat"/>
              </a:rPr>
              <a:t>2 - </a:t>
            </a:r>
            <a:r>
              <a:rPr lang="en-US" sz="2400" err="1">
                <a:latin typeface="Montserrat"/>
              </a:rPr>
              <a:t>для</a:t>
            </a:r>
            <a:r>
              <a:rPr lang="en-US" sz="2400">
                <a:latin typeface="Montserrat"/>
              </a:rPr>
              <a:t> </a:t>
            </a:r>
            <a:r>
              <a:rPr lang="en-US" sz="2400" err="1">
                <a:latin typeface="Montserrat"/>
              </a:rPr>
              <a:t>мальчиков</a:t>
            </a:r>
            <a:endParaRPr lang="en-US" sz="2400">
              <a:latin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1592569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0" y="8723506"/>
            <a:ext cx="18288000" cy="1715894"/>
          </a:xfrm>
          <a:prstGeom prst="rect">
            <a:avLst/>
          </a:prstGeom>
          <a:solidFill>
            <a:srgbClr val="123B8C"/>
          </a:solidFill>
        </p:spPr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C834489C-BBEC-45EC-A19B-80B5D77190C9}"/>
              </a:ext>
            </a:extLst>
          </p:cNvPr>
          <p:cNvSpPr txBox="1"/>
          <p:nvPr/>
        </p:nvSpPr>
        <p:spPr>
          <a:xfrm>
            <a:off x="531866" y="929824"/>
            <a:ext cx="7722336" cy="10177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9000"/>
              </a:lnSpc>
            </a:pPr>
            <a:r>
              <a:rPr lang="ru-RU" sz="4800" b="1">
                <a:solidFill>
                  <a:srgbClr val="241452"/>
                </a:solidFill>
                <a:latin typeface="Montserrat" panose="00000500000000000000" pitchFamily="2" charset="-52"/>
              </a:rPr>
              <a:t>Правила участия</a:t>
            </a:r>
            <a:r>
              <a:rPr lang="ru-RU" sz="4800">
                <a:solidFill>
                  <a:srgbClr val="241452"/>
                </a:solidFill>
                <a:latin typeface="Montserrat" panose="00000500000000000000" pitchFamily="2" charset="-52"/>
              </a:rPr>
              <a:t>:</a:t>
            </a:r>
          </a:p>
        </p:txBody>
      </p:sp>
      <p:sp>
        <p:nvSpPr>
          <p:cNvPr id="20" name="TextBox 11">
            <a:extLst>
              <a:ext uri="{FF2B5EF4-FFF2-40B4-BE49-F238E27FC236}">
                <a16:creationId xmlns:a16="http://schemas.microsoft.com/office/drawing/2014/main" id="{095811F2-F004-43B2-BD95-6BB4E93462F7}"/>
              </a:ext>
            </a:extLst>
          </p:cNvPr>
          <p:cNvSpPr txBox="1"/>
          <p:nvPr/>
        </p:nvSpPr>
        <p:spPr>
          <a:xfrm>
            <a:off x="8610600" y="8663588"/>
            <a:ext cx="9677400" cy="11695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400">
              <a:latin typeface="Montserrat" panose="00000500000000000000" pitchFamily="2" charset="-52"/>
              <a:cs typeface="Calibri"/>
            </a:endParaRPr>
          </a:p>
          <a:p>
            <a:r>
              <a:rPr lang="ru-RU" sz="2400">
                <a:solidFill>
                  <a:schemeClr val="bg1"/>
                </a:solidFill>
                <a:latin typeface="Montserrat" panose="00000500000000000000" pitchFamily="2" charset="-52"/>
                <a:cs typeface="Calibri"/>
              </a:rPr>
              <a:t>Если вдруг у Вас возникнут проблемы с </a:t>
            </a:r>
            <a:r>
              <a:rPr lang="ru-RU" sz="2800">
                <a:solidFill>
                  <a:schemeClr val="bg1"/>
                </a:solidFill>
                <a:latin typeface="Montserrat" panose="00000500000000000000" pitchFamily="2" charset="-52"/>
                <a:cs typeface="Calibri"/>
              </a:rPr>
              <a:t>подключением</a:t>
            </a:r>
            <a:r>
              <a:rPr lang="ru-RU" sz="2400">
                <a:solidFill>
                  <a:schemeClr val="bg1"/>
                </a:solidFill>
                <a:latin typeface="Montserrat" panose="00000500000000000000" pitchFamily="2" charset="-52"/>
                <a:cs typeface="Calibri"/>
              </a:rPr>
              <a:t>, пожалуйста, напишите </a:t>
            </a:r>
            <a:r>
              <a:rPr lang="ru-RU" sz="2400" u="sng">
                <a:solidFill>
                  <a:schemeClr val="bg1"/>
                </a:solidFill>
                <a:latin typeface="Montserrat" panose="00000500000000000000" pitchFamily="2" charset="-52"/>
                <a:cs typeface="Calibri"/>
              </a:rPr>
              <a:t>nazym.smanova@iac.kz</a:t>
            </a:r>
          </a:p>
        </p:txBody>
      </p:sp>
      <p:pic>
        <p:nvPicPr>
          <p:cNvPr id="5" name="Picture 22" descr="Изображение выглядит как текст, ноутбук, компьютер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C2F1FCE3-1724-4116-8FFD-7499D6984D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467" y="7415470"/>
            <a:ext cx="3605849" cy="2837261"/>
          </a:xfrm>
          <a:prstGeom prst="rect">
            <a:avLst/>
          </a:prstGeom>
        </p:spPr>
      </p:pic>
      <p:pic>
        <p:nvPicPr>
          <p:cNvPr id="7" name="Picture 29" descr="Изображение выглядит как канцелярские товары&#10;&#10;Автоматически созданное описание">
            <a:extLst>
              <a:ext uri="{FF2B5EF4-FFF2-40B4-BE49-F238E27FC236}">
                <a16:creationId xmlns:a16="http://schemas.microsoft.com/office/drawing/2014/main" id="{FDA118DE-B8B0-443C-9C0D-E53700B9331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536979" y="7234618"/>
            <a:ext cx="2241802" cy="2683460"/>
          </a:xfrm>
          <a:prstGeom prst="rect">
            <a:avLst/>
          </a:prstGeom>
        </p:spPr>
      </p:pic>
      <p:pic>
        <p:nvPicPr>
          <p:cNvPr id="6" name="Picture 25">
            <a:extLst>
              <a:ext uri="{FF2B5EF4-FFF2-40B4-BE49-F238E27FC236}">
                <a16:creationId xmlns:a16="http://schemas.microsoft.com/office/drawing/2014/main" id="{DA1708F0-27DD-4A4B-9159-8333AF1BAC1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960000">
            <a:off x="2438340" y="8337459"/>
            <a:ext cx="1726153" cy="1900863"/>
          </a:xfrm>
          <a:prstGeom prst="rect">
            <a:avLst/>
          </a:prstGeom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867FDB37-7B08-4AF1-B50D-1BC6EBCFE493}"/>
              </a:ext>
            </a:extLst>
          </p:cNvPr>
          <p:cNvGrpSpPr/>
          <p:nvPr/>
        </p:nvGrpSpPr>
        <p:grpSpPr>
          <a:xfrm>
            <a:off x="1428752" y="2929152"/>
            <a:ext cx="15582899" cy="4192755"/>
            <a:chOff x="2637052" y="2887478"/>
            <a:chExt cx="9960812" cy="4192755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06C4FF3B-81DD-4E35-BE0C-84B681A3C5BE}"/>
                </a:ext>
              </a:extLst>
            </p:cNvPr>
            <p:cNvGrpSpPr/>
            <p:nvPr/>
          </p:nvGrpSpPr>
          <p:grpSpPr>
            <a:xfrm>
              <a:off x="2637052" y="2887478"/>
              <a:ext cx="9960812" cy="2978935"/>
              <a:chOff x="2637052" y="2887478"/>
              <a:chExt cx="9960812" cy="2978935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0E85059-9C03-4104-BA15-3FC80191D4BA}"/>
                  </a:ext>
                </a:extLst>
              </p:cNvPr>
              <p:cNvSpPr txBox="1"/>
              <p:nvPr/>
            </p:nvSpPr>
            <p:spPr>
              <a:xfrm>
                <a:off x="2637052" y="4481418"/>
                <a:ext cx="9960812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ru-RU" sz="2800">
                    <a:latin typeface="Montserrat" panose="00000500000000000000" pitchFamily="2" charset="-52"/>
                    <a:ea typeface="+mn-lt"/>
                    <a:cs typeface="+mn-lt"/>
                    <a:sym typeface="Lora"/>
                  </a:rPr>
                  <a:t>Пожалуйста, не закрывайте </a:t>
                </a:r>
                <a:r>
                  <a:rPr lang="en-US" sz="2800" b="1" u="sng">
                    <a:latin typeface="Montserrat" panose="00000500000000000000" pitchFamily="2" charset="-52"/>
                    <a:ea typeface="+mn-lt"/>
                    <a:cs typeface="+mn-lt"/>
                    <a:sym typeface="Lora"/>
                  </a:rPr>
                  <a:t>MS Teams</a:t>
                </a:r>
                <a:r>
                  <a:rPr lang="ru-RU" sz="2800">
                    <a:latin typeface="Montserrat" panose="00000500000000000000" pitchFamily="2" charset="-52"/>
                    <a:ea typeface="+mn-lt"/>
                    <a:cs typeface="+mn-lt"/>
                    <a:sym typeface="Lora"/>
                  </a:rPr>
                  <a:t> во время запланированных перерывов.</a:t>
                </a:r>
              </a:p>
              <a:p>
                <a:endParaRPr lang="ru-RU" sz="2800">
                  <a:latin typeface="Montserrat" panose="00000500000000000000" pitchFamily="2" charset="-52"/>
                  <a:ea typeface="+mn-lt"/>
                  <a:cs typeface="+mn-lt"/>
                </a:endParaRPr>
              </a:p>
              <a:p>
                <a:endParaRPr lang="ru-KZ" sz="2800">
                  <a:latin typeface="Montserrat" panose="00000500000000000000" pitchFamily="2" charset="-52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172841C-D330-4B91-821D-D577FEBCC0EC}"/>
                  </a:ext>
                </a:extLst>
              </p:cNvPr>
              <p:cNvSpPr txBox="1"/>
              <p:nvPr/>
            </p:nvSpPr>
            <p:spPr>
              <a:xfrm>
                <a:off x="2637052" y="2887478"/>
                <a:ext cx="9249334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ru-RU" sz="2800">
                    <a:latin typeface="Montserrat" panose="00000500000000000000" pitchFamily="2" charset="-52"/>
                    <a:ea typeface="+mn-lt"/>
                    <a:cs typeface="+mn-lt"/>
                    <a:sym typeface="Lora"/>
                  </a:rPr>
                  <a:t>Подключите камеру. Мы можем попросить вас отключить её, если у нас возникнут проблемы с подключением. </a:t>
                </a:r>
              </a:p>
              <a:p>
                <a:endParaRPr lang="ru-RU" sz="2800">
                  <a:latin typeface="Montserrat" panose="00000500000000000000" pitchFamily="2" charset="-52"/>
                  <a:ea typeface="+mn-lt"/>
                  <a:cs typeface="+mn-lt"/>
                </a:endParaRPr>
              </a:p>
              <a:p>
                <a:endParaRPr lang="ru-KZ" sz="2800">
                  <a:latin typeface="Montserrat" panose="00000500000000000000" pitchFamily="2" charset="-52"/>
                </a:endParaRPr>
              </a:p>
            </p:txBody>
          </p: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72B5EC13-A8D2-4765-AECB-BCA39698CBE5}"/>
                </a:ext>
              </a:extLst>
            </p:cNvPr>
            <p:cNvSpPr txBox="1"/>
            <p:nvPr/>
          </p:nvSpPr>
          <p:spPr>
            <a:xfrm>
              <a:off x="2637052" y="5695238"/>
              <a:ext cx="934675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ru-RU" sz="2800">
                  <a:latin typeface="Montserrat" panose="00000500000000000000" pitchFamily="2" charset="-52"/>
                  <a:ea typeface="+mn-lt"/>
                  <a:cs typeface="+mn-lt"/>
                  <a:sym typeface="Lora"/>
                </a:rPr>
                <a:t>Семинар будет записываться и будет доступным для всех участников</a:t>
              </a:r>
            </a:p>
            <a:p>
              <a:endParaRPr lang="ru-RU" sz="2800">
                <a:latin typeface="Montserrat" panose="00000500000000000000" pitchFamily="2" charset="-52"/>
                <a:ea typeface="+mn-lt"/>
                <a:cs typeface="+mn-lt"/>
              </a:endParaRPr>
            </a:p>
            <a:p>
              <a:endParaRPr lang="ru-KZ" sz="2800">
                <a:latin typeface="Montserrat" panose="00000500000000000000" pitchFamily="2" charset="-52"/>
              </a:endParaRPr>
            </a:p>
          </p:txBody>
        </p:sp>
      </p:grp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C10CDB72-B4B6-4E2B-9E93-BF2F6B45818C}"/>
              </a:ext>
            </a:extLst>
          </p:cNvPr>
          <p:cNvSpPr/>
          <p:nvPr/>
        </p:nvSpPr>
        <p:spPr>
          <a:xfrm>
            <a:off x="1276349" y="2457450"/>
            <a:ext cx="15403299" cy="444251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22790320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18">
            <a:extLst>
              <a:ext uri="{FF2B5EF4-FFF2-40B4-BE49-F238E27FC236}">
                <a16:creationId xmlns:a16="http://schemas.microsoft.com/office/drawing/2014/main" id="{180B8D57-94C8-4DD4-9C48-F684A2A2E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3244052" y="7152536"/>
            <a:ext cx="5043948" cy="3255639"/>
          </a:xfrm>
          <a:prstGeom prst="rect">
            <a:avLst/>
          </a:prstGeom>
        </p:spPr>
      </p:pic>
      <p:sp>
        <p:nvSpPr>
          <p:cNvPr id="2" name="TextBox 3"/>
          <p:cNvSpPr txBox="1"/>
          <p:nvPr/>
        </p:nvSpPr>
        <p:spPr>
          <a:xfrm>
            <a:off x="1049157" y="803116"/>
            <a:ext cx="10401300" cy="13542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ru-RU" sz="4400">
                <a:solidFill>
                  <a:srgbClr val="002469"/>
                </a:solidFill>
                <a:latin typeface="Montserrat" panose="00000500000000000000" pitchFamily="2" charset="-52"/>
              </a:rPr>
              <a:t>Функциональные обязанности </a:t>
            </a:r>
            <a:endParaRPr lang="en-GB" sz="4400">
              <a:solidFill>
                <a:srgbClr val="002469"/>
              </a:solidFill>
              <a:latin typeface="Montserrat" panose="00000500000000000000" pitchFamily="2" charset="-52"/>
            </a:endParaRPr>
          </a:p>
          <a:p>
            <a:r>
              <a:rPr lang="ru-RU" sz="4400" b="1">
                <a:solidFill>
                  <a:srgbClr val="002469"/>
                </a:solidFill>
                <a:latin typeface="Montserrat" panose="00000500000000000000" pitchFamily="2" charset="-52"/>
              </a:rPr>
              <a:t>Тест</a:t>
            </a:r>
            <a:r>
              <a:rPr lang="en-GB" sz="4400" b="1">
                <a:solidFill>
                  <a:srgbClr val="002469"/>
                </a:solidFill>
                <a:latin typeface="Montserrat" panose="00000500000000000000" pitchFamily="2" charset="-52"/>
              </a:rPr>
              <a:t>-</a:t>
            </a:r>
            <a:r>
              <a:rPr lang="ru-RU" sz="4400" b="1">
                <a:solidFill>
                  <a:srgbClr val="002469"/>
                </a:solidFill>
                <a:latin typeface="Montserrat" panose="00000500000000000000" pitchFamily="2" charset="-52"/>
              </a:rPr>
              <a:t>администратора</a:t>
            </a:r>
            <a:endParaRPr lang="en-US" sz="4400">
              <a:solidFill>
                <a:srgbClr val="002469"/>
              </a:solidFill>
              <a:latin typeface="Montserrat" panose="00000500000000000000" pitchFamily="2" charset="-52"/>
            </a:endParaRPr>
          </a:p>
        </p:txBody>
      </p:sp>
      <p:pic>
        <p:nvPicPr>
          <p:cNvPr id="24" name="Picture 19">
            <a:extLst>
              <a:ext uri="{FF2B5EF4-FFF2-40B4-BE49-F238E27FC236}">
                <a16:creationId xmlns:a16="http://schemas.microsoft.com/office/drawing/2014/main" id="{08B97704-8BB8-40D5-A695-DBC988A20C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115692" y="4789652"/>
            <a:ext cx="2649796" cy="6448620"/>
          </a:xfrm>
          <a:prstGeom prst="rect">
            <a:avLst/>
          </a:prstGeom>
        </p:spPr>
      </p:pic>
      <p:graphicFrame>
        <p:nvGraphicFramePr>
          <p:cNvPr id="28" name="Таблица 6">
            <a:extLst>
              <a:ext uri="{FF2B5EF4-FFF2-40B4-BE49-F238E27FC236}">
                <a16:creationId xmlns:a16="http://schemas.microsoft.com/office/drawing/2014/main" id="{CDC058D3-D5EF-422B-A14B-2AB76CAD14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280080"/>
              </p:ext>
            </p:extLst>
          </p:nvPr>
        </p:nvGraphicFramePr>
        <p:xfrm>
          <a:off x="12928406" y="846693"/>
          <a:ext cx="5359594" cy="1310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6992">
                  <a:extLst>
                    <a:ext uri="{9D8B030D-6E8A-4147-A177-3AD203B41FA5}">
                      <a16:colId xmlns:a16="http://schemas.microsoft.com/office/drawing/2014/main" val="438592365"/>
                    </a:ext>
                  </a:extLst>
                </a:gridCol>
                <a:gridCol w="4902602">
                  <a:extLst>
                    <a:ext uri="{9D8B030D-6E8A-4147-A177-3AD203B41FA5}">
                      <a16:colId xmlns:a16="http://schemas.microsoft.com/office/drawing/2014/main" val="886671143"/>
                    </a:ext>
                  </a:extLst>
                </a:gridCol>
              </a:tblGrid>
              <a:tr h="1010478">
                <a:tc>
                  <a:txBody>
                    <a:bodyPr/>
                    <a:lstStyle/>
                    <a:p>
                      <a:pPr algn="ctr"/>
                      <a:r>
                        <a:rPr lang="kk-KZ" sz="8000" b="1">
                          <a:solidFill>
                            <a:srgbClr val="960000"/>
                          </a:solidFill>
                          <a:latin typeface="Montserrat" panose="00000500000000000000" pitchFamily="2" charset="-52"/>
                        </a:rPr>
                        <a:t>!</a:t>
                      </a:r>
                      <a:endParaRPr lang="ru-KZ" sz="8000" b="1">
                        <a:solidFill>
                          <a:srgbClr val="96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>
                          <a:solidFill>
                            <a:srgbClr val="960000"/>
                          </a:solidFill>
                          <a:latin typeface="Montserrat" panose="00000500000000000000" pitchFamily="2" charset="-52"/>
                        </a:rPr>
                        <a:t>НЕСОБЛЮДЕНИЕ МОЖЕТ ПРИВЕСТИ К АННУЛИРОВАНИЮ РЕЗУЛЬТАТОВ ИССЛЕДОВАНИЯ 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94928908"/>
                  </a:ext>
                </a:extLst>
              </a:tr>
            </a:tbl>
          </a:graphicData>
        </a:graphic>
      </p:graphicFrame>
      <p:graphicFrame>
        <p:nvGraphicFramePr>
          <p:cNvPr id="29" name="Таблица 55">
            <a:extLst>
              <a:ext uri="{FF2B5EF4-FFF2-40B4-BE49-F238E27FC236}">
                <a16:creationId xmlns:a16="http://schemas.microsoft.com/office/drawing/2014/main" id="{BA4E1654-BF14-45B4-B336-535B78331C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44395"/>
              </p:ext>
            </p:extLst>
          </p:nvPr>
        </p:nvGraphicFramePr>
        <p:xfrm>
          <a:off x="452345" y="2474259"/>
          <a:ext cx="13030573" cy="77423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9807">
                  <a:extLst>
                    <a:ext uri="{9D8B030D-6E8A-4147-A177-3AD203B41FA5}">
                      <a16:colId xmlns:a16="http://schemas.microsoft.com/office/drawing/2014/main" val="1905093974"/>
                    </a:ext>
                  </a:extLst>
                </a:gridCol>
                <a:gridCol w="12110766">
                  <a:extLst>
                    <a:ext uri="{9D8B030D-6E8A-4147-A177-3AD203B41FA5}">
                      <a16:colId xmlns:a16="http://schemas.microsoft.com/office/drawing/2014/main" val="3747741485"/>
                    </a:ext>
                  </a:extLst>
                </a:gridCol>
              </a:tblGrid>
              <a:tr h="1251740">
                <a:tc>
                  <a:txBody>
                    <a:bodyPr/>
                    <a:lstStyle/>
                    <a:p>
                      <a:pPr algn="r"/>
                      <a:r>
                        <a:rPr lang="kk-KZ" sz="72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1</a:t>
                      </a:r>
                      <a:endParaRPr lang="ru-KZ" sz="72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000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Взаимодействие со Школьными координаторами по организации тестирования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73984739"/>
                  </a:ext>
                </a:extLst>
              </a:tr>
              <a:tr h="1251740">
                <a:tc>
                  <a:txBody>
                    <a:bodyPr/>
                    <a:lstStyle/>
                    <a:p>
                      <a:pPr algn="r"/>
                      <a:r>
                        <a:rPr lang="kk-KZ" sz="72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2</a:t>
                      </a:r>
                      <a:endParaRPr lang="ru-KZ" sz="72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000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Обеспечение безопасности и конфиденциальности всех материалов </a:t>
                      </a:r>
                      <a:r>
                        <a:rPr lang="ru-RU" sz="3000" i="1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(отвечает за безопасность данных)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571180"/>
                  </a:ext>
                </a:extLst>
              </a:tr>
              <a:tr h="1251740">
                <a:tc>
                  <a:txBody>
                    <a:bodyPr/>
                    <a:lstStyle/>
                    <a:p>
                      <a:pPr algn="r"/>
                      <a:r>
                        <a:rPr lang="kk-KZ" sz="72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3</a:t>
                      </a:r>
                      <a:endParaRPr lang="ru-KZ" sz="72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000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Контроль получения </a:t>
                      </a:r>
                      <a:r>
                        <a:rPr lang="ru-RU" sz="3000" b="1" i="1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идентификатора и пароля </a:t>
                      </a:r>
                      <a:r>
                        <a:rPr lang="ru-RU" sz="3000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для учащихся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00774690"/>
                  </a:ext>
                </a:extLst>
              </a:tr>
              <a:tr h="1251740">
                <a:tc>
                  <a:txBody>
                    <a:bodyPr/>
                    <a:lstStyle/>
                    <a:p>
                      <a:pPr algn="r"/>
                      <a:r>
                        <a:rPr lang="kk-KZ" sz="72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4</a:t>
                      </a:r>
                      <a:endParaRPr lang="ru-KZ" sz="72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000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Заполнение форм и передача всех материалов Национальному координатору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0162639"/>
                  </a:ext>
                </a:extLst>
              </a:tr>
              <a:tr h="1483654">
                <a:tc>
                  <a:txBody>
                    <a:bodyPr/>
                    <a:lstStyle/>
                    <a:p>
                      <a:pPr algn="r"/>
                      <a:r>
                        <a:rPr lang="kk-KZ" sz="72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5</a:t>
                      </a:r>
                      <a:endParaRPr lang="ru-KZ" sz="72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000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Четкое соблюдение процедур </a:t>
                      </a:r>
                      <a:r>
                        <a:rPr lang="ru-RU" sz="3000" b="1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(строго по Сценарию) </a:t>
                      </a:r>
                      <a:r>
                        <a:rPr lang="ru-RU" sz="3000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для обеспечения </a:t>
                      </a:r>
                      <a:r>
                        <a:rPr lang="ru-RU" sz="3000" b="1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единого стандарта </a:t>
                      </a:r>
                      <a:r>
                        <a:rPr lang="ru-RU" sz="3000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проведения исследования во всех странах-участницах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3096390"/>
                  </a:ext>
                </a:extLst>
              </a:tr>
              <a:tr h="1251740">
                <a:tc>
                  <a:txBody>
                    <a:bodyPr/>
                    <a:lstStyle/>
                    <a:p>
                      <a:pPr algn="r"/>
                      <a:r>
                        <a:rPr lang="kk-KZ" sz="7200" b="1">
                          <a:solidFill>
                            <a:srgbClr val="C00000"/>
                          </a:solidFill>
                          <a:latin typeface="Montserrat" panose="00000500000000000000" pitchFamily="2" charset="-52"/>
                        </a:rPr>
                        <a:t>6</a:t>
                      </a:r>
                      <a:endParaRPr lang="ru-KZ" sz="7200" b="1">
                        <a:solidFill>
                          <a:srgbClr val="C0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000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Заполнение </a:t>
                      </a:r>
                      <a:r>
                        <a:rPr lang="ru-RU" sz="3000" b="1">
                          <a:solidFill>
                            <a:srgbClr val="002469"/>
                          </a:solidFill>
                          <a:latin typeface="Montserrat" panose="00000500000000000000" pitchFamily="2" charset="-52"/>
                        </a:rPr>
                        <a:t>Протокола проведения тестирования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57733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>
            <a:extLst>
              <a:ext uri="{FF2B5EF4-FFF2-40B4-BE49-F238E27FC236}">
                <a16:creationId xmlns:a16="http://schemas.microsoft.com/office/drawing/2014/main" id="{C7145FCF-669B-4783-95C3-C2A32CD6D265}"/>
              </a:ext>
            </a:extLst>
          </p:cNvPr>
          <p:cNvSpPr txBox="1"/>
          <p:nvPr/>
        </p:nvSpPr>
        <p:spPr>
          <a:xfrm>
            <a:off x="980337" y="531238"/>
            <a:ext cx="8187694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ru-RU" sz="4800">
                <a:solidFill>
                  <a:srgbClr val="002469"/>
                </a:solidFill>
                <a:latin typeface="Montserrat" panose="00000500000000000000" pitchFamily="2" charset="-52"/>
                <a:cs typeface="Varela Round" panose="020B0604020202020204" charset="-79"/>
              </a:rPr>
              <a:t>Формы, заполняемые </a:t>
            </a:r>
            <a:r>
              <a:rPr lang="ru-RU" sz="4800" b="1">
                <a:solidFill>
                  <a:srgbClr val="002469"/>
                </a:solidFill>
                <a:latin typeface="Montserrat" panose="00000500000000000000" pitchFamily="2" charset="-52"/>
                <a:cs typeface="Varela Round" panose="020B0604020202020204" charset="-79"/>
              </a:rPr>
              <a:t>тест-администратором</a:t>
            </a:r>
            <a:endParaRPr lang="en-US" sz="4800" b="1">
              <a:solidFill>
                <a:srgbClr val="002469"/>
              </a:solidFill>
              <a:latin typeface="Montserrat" panose="00000500000000000000" pitchFamily="2" charset="-52"/>
              <a:cs typeface="Varela Round" panose="020B0604020202020204" charset="-79"/>
            </a:endParaRP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C075ADB5-D73E-4439-A3BF-1E52C02D22B1}"/>
              </a:ext>
            </a:extLst>
          </p:cNvPr>
          <p:cNvSpPr txBox="1"/>
          <p:nvPr/>
        </p:nvSpPr>
        <p:spPr>
          <a:xfrm>
            <a:off x="980337" y="2160659"/>
            <a:ext cx="7949203" cy="7970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120"/>
              </a:lnSpc>
            </a:pPr>
            <a:r>
              <a:rPr lang="ru-RU" sz="3200">
                <a:solidFill>
                  <a:srgbClr val="000000"/>
                </a:solidFill>
                <a:latin typeface="Montserrat" panose="00000500000000000000" pitchFamily="2" charset="-52"/>
              </a:rPr>
              <a:t>01     Заполнение</a:t>
            </a:r>
            <a:r>
              <a:rPr lang="ru-RU" sz="3200" b="1">
                <a:solidFill>
                  <a:srgbClr val="000000"/>
                </a:solidFill>
                <a:latin typeface="Montserrat" panose="00000500000000000000" pitchFamily="2" charset="-52"/>
              </a:rPr>
              <a:t> Формы участия </a:t>
            </a:r>
            <a:r>
              <a:rPr lang="en-US" sz="3200" b="1">
                <a:solidFill>
                  <a:srgbClr val="000000"/>
                </a:solidFill>
                <a:latin typeface="Montserrat" panose="00000500000000000000" pitchFamily="2" charset="-52"/>
              </a:rPr>
              <a:t>	</a:t>
            </a:r>
            <a:r>
              <a:rPr lang="ru-RU" sz="3200" b="1">
                <a:solidFill>
                  <a:srgbClr val="000000"/>
                </a:solidFill>
                <a:latin typeface="Montserrat" panose="00000500000000000000" pitchFamily="2" charset="-52"/>
              </a:rPr>
              <a:t>ученика </a:t>
            </a: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id="{672D52F6-238E-4482-BEAE-CAC5F1133A06}"/>
              </a:ext>
            </a:extLst>
          </p:cNvPr>
          <p:cNvSpPr txBox="1"/>
          <p:nvPr/>
        </p:nvSpPr>
        <p:spPr>
          <a:xfrm>
            <a:off x="10440205" y="1060196"/>
            <a:ext cx="7425977" cy="4804617"/>
          </a:xfrm>
          <a:prstGeom prst="rect">
            <a:avLst/>
          </a:prstGeom>
          <a:ln w="38100">
            <a:solidFill>
              <a:srgbClr val="002469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marL="1792288" marR="211455" indent="-1524000">
              <a:lnSpc>
                <a:spcPts val="3120"/>
              </a:lnSpc>
              <a:spcBef>
                <a:spcPts val="45"/>
              </a:spcBef>
              <a:spcAft>
                <a:spcPts val="0"/>
              </a:spcAft>
              <a:tabLst>
                <a:tab pos="1459865" algn="l"/>
              </a:tabLst>
            </a:pPr>
            <a:r>
              <a:rPr lang="ru-RU" sz="2200" b="1">
                <a:solidFill>
                  <a:srgbClr val="C00000"/>
                </a:solidFill>
                <a:latin typeface="Montserrat" panose="00000500000000000000" pitchFamily="2" charset="-52"/>
              </a:rPr>
              <a:t>Код </a:t>
            </a:r>
            <a:r>
              <a:rPr lang="en-US" sz="2200" b="1">
                <a:solidFill>
                  <a:srgbClr val="C00000"/>
                </a:solidFill>
                <a:latin typeface="Montserrat" panose="00000500000000000000" pitchFamily="2" charset="-52"/>
              </a:rPr>
              <a:t>C</a:t>
            </a:r>
            <a:r>
              <a:rPr lang="ru-RU" sz="2200" b="1">
                <a:solidFill>
                  <a:srgbClr val="000000"/>
                </a:solidFill>
                <a:latin typeface="Montserrat" panose="00000500000000000000" pitchFamily="2" charset="-52"/>
              </a:rPr>
              <a:t>		Ученик присутствовал на сессии</a:t>
            </a:r>
            <a:r>
              <a:rPr lang="en-US" sz="2200" b="1">
                <a:solidFill>
                  <a:srgbClr val="000000"/>
                </a:solidFill>
                <a:latin typeface="Montserrat" panose="00000500000000000000" pitchFamily="2" charset="-52"/>
              </a:rPr>
              <a:t> 	</a:t>
            </a:r>
            <a:r>
              <a:rPr lang="ru-RU" sz="2200" b="1">
                <a:solidFill>
                  <a:srgbClr val="000000"/>
                </a:solidFill>
                <a:latin typeface="Montserrat" panose="00000500000000000000" pitchFamily="2" charset="-52"/>
              </a:rPr>
              <a:t>тестирования.</a:t>
            </a:r>
            <a:endParaRPr lang="ru-KZ" sz="2200" b="1">
              <a:solidFill>
                <a:srgbClr val="000000"/>
              </a:solidFill>
              <a:latin typeface="Montserrat" panose="00000500000000000000" pitchFamily="2" charset="-52"/>
            </a:endParaRPr>
          </a:p>
          <a:p>
            <a:pPr marL="1792288" marR="1111250" indent="-1524000">
              <a:lnSpc>
                <a:spcPts val="3120"/>
              </a:lnSpc>
              <a:spcBef>
                <a:spcPts val="605"/>
              </a:spcBef>
              <a:spcAft>
                <a:spcPts val="0"/>
              </a:spcAft>
              <a:tabLst>
                <a:tab pos="1459865" algn="l"/>
                <a:tab pos="4860925" algn="l"/>
              </a:tabLst>
            </a:pPr>
            <a:r>
              <a:rPr lang="ru-RU" sz="2200" b="1">
                <a:solidFill>
                  <a:srgbClr val="C00000"/>
                </a:solidFill>
                <a:latin typeface="Montserrat" panose="00000500000000000000" pitchFamily="2" charset="-52"/>
              </a:rPr>
              <a:t>Код </a:t>
            </a:r>
            <a:r>
              <a:rPr lang="en-US" sz="2200" b="1">
                <a:solidFill>
                  <a:srgbClr val="C00000"/>
                </a:solidFill>
                <a:latin typeface="Montserrat" panose="00000500000000000000" pitchFamily="2" charset="-52"/>
              </a:rPr>
              <a:t>SA</a:t>
            </a:r>
            <a:r>
              <a:rPr lang="ru-RU" sz="2200" b="1">
                <a:solidFill>
                  <a:srgbClr val="C00000"/>
                </a:solidFill>
                <a:latin typeface="Montserrat" panose="00000500000000000000" pitchFamily="2" charset="-52"/>
              </a:rPr>
              <a:t>		</a:t>
            </a:r>
            <a:r>
              <a:rPr lang="ru-RU" sz="2200" b="1">
                <a:solidFill>
                  <a:srgbClr val="000000"/>
                </a:solidFill>
                <a:latin typeface="Montserrat" panose="00000500000000000000" pitchFamily="2" charset="-52"/>
              </a:rPr>
              <a:t>Ученик участвовал в сессии тестирования с особым        размещением (добавить примечание с описанием размещения). </a:t>
            </a:r>
            <a:endParaRPr lang="ru-KZ" sz="2200" b="1">
              <a:solidFill>
                <a:srgbClr val="000000"/>
              </a:solidFill>
              <a:latin typeface="Montserrat" panose="00000500000000000000" pitchFamily="2" charset="-52"/>
            </a:endParaRPr>
          </a:p>
          <a:p>
            <a:pPr marL="1792288" marR="1111250" indent="-1524000">
              <a:lnSpc>
                <a:spcPts val="3120"/>
              </a:lnSpc>
              <a:spcBef>
                <a:spcPts val="605"/>
              </a:spcBef>
              <a:spcAft>
                <a:spcPts val="0"/>
              </a:spcAft>
              <a:tabLst>
                <a:tab pos="1459865" algn="l"/>
                <a:tab pos="4860925" algn="l"/>
              </a:tabLst>
            </a:pPr>
            <a:r>
              <a:rPr lang="ru-RU" sz="2200" b="1">
                <a:solidFill>
                  <a:srgbClr val="C00000"/>
                </a:solidFill>
                <a:latin typeface="Montserrat" panose="00000500000000000000" pitchFamily="2" charset="-52"/>
              </a:rPr>
              <a:t>Код </a:t>
            </a:r>
            <a:r>
              <a:rPr lang="en-US" sz="2200" b="1">
                <a:solidFill>
                  <a:srgbClr val="C00000"/>
                </a:solidFill>
                <a:latin typeface="Montserrat" panose="00000500000000000000" pitchFamily="2" charset="-52"/>
              </a:rPr>
              <a:t>A</a:t>
            </a:r>
            <a:r>
              <a:rPr lang="ru-RU" sz="2200" b="1">
                <a:solidFill>
                  <a:srgbClr val="000000"/>
                </a:solidFill>
                <a:latin typeface="Montserrat" panose="00000500000000000000" pitchFamily="2" charset="-52"/>
              </a:rPr>
              <a:t>		Ученик отсутствовал на сессии тестирования.</a:t>
            </a:r>
            <a:endParaRPr lang="ru-KZ" sz="2200" b="1">
              <a:solidFill>
                <a:srgbClr val="000000"/>
              </a:solidFill>
              <a:latin typeface="Montserrat" panose="00000500000000000000" pitchFamily="2" charset="-52"/>
            </a:endParaRPr>
          </a:p>
          <a:p>
            <a:pPr marL="1792288" indent="-1524000">
              <a:lnSpc>
                <a:spcPts val="3120"/>
              </a:lnSpc>
              <a:spcBef>
                <a:spcPts val="5"/>
              </a:spcBef>
              <a:spcAft>
                <a:spcPts val="0"/>
              </a:spcAft>
              <a:tabLst>
                <a:tab pos="1459865" algn="l"/>
              </a:tabLst>
            </a:pPr>
            <a:r>
              <a:rPr lang="ru-RU" sz="2200" b="1">
                <a:solidFill>
                  <a:srgbClr val="C00000"/>
                </a:solidFill>
                <a:latin typeface="Montserrat" panose="00000500000000000000" pitchFamily="2" charset="-52"/>
              </a:rPr>
              <a:t>Код </a:t>
            </a:r>
            <a:r>
              <a:rPr lang="en-US" sz="2200" b="1">
                <a:solidFill>
                  <a:srgbClr val="C00000"/>
                </a:solidFill>
                <a:latin typeface="Montserrat" panose="00000500000000000000" pitchFamily="2" charset="-52"/>
              </a:rPr>
              <a:t>NA</a:t>
            </a:r>
            <a:r>
              <a:rPr lang="ru-RU" sz="2200" b="1">
                <a:solidFill>
                  <a:srgbClr val="C00000"/>
                </a:solidFill>
                <a:latin typeface="Montserrat" panose="00000500000000000000" pitchFamily="2" charset="-52"/>
              </a:rPr>
              <a:t>		</a:t>
            </a:r>
            <a:r>
              <a:rPr lang="ru-RU" sz="2200" b="1">
                <a:solidFill>
                  <a:srgbClr val="000000"/>
                </a:solidFill>
                <a:latin typeface="Montserrat" panose="00000500000000000000" pitchFamily="2" charset="-52"/>
              </a:rPr>
              <a:t>Ученик выбыл и не учится в данной школе.</a:t>
            </a:r>
            <a:endParaRPr lang="ru-RU" sz="2400">
              <a:solidFill>
                <a:srgbClr val="000000"/>
              </a:solidFill>
              <a:latin typeface="Montserrat" panose="00000500000000000000" pitchFamily="2" charset="-52"/>
              <a:cs typeface="Varela Round" panose="020B0604020202020204" charset="-79"/>
            </a:endParaRPr>
          </a:p>
        </p:txBody>
      </p:sp>
      <p:pic>
        <p:nvPicPr>
          <p:cNvPr id="37" name="Picture 20">
            <a:extLst>
              <a:ext uri="{FF2B5EF4-FFF2-40B4-BE49-F238E27FC236}">
                <a16:creationId xmlns:a16="http://schemas.microsoft.com/office/drawing/2014/main" id="{DC8896D6-C77F-4CCC-A7B5-E22465937F1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134350" y="2231557"/>
            <a:ext cx="772796" cy="76313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1A76ECD-23A5-427E-8D8D-7426061AF9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7" t="3761" r="-1077" b="-3761"/>
          <a:stretch/>
        </p:blipFill>
        <p:spPr>
          <a:xfrm>
            <a:off x="892408" y="3608192"/>
            <a:ext cx="7971866" cy="6828223"/>
          </a:xfrm>
          <a:prstGeom prst="rect">
            <a:avLst/>
          </a:prstGeom>
        </p:spPr>
      </p:pic>
      <p:sp>
        <p:nvSpPr>
          <p:cNvPr id="16" name="TextBox 9">
            <a:extLst>
              <a:ext uri="{FF2B5EF4-FFF2-40B4-BE49-F238E27FC236}">
                <a16:creationId xmlns:a16="http://schemas.microsoft.com/office/drawing/2014/main" id="{09031266-7F28-499E-B374-B5867924D1C5}"/>
              </a:ext>
            </a:extLst>
          </p:cNvPr>
          <p:cNvSpPr txBox="1"/>
          <p:nvPr/>
        </p:nvSpPr>
        <p:spPr>
          <a:xfrm>
            <a:off x="10510381" y="6185648"/>
            <a:ext cx="7425977" cy="3706594"/>
          </a:xfrm>
          <a:prstGeom prst="rect">
            <a:avLst/>
          </a:prstGeom>
          <a:ln w="38100">
            <a:solidFill>
              <a:srgbClr val="002469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marL="1791970" marR="394970" indent="-1524000">
              <a:lnSpc>
                <a:spcPts val="3120"/>
              </a:lnSpc>
              <a:spcBef>
                <a:spcPts val="605"/>
              </a:spcBef>
              <a:tabLst>
                <a:tab pos="1459865" algn="l"/>
              </a:tabLst>
            </a:pPr>
            <a:r>
              <a:rPr lang="ru-RU" sz="2200" b="1">
                <a:solidFill>
                  <a:srgbClr val="C00000"/>
                </a:solidFill>
                <a:latin typeface="Montserrat"/>
              </a:rPr>
              <a:t>Код </a:t>
            </a:r>
            <a:r>
              <a:rPr lang="en-US" sz="2200" b="1">
                <a:solidFill>
                  <a:srgbClr val="C00000"/>
                </a:solidFill>
                <a:latin typeface="Montserrat"/>
              </a:rPr>
              <a:t>N</a:t>
            </a:r>
            <a:r>
              <a:rPr lang="ru-RU" sz="2200" b="1">
                <a:solidFill>
                  <a:srgbClr val="000000"/>
                </a:solidFill>
                <a:latin typeface="Montserrat"/>
              </a:rPr>
              <a:t>		Анкета для родителей не была возвращена или проведение анкетирования не применима.</a:t>
            </a:r>
            <a:endParaRPr lang="ru-KZ" sz="2200" b="1">
              <a:solidFill>
                <a:srgbClr val="000000"/>
              </a:solidFill>
              <a:latin typeface="Montserrat"/>
            </a:endParaRPr>
          </a:p>
          <a:p>
            <a:pPr marL="1791970" marR="394970" indent="-1524000">
              <a:lnSpc>
                <a:spcPts val="3120"/>
              </a:lnSpc>
              <a:spcBef>
                <a:spcPts val="605"/>
              </a:spcBef>
              <a:tabLst>
                <a:tab pos="1459865" algn="l"/>
              </a:tabLst>
            </a:pPr>
            <a:r>
              <a:rPr lang="ru-RU" sz="2200" b="1">
                <a:solidFill>
                  <a:srgbClr val="C00000"/>
                </a:solidFill>
                <a:latin typeface="Montserrat"/>
              </a:rPr>
              <a:t>Код </a:t>
            </a:r>
            <a:r>
              <a:rPr lang="en-US" sz="2200" b="1">
                <a:solidFill>
                  <a:srgbClr val="C00000"/>
                </a:solidFill>
                <a:latin typeface="Montserrat"/>
              </a:rPr>
              <a:t>P</a:t>
            </a:r>
            <a:r>
              <a:rPr lang="ru-RU" sz="2200" b="1">
                <a:solidFill>
                  <a:srgbClr val="000000"/>
                </a:solidFill>
                <a:latin typeface="Montserrat"/>
              </a:rPr>
              <a:t>		Анкета заполнена на бумаге.</a:t>
            </a:r>
            <a:endParaRPr lang="ru-KZ" sz="2200" b="1">
              <a:solidFill>
                <a:srgbClr val="000000"/>
              </a:solidFill>
              <a:latin typeface="Montserrat" panose="00000500000000000000" pitchFamily="2" charset="-52"/>
            </a:endParaRPr>
          </a:p>
          <a:p>
            <a:pPr marL="1791970" indent="-1524000">
              <a:lnSpc>
                <a:spcPts val="3120"/>
              </a:lnSpc>
              <a:spcBef>
                <a:spcPts val="5"/>
              </a:spcBef>
              <a:tabLst>
                <a:tab pos="1459865" algn="l"/>
              </a:tabLst>
            </a:pPr>
            <a:r>
              <a:rPr lang="ru-RU" sz="2200" b="1">
                <a:solidFill>
                  <a:srgbClr val="C00000"/>
                </a:solidFill>
                <a:latin typeface="Montserrat"/>
              </a:rPr>
              <a:t>Код </a:t>
            </a:r>
            <a:r>
              <a:rPr lang="en-US" sz="2200" b="1">
                <a:solidFill>
                  <a:srgbClr val="C00000"/>
                </a:solidFill>
                <a:latin typeface="Montserrat"/>
              </a:rPr>
              <a:t>O</a:t>
            </a:r>
            <a:r>
              <a:rPr lang="ru-RU" sz="2200" b="1">
                <a:solidFill>
                  <a:srgbClr val="000000"/>
                </a:solidFill>
                <a:latin typeface="Montserrat"/>
              </a:rPr>
              <a:t>		Анкета заполнена онлайн.</a:t>
            </a:r>
            <a:endParaRPr lang="ru-RU" sz="2400">
              <a:solidFill>
                <a:srgbClr val="000000"/>
              </a:solidFill>
              <a:latin typeface="Montserrat" panose="00000500000000000000" pitchFamily="2" charset="-52"/>
              <a:cs typeface="Varela Round" panose="020B0604020202020204" charset="-79"/>
            </a:endParaRPr>
          </a:p>
        </p:txBody>
      </p: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7F349A16-7F6A-46AE-A937-A219BA031940}"/>
              </a:ext>
            </a:extLst>
          </p:cNvPr>
          <p:cNvCxnSpPr>
            <a:cxnSpLocks/>
            <a:endCxn id="22" idx="1"/>
          </p:cNvCxnSpPr>
          <p:nvPr/>
        </p:nvCxnSpPr>
        <p:spPr>
          <a:xfrm flipV="1">
            <a:off x="8134350" y="3462505"/>
            <a:ext cx="2305855" cy="18760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3EFAB4C0-AFD5-46CD-A75A-CA1B87420AB8}"/>
              </a:ext>
            </a:extLst>
          </p:cNvPr>
          <p:cNvCxnSpPr>
            <a:cxnSpLocks/>
            <a:endCxn id="16" idx="1"/>
          </p:cNvCxnSpPr>
          <p:nvPr/>
        </p:nvCxnSpPr>
        <p:spPr>
          <a:xfrm>
            <a:off x="8657099" y="7352958"/>
            <a:ext cx="1853282" cy="68598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6851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/>
          <p:nvPr/>
        </p:nvSpPr>
        <p:spPr bwMode="auto">
          <a:xfrm>
            <a:off x="3988943" y="341743"/>
            <a:ext cx="10919714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</a:defRPr>
            </a:lvl1pPr>
            <a:lvl2pPr>
              <a:defRPr sz="2400">
                <a:solidFill>
                  <a:schemeClr val="tx1"/>
                </a:solidFill>
                <a:latin typeface="Calibri" panose="020F0502020204030204" charset="0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altLang="ru-RU" sz="4800" b="1">
                <a:solidFill>
                  <a:srgbClr val="241452"/>
                </a:solidFill>
                <a:latin typeface="Montserrat" panose="00000500000000000000" pitchFamily="2" charset="-52"/>
              </a:rPr>
              <a:t>Распределение времени на тестирование и анкетирование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4274966"/>
              </p:ext>
            </p:extLst>
          </p:nvPr>
        </p:nvGraphicFramePr>
        <p:xfrm>
          <a:off x="1057835" y="1866900"/>
          <a:ext cx="16155744" cy="8120837"/>
        </p:xfrm>
        <a:graphic>
          <a:graphicData uri="http://schemas.openxmlformats.org/drawingml/2006/table">
            <a:tbl>
              <a:tblPr/>
              <a:tblGrid>
                <a:gridCol w="7637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73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453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14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2400" b="1">
                          <a:latin typeface="Montserrat"/>
                          <a:cs typeface="Arial"/>
                        </a:rPr>
                        <a:t>Вид работы</a:t>
                      </a:r>
                      <a:r>
                        <a:rPr lang="en-GB" sz="2400" b="1">
                          <a:latin typeface="Montserrat"/>
                          <a:cs typeface="Arial"/>
                        </a:rPr>
                        <a:t>/</a:t>
                      </a:r>
                      <a:r>
                        <a:rPr lang="ru-RU" sz="2400" b="1" kern="120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Calibri" panose="020F0502020204030204" charset="0"/>
                          <a:cs typeface="Arial"/>
                        </a:rPr>
                        <a:t>Расчет времени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>
                        <a:solidFill>
                          <a:schemeClr val="tx1"/>
                        </a:solidFill>
                        <a:latin typeface="Montserrat" panose="00000500000000000000" pitchFamily="2" charset="-52"/>
                        <a:ea typeface="Calibri" panose="020F0502020204030204"/>
                        <a:cs typeface="Arial" panose="020B0604020202020204" pitchFamily="34" charset="0"/>
                      </a:endParaRPr>
                    </a:p>
                  </a:txBody>
                  <a:tcPr marL="50369" marR="50369" marT="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Montserrat"/>
                          <a:ea typeface="Calibri" panose="020F0502020204030204" charset="0"/>
                          <a:cs typeface="Times New Roman"/>
                        </a:rPr>
                        <a:t>Цифровой </a:t>
                      </a:r>
                      <a:r>
                        <a:rPr lang="en-GB" sz="2400" b="1">
                          <a:effectLst/>
                          <a:latin typeface="Montserrat"/>
                          <a:ea typeface="Calibri" panose="020F0502020204030204" charset="0"/>
                          <a:cs typeface="Times New Roman"/>
                        </a:rPr>
                        <a:t>PIRLS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>
                        <a:effectLst/>
                        <a:latin typeface="Montserrat" panose="00000500000000000000" pitchFamily="2" charset="-52"/>
                        <a:ea typeface="Calibri" panose="020F050202020403020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Montserrat"/>
                          <a:ea typeface="Calibri" panose="020F0502020204030204" charset="0"/>
                          <a:cs typeface="Times New Roman"/>
                        </a:rPr>
                        <a:t>Бумажный </a:t>
                      </a:r>
                      <a:r>
                        <a:rPr lang="en-GB" sz="2400" b="1">
                          <a:effectLst/>
                          <a:latin typeface="Montserrat"/>
                          <a:ea typeface="Calibri" panose="020F0502020204030204" charset="0"/>
                          <a:cs typeface="Times New Roman"/>
                        </a:rPr>
                        <a:t>PIRLS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>
                        <a:effectLst/>
                        <a:latin typeface="Montserrat" panose="00000500000000000000" pitchFamily="2" charset="-52"/>
                        <a:ea typeface="Calibri" panose="020F050202020403020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48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240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Подготовка</a:t>
                      </a:r>
                      <a:r>
                        <a:rPr lang="en-US" sz="240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компьютерного</a:t>
                      </a:r>
                      <a:r>
                        <a:rPr lang="en-US" sz="240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класса</a:t>
                      </a:r>
                      <a:r>
                        <a:rPr lang="en-US" sz="240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 </a:t>
                      </a:r>
                      <a:endParaRPr lang="ru-RU" sz="2400">
                        <a:effectLst/>
                        <a:latin typeface="Montserrat" panose="00000500000000000000" pitchFamily="2" charset="-52"/>
                        <a:ea typeface="Calibri" panose="020F050202020403020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2400" kern="1200" baseline="0" err="1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не</a:t>
                      </a:r>
                      <a:r>
                        <a:rPr lang="en-US" sz="2400" kern="1200" baseline="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 kern="1200" baseline="0" err="1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более</a:t>
                      </a:r>
                      <a:r>
                        <a:rPr lang="en-US" sz="2400" kern="1200" baseline="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 </a:t>
                      </a:r>
                      <a:r>
                        <a:rPr lang="en-US" sz="240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30 </a:t>
                      </a:r>
                      <a:r>
                        <a:rPr lang="en-US" sz="240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минут</a:t>
                      </a:r>
                      <a:endParaRPr lang="ru-RU" sz="2400">
                        <a:effectLst/>
                        <a:latin typeface="Montserrat"/>
                        <a:ea typeface="Calibri" panose="020F0502020204030204" charset="0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20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>
                          <a:effectLst/>
                          <a:latin typeface="Montserrat"/>
                          <a:ea typeface="Calibri" panose="020F0502020204030204" charset="0"/>
                          <a:cs typeface="Times New Roman"/>
                        </a:rPr>
                        <a:t>не более 10 минут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029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ru-RU" sz="2400" spc="-2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Процедура входа в систему, внесение паролей и проведение </a:t>
                      </a:r>
                      <a:r>
                        <a:rPr lang="en-US" sz="2400" spc="-2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инструкции</a:t>
                      </a:r>
                      <a:r>
                        <a:rPr lang="en-US" sz="2400" spc="-20" baseline="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kumimoji="0" lang="en-US" sz="2400" b="0" i="0" u="none" strike="noStrike" kern="1200" cap="none" spc="-2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(</a:t>
                      </a:r>
                      <a:r>
                        <a:rPr kumimoji="0" lang="en-US" sz="2400" b="0" i="0" u="none" strike="noStrike" kern="1200" cap="none" spc="-20" normalizeH="0" baseline="0" noProof="0" err="1">
                          <a:ln>
                            <a:noFill/>
                          </a:ln>
                          <a:effectLst/>
                          <a:uLnTx/>
                          <a:uFillTx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выполнение</a:t>
                      </a:r>
                      <a:r>
                        <a:rPr kumimoji="0" lang="en-US" sz="2400" b="0" i="0" u="none" strike="noStrike" kern="1200" cap="none" spc="-2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kumimoji="0" lang="en-US" sz="2400" b="0" i="0" u="none" strike="noStrike" kern="1200" cap="none" spc="-20" normalizeH="0" baseline="0" noProof="0" err="1">
                          <a:ln>
                            <a:noFill/>
                          </a:ln>
                          <a:effectLst/>
                          <a:uLnTx/>
                          <a:uFillTx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тренировочных</a:t>
                      </a:r>
                      <a:r>
                        <a:rPr kumimoji="0" lang="en-US" sz="2400" b="0" i="0" u="none" strike="noStrike" kern="1200" cap="none" spc="-2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kumimoji="0" lang="en-US" sz="2400" b="0" i="0" u="none" strike="noStrike" kern="1200" cap="none" spc="-20" normalizeH="0" baseline="0" noProof="0" err="1">
                          <a:ln>
                            <a:noFill/>
                          </a:ln>
                          <a:effectLst/>
                          <a:uLnTx/>
                          <a:uFillTx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заданий</a:t>
                      </a:r>
                      <a:r>
                        <a:rPr kumimoji="0" lang="en-US" sz="2400" b="0" i="0" u="none" strike="noStrike" kern="1200" cap="none" spc="-2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)</a:t>
                      </a:r>
                      <a:r>
                        <a:rPr lang="en-US" sz="2400" b="0" i="0" u="none" strike="noStrike" kern="1200" cap="none" spc="-2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 </a:t>
                      </a:r>
                      <a:endParaRPr kumimoji="0" lang="ru-RU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Montserrat" panose="00000500000000000000" pitchFamily="2" charset="-52"/>
                        <a:ea typeface="Calibri" panose="020F050202020403020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2400" kern="1200" baseline="0" err="1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не</a:t>
                      </a:r>
                      <a:r>
                        <a:rPr lang="en-US" sz="2400" kern="1200" baseline="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 kern="1200" baseline="0" err="1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более</a:t>
                      </a:r>
                      <a:r>
                        <a:rPr lang="en-US" sz="2400" kern="1200" baseline="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 </a:t>
                      </a:r>
                      <a:r>
                        <a:rPr lang="en-US" sz="2400" kern="120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30 </a:t>
                      </a:r>
                      <a:r>
                        <a:rPr lang="en-US" sz="240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минут</a:t>
                      </a:r>
                      <a:endParaRPr lang="ru-RU" sz="2400">
                        <a:effectLst/>
                        <a:latin typeface="Montserrat"/>
                        <a:ea typeface="Calibri" panose="020F0502020204030204" charset="0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120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>
                          <a:effectLst/>
                          <a:latin typeface="Montserrat"/>
                          <a:ea typeface="Calibri" panose="020F0502020204030204" charset="0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79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spcAft>
                          <a:spcPts val="1200"/>
                        </a:spcAft>
                        <a:tabLst>
                          <a:tab pos="457200" algn="l"/>
                        </a:tabLst>
                      </a:pPr>
                      <a:r>
                        <a:rPr lang="en-US" sz="2400" b="1" spc="-2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Первая</a:t>
                      </a:r>
                      <a:r>
                        <a:rPr lang="en-US" sz="2400" b="1" spc="-2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 b="1" spc="-2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часть</a:t>
                      </a:r>
                      <a:r>
                        <a:rPr lang="en-US" sz="2400" b="1" spc="-2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 b="1" spc="-2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тестирования</a:t>
                      </a: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1200"/>
                        </a:spcAft>
                        <a:tabLst>
                          <a:tab pos="457200" algn="l"/>
                        </a:tabLst>
                      </a:pPr>
                      <a:r>
                        <a:rPr lang="en-US" sz="240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40 </a:t>
                      </a:r>
                      <a:r>
                        <a:rPr lang="en-US" sz="240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минут</a:t>
                      </a:r>
                      <a:r>
                        <a:rPr lang="en-US" sz="240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(</a:t>
                      </a:r>
                      <a:r>
                        <a:rPr lang="en-US" sz="240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ровно</a:t>
                      </a:r>
                      <a:r>
                        <a:rPr lang="en-US" sz="240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)</a:t>
                      </a:r>
                      <a:endParaRPr lang="ru-RU" sz="2400">
                        <a:effectLst/>
                        <a:latin typeface="Montserrat"/>
                        <a:ea typeface="Calibri" panose="020F0502020204030204" charset="0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en-US" sz="240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40 </a:t>
                      </a:r>
                      <a:r>
                        <a:rPr lang="en-US" sz="240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минут</a:t>
                      </a:r>
                      <a:r>
                        <a:rPr lang="en-US" sz="240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(</a:t>
                      </a:r>
                      <a:r>
                        <a:rPr lang="en-US" sz="240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ровно</a:t>
                      </a:r>
                      <a:r>
                        <a:rPr lang="en-US" sz="240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)</a:t>
                      </a:r>
                      <a:endParaRPr lang="ru-RU" sz="2400">
                        <a:effectLst/>
                        <a:latin typeface="Montserrat"/>
                        <a:ea typeface="Calibri" panose="020F0502020204030204" charset="0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39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spcAft>
                          <a:spcPts val="1200"/>
                        </a:spcAft>
                        <a:tabLst>
                          <a:tab pos="457200" algn="l"/>
                        </a:tabLst>
                      </a:pPr>
                      <a:r>
                        <a:rPr lang="en-US" sz="2400" spc="-2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Короткий</a:t>
                      </a:r>
                      <a:r>
                        <a:rPr lang="en-US" sz="2400" spc="-2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 spc="-2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перерыв</a:t>
                      </a: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US" sz="2400" kern="1200" noProof="0" err="1">
                          <a:solidFill>
                            <a:schemeClr val="tx1"/>
                          </a:solidFill>
                          <a:effectLst/>
                          <a:latin typeface="Montserrat"/>
                          <a:cs typeface="Arial"/>
                        </a:rPr>
                        <a:t>не</a:t>
                      </a:r>
                      <a:r>
                        <a:rPr lang="en-US" sz="2400" kern="1200" noProof="0">
                          <a:solidFill>
                            <a:schemeClr val="tx1"/>
                          </a:solidFill>
                          <a:effectLst/>
                          <a:latin typeface="Montserrat"/>
                          <a:cs typeface="Arial"/>
                        </a:rPr>
                        <a:t> </a:t>
                      </a:r>
                      <a:r>
                        <a:rPr lang="en-US" sz="2400" kern="1200" noProof="0" err="1">
                          <a:solidFill>
                            <a:schemeClr val="tx1"/>
                          </a:solidFill>
                          <a:effectLst/>
                          <a:latin typeface="Montserrat"/>
                          <a:cs typeface="Arial"/>
                        </a:rPr>
                        <a:t>более</a:t>
                      </a:r>
                      <a:r>
                        <a:rPr lang="en-US" sz="2400" kern="1200" noProof="0">
                          <a:solidFill>
                            <a:schemeClr val="tx1"/>
                          </a:solidFill>
                          <a:effectLst/>
                          <a:latin typeface="Montserrat"/>
                          <a:cs typeface="Arial"/>
                        </a:rPr>
                        <a:t> </a:t>
                      </a:r>
                      <a:r>
                        <a:rPr lang="en-US" sz="2400" kern="1200">
                          <a:solidFill>
                            <a:schemeClr val="tx1"/>
                          </a:solidFill>
                          <a:effectLst/>
                          <a:latin typeface="Montserrat"/>
                          <a:cs typeface="Arial"/>
                        </a:rPr>
                        <a:t>1</a:t>
                      </a:r>
                      <a:r>
                        <a:rPr lang="en-US" sz="2400" baseline="0">
                          <a:effectLst/>
                          <a:latin typeface="Montserrat"/>
                          <a:cs typeface="Arial"/>
                        </a:rPr>
                        <a:t>5</a:t>
                      </a:r>
                      <a:r>
                        <a:rPr lang="kk-KZ" sz="2400" baseline="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ru-RU" sz="2400" noProof="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минут</a:t>
                      </a:r>
                      <a:endParaRPr lang="ru-RU" sz="2400" noProof="0">
                        <a:effectLst/>
                        <a:latin typeface="Montserrat"/>
                        <a:ea typeface="Calibri" panose="020F0502020204030204" charset="0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 sz="2400" kern="1200" noProof="0" err="1">
                          <a:solidFill>
                            <a:schemeClr val="tx1"/>
                          </a:solidFill>
                          <a:effectLst/>
                          <a:latin typeface="Montserrat"/>
                          <a:ea typeface="+mn-ea"/>
                          <a:cs typeface="Arial"/>
                        </a:rPr>
                        <a:t>не</a:t>
                      </a:r>
                      <a:r>
                        <a:rPr lang="en-US" sz="2400" kern="1200" noProof="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+mn-ea"/>
                          <a:cs typeface="Arial"/>
                        </a:rPr>
                        <a:t> </a:t>
                      </a:r>
                      <a:r>
                        <a:rPr lang="en-US" sz="2400" kern="1200" noProof="0" err="1">
                          <a:solidFill>
                            <a:schemeClr val="tx1"/>
                          </a:solidFill>
                          <a:effectLst/>
                          <a:latin typeface="Montserrat"/>
                          <a:ea typeface="+mn-ea"/>
                          <a:cs typeface="Arial"/>
                        </a:rPr>
                        <a:t>более</a:t>
                      </a:r>
                      <a:r>
                        <a:rPr lang="en-US" sz="2400" kern="1200" noProof="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+mn-ea"/>
                          <a:cs typeface="Arial"/>
                        </a:rPr>
                        <a:t> </a:t>
                      </a:r>
                      <a:r>
                        <a:rPr lang="en-US" sz="2400" kern="1200" baseline="0" noProof="0">
                          <a:solidFill>
                            <a:schemeClr val="tx1"/>
                          </a:solidFill>
                          <a:effectLst/>
                          <a:latin typeface="Montserrat"/>
                          <a:cs typeface="Arial"/>
                        </a:rPr>
                        <a:t>15 </a:t>
                      </a:r>
                      <a:r>
                        <a:rPr lang="ru-RU" sz="2400" noProof="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минут</a:t>
                      </a:r>
                      <a:endParaRPr lang="ru-RU" sz="2400" noProof="0">
                        <a:effectLst/>
                        <a:latin typeface="Montserrat"/>
                        <a:ea typeface="Calibri" panose="020F0502020204030204" charset="0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57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spcAft>
                          <a:spcPts val="1200"/>
                        </a:spcAft>
                        <a:tabLst>
                          <a:tab pos="457200" algn="l"/>
                        </a:tabLst>
                      </a:pPr>
                      <a:r>
                        <a:rPr lang="ru-RU" sz="2400" spc="-2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Введение во 2-ю часть тестирования</a:t>
                      </a:r>
                      <a:endParaRPr lang="ru-RU" sz="2400">
                        <a:effectLst/>
                        <a:latin typeface="Montserrat"/>
                        <a:ea typeface="Calibri" panose="020F0502020204030204" charset="0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1200"/>
                        </a:spcAft>
                        <a:tabLst>
                          <a:tab pos="457200" algn="l"/>
                        </a:tabLst>
                      </a:pPr>
                      <a:r>
                        <a:rPr lang="en-US" sz="2400" kern="1200" baseline="0" err="1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не</a:t>
                      </a:r>
                      <a:r>
                        <a:rPr lang="en-US" sz="2400" kern="1200" baseline="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 kern="1200" baseline="0" err="1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более</a:t>
                      </a:r>
                      <a:r>
                        <a:rPr lang="en-US" sz="2400" kern="1200" baseline="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10 </a:t>
                      </a:r>
                      <a:r>
                        <a:rPr lang="en-US" sz="240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минут</a:t>
                      </a:r>
                      <a:endParaRPr lang="ru-RU" sz="2400" err="1">
                        <a:effectLst/>
                        <a:latin typeface="Montserrat"/>
                        <a:ea typeface="Calibri" panose="020F0502020204030204" charset="0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en-US" sz="2400" kern="1200" baseline="0" err="1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не</a:t>
                      </a:r>
                      <a:r>
                        <a:rPr lang="en-US" sz="2400" kern="1200" baseline="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 kern="1200" baseline="0" err="1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более</a:t>
                      </a:r>
                      <a:r>
                        <a:rPr lang="en-US" sz="2400" kern="1200" baseline="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ru-RU" sz="2400" kern="1200" baseline="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5</a:t>
                      </a:r>
                      <a:r>
                        <a:rPr lang="en-US" sz="240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минут</a:t>
                      </a:r>
                      <a:endParaRPr lang="ru-RU" sz="2400">
                        <a:effectLst/>
                        <a:latin typeface="Montserrat"/>
                        <a:ea typeface="Calibri" panose="020F0502020204030204" charset="0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52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spcAft>
                          <a:spcPts val="1200"/>
                        </a:spcAft>
                        <a:tabLst>
                          <a:tab pos="457200" algn="l"/>
                        </a:tabLst>
                      </a:pPr>
                      <a:r>
                        <a:rPr lang="en-US" sz="2400" b="1" spc="-2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Вторая</a:t>
                      </a:r>
                      <a:r>
                        <a:rPr lang="en-US" sz="2400" b="1" spc="-2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 b="1" spc="-2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часть</a:t>
                      </a:r>
                      <a:r>
                        <a:rPr lang="en-US" sz="2400" b="1" spc="-20" baseline="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 b="1" spc="-2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тестирования</a:t>
                      </a:r>
                      <a:endParaRPr lang="en-US" sz="2400" b="1" spc="-20">
                        <a:effectLst/>
                        <a:latin typeface="Montserrat"/>
                        <a:ea typeface="Arial" panose="020B0604020202020204" pitchFamily="34" charset="0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1200"/>
                        </a:spcAft>
                        <a:tabLst>
                          <a:tab pos="457200" algn="l"/>
                        </a:tabLst>
                      </a:pPr>
                      <a:r>
                        <a:rPr lang="en-US" sz="240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40 </a:t>
                      </a:r>
                      <a:r>
                        <a:rPr lang="en-US" sz="240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минут</a:t>
                      </a:r>
                      <a:r>
                        <a:rPr lang="en-US" sz="240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(</a:t>
                      </a:r>
                      <a:r>
                        <a:rPr lang="en-US" sz="240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ровно</a:t>
                      </a:r>
                      <a:r>
                        <a:rPr lang="en-US" sz="240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)</a:t>
                      </a:r>
                      <a:endParaRPr lang="ru-RU" sz="2400">
                        <a:effectLst/>
                        <a:latin typeface="Montserrat"/>
                        <a:ea typeface="Calibri" panose="020F0502020204030204" charset="0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en-US" sz="240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40 </a:t>
                      </a:r>
                      <a:r>
                        <a:rPr lang="en-US" sz="240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минут</a:t>
                      </a:r>
                      <a:r>
                        <a:rPr lang="en-US" sz="240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(</a:t>
                      </a:r>
                      <a:r>
                        <a:rPr lang="en-US" sz="240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ровно</a:t>
                      </a:r>
                      <a:r>
                        <a:rPr lang="en-US" sz="240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)</a:t>
                      </a:r>
                      <a:endParaRPr lang="ru-RU" sz="2400">
                        <a:effectLst/>
                        <a:latin typeface="Montserrat"/>
                        <a:ea typeface="Calibri" panose="020F0502020204030204" charset="0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779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  <a:tabLst>
                          <a:tab pos="457200" algn="l"/>
                        </a:tabLst>
                      </a:pPr>
                      <a:r>
                        <a:rPr lang="en-US" sz="240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Перерыв</a:t>
                      </a:r>
                      <a:endParaRPr lang="ru-RU" sz="2400" err="1">
                        <a:effectLst/>
                        <a:latin typeface="Montserrat"/>
                        <a:ea typeface="Arial" panose="020B0604020202020204" pitchFamily="34" charset="0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1200"/>
                        </a:spcAft>
                        <a:tabLst>
                          <a:tab pos="457200" algn="l"/>
                        </a:tabLst>
                      </a:pPr>
                      <a:r>
                        <a:rPr lang="en-US" sz="2400" kern="1200" baseline="0" err="1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не</a:t>
                      </a:r>
                      <a:r>
                        <a:rPr lang="en-US" sz="2400" kern="1200" baseline="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 kern="1200" baseline="0" err="1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более</a:t>
                      </a:r>
                      <a:r>
                        <a:rPr lang="en-US" sz="2400" kern="1200" baseline="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15 </a:t>
                      </a:r>
                      <a:r>
                        <a:rPr lang="en-US" sz="240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минут</a:t>
                      </a:r>
                      <a:endParaRPr lang="ru-RU" sz="2400" err="1">
                        <a:effectLst/>
                        <a:latin typeface="Montserrat"/>
                        <a:ea typeface="Calibri" panose="020F0502020204030204" charset="0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en-US" sz="2400" kern="1200" baseline="0" err="1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не</a:t>
                      </a:r>
                      <a:r>
                        <a:rPr lang="en-US" sz="2400" kern="1200" baseline="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 kern="1200" baseline="0" err="1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более</a:t>
                      </a:r>
                      <a:r>
                        <a:rPr lang="en-US" sz="2400" kern="1200" baseline="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15 </a:t>
                      </a:r>
                      <a:r>
                        <a:rPr lang="en-US" sz="240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минут</a:t>
                      </a:r>
                      <a:endParaRPr lang="ru-RU" sz="2400">
                        <a:effectLst/>
                        <a:latin typeface="Montserrat"/>
                        <a:ea typeface="Calibri" panose="020F0502020204030204" charset="0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751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  <a:tabLst>
                          <a:tab pos="457200" algn="l"/>
                        </a:tabLst>
                      </a:pPr>
                      <a:r>
                        <a:rPr lang="en-US" sz="2400" b="1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Анкетирование</a:t>
                      </a:r>
                      <a:endParaRPr lang="ru-RU" sz="2400" b="1" err="1">
                        <a:effectLst/>
                        <a:latin typeface="Montserrat"/>
                        <a:ea typeface="Calibri" panose="020F0502020204030204" charset="0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1200"/>
                        </a:spcAft>
                        <a:tabLst>
                          <a:tab pos="457200" algn="l"/>
                        </a:tabLst>
                      </a:pPr>
                      <a:r>
                        <a:rPr lang="en-US" sz="2400" spc="-2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30 </a:t>
                      </a:r>
                      <a:r>
                        <a:rPr lang="en-US" sz="2400" spc="-2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минут</a:t>
                      </a:r>
                      <a:endParaRPr lang="ru-RU" sz="2400" err="1">
                        <a:effectLst/>
                        <a:latin typeface="Montserrat"/>
                        <a:ea typeface="Calibri" panose="020F0502020204030204" charset="0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en-US" sz="2400" spc="-2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30 </a:t>
                      </a:r>
                      <a:r>
                        <a:rPr lang="en-US" sz="2400" spc="-20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минут</a:t>
                      </a:r>
                      <a:endParaRPr lang="ru-RU" sz="2400">
                        <a:effectLst/>
                        <a:latin typeface="Montserrat"/>
                        <a:ea typeface="Calibri" panose="020F0502020204030204" charset="0"/>
                        <a:cs typeface="Arial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1200"/>
                        </a:spcAft>
                        <a:tabLst>
                          <a:tab pos="457200" algn="l"/>
                        </a:tabLst>
                      </a:pPr>
                      <a:endParaRPr lang="ru-RU" sz="2400">
                        <a:effectLst/>
                        <a:latin typeface="Montserrat" panose="00000500000000000000" pitchFamily="2" charset="-52"/>
                        <a:ea typeface="Calibri" panose="020F050202020403020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2902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ru-RU" sz="2400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Завершение исследования, сбор и передача данных </a:t>
                      </a:r>
                      <a:endParaRPr lang="ru-RU" sz="2400">
                        <a:effectLst/>
                        <a:latin typeface="Montserrat" panose="00000500000000000000" pitchFamily="2" charset="-52"/>
                        <a:ea typeface="Calibri" panose="020F050202020403020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400" kern="1200" baseline="0" err="1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не</a:t>
                      </a:r>
                      <a:r>
                        <a:rPr lang="en-US" sz="2400" kern="1200" baseline="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 kern="1200" baseline="0" err="1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более</a:t>
                      </a:r>
                      <a:r>
                        <a:rPr lang="en-US" sz="2400" kern="1200" baseline="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 </a:t>
                      </a:r>
                      <a:r>
                        <a:rPr lang="en-US" sz="2400" kern="120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30 </a:t>
                      </a:r>
                      <a:r>
                        <a:rPr kumimoji="0" lang="en-US" sz="2400" b="0" i="0" u="none" strike="noStrike" kern="1200" cap="none" spc="0" normalizeH="0" baseline="0" noProof="0" err="1">
                          <a:ln>
                            <a:noFill/>
                          </a:ln>
                          <a:effectLst/>
                          <a:uLnTx/>
                          <a:uFillTx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минут</a:t>
                      </a:r>
                      <a:endParaRPr kumimoji="0" lang="ru-RU" sz="2400" b="0" i="0" u="none" strike="noStrike" kern="1200" cap="none" spc="0" normalizeH="0" baseline="0" noProof="0" err="1">
                        <a:ln>
                          <a:noFill/>
                        </a:ln>
                        <a:effectLst/>
                        <a:uLnTx/>
                        <a:uFillTx/>
                        <a:latin typeface="Montserrat"/>
                        <a:ea typeface="Calibri" panose="020F0502020204030204" charset="0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2400" kern="1200" baseline="0" err="1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не</a:t>
                      </a:r>
                      <a:r>
                        <a:rPr lang="en-US" sz="2400" kern="1200" baseline="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 kern="1200" baseline="0" err="1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более</a:t>
                      </a:r>
                      <a:r>
                        <a:rPr lang="en-US" sz="2400" kern="1200" baseline="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 </a:t>
                      </a:r>
                      <a:r>
                        <a:rPr lang="en-US" sz="2400" kern="120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kumimoji="0" lang="en-US" sz="2400" b="0" i="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30 </a:t>
                      </a:r>
                      <a:r>
                        <a:rPr kumimoji="0" lang="en-US" sz="2400" b="0" i="0" u="none" strike="noStrike" kern="1200" cap="none" spc="0" normalizeH="0" baseline="0" noProof="0" err="1">
                          <a:ln>
                            <a:noFill/>
                          </a:ln>
                          <a:effectLst/>
                          <a:uLnTx/>
                          <a:uFillTx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минут</a:t>
                      </a:r>
                      <a:endParaRPr kumimoji="0" lang="ru-RU" sz="2400" b="0" i="0" u="none" strike="noStrike" kern="1200" cap="none" spc="0" normalizeH="0" baseline="0" noProof="0">
                        <a:ln>
                          <a:noFill/>
                        </a:ln>
                        <a:effectLst/>
                        <a:uLnTx/>
                        <a:uFillTx/>
                        <a:latin typeface="Montserrat"/>
                        <a:ea typeface="Calibri" panose="020F0502020204030204" charset="0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8751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1200"/>
                        </a:spcAft>
                        <a:tabLst>
                          <a:tab pos="457200" algn="l"/>
                        </a:tabLst>
                      </a:pPr>
                      <a:r>
                        <a:rPr lang="en-US" sz="2400" b="1" err="1">
                          <a:effectLst/>
                          <a:latin typeface="Montserrat" panose="00000500000000000000" pitchFamily="2" charset="-52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Всего</a:t>
                      </a:r>
                      <a:endParaRPr lang="ru-RU" sz="2400">
                        <a:effectLst/>
                        <a:latin typeface="Montserrat" panose="00000500000000000000" pitchFamily="2" charset="-52"/>
                        <a:ea typeface="Calibri" panose="020F050202020403020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1200"/>
                        </a:spcAft>
                        <a:tabLst>
                          <a:tab pos="457200" algn="l"/>
                        </a:tabLst>
                      </a:pPr>
                      <a:r>
                        <a:rPr lang="en-US" sz="2400" kern="1200" baseline="0" err="1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не</a:t>
                      </a:r>
                      <a:r>
                        <a:rPr lang="en-US" sz="2400" kern="1200" baseline="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 kern="1200" baseline="0" err="1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более</a:t>
                      </a:r>
                      <a:r>
                        <a:rPr lang="en-US" sz="2400" kern="1200" baseline="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 b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4 </a:t>
                      </a:r>
                      <a:r>
                        <a:rPr lang="en-US" sz="2400" b="1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часов</a:t>
                      </a:r>
                      <a:endParaRPr lang="ru-RU" sz="2400">
                        <a:effectLst/>
                        <a:latin typeface="Montserrat"/>
                        <a:ea typeface="Calibri" panose="020F0502020204030204" charset="0"/>
                        <a:cs typeface="Arial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en-US" sz="2400" kern="1200" baseline="0" err="1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не</a:t>
                      </a:r>
                      <a:r>
                        <a:rPr lang="en-US" sz="2400" kern="1200" baseline="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 kern="1200" baseline="0" err="1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более</a:t>
                      </a:r>
                      <a:r>
                        <a:rPr lang="en-US" sz="2400" kern="1200" baseline="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 </a:t>
                      </a:r>
                      <a:r>
                        <a:rPr lang="en-US" sz="2400" b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3 </a:t>
                      </a:r>
                      <a:r>
                        <a:rPr lang="en-US" sz="2400" b="1" err="1">
                          <a:effectLst/>
                          <a:latin typeface="Montserrat"/>
                          <a:ea typeface="Arial" panose="020B0604020202020204" pitchFamily="34" charset="0"/>
                          <a:cs typeface="Arial"/>
                        </a:rPr>
                        <a:t>часов</a:t>
                      </a:r>
                      <a:endParaRPr lang="ru-RU" sz="2400">
                        <a:effectLst/>
                        <a:latin typeface="Montserrat"/>
                        <a:ea typeface="Calibri" panose="020F0502020204030204" charset="0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6" name="Picture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74420" y="192834"/>
            <a:ext cx="1448452" cy="142310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8"/>
          <p:cNvSpPr txBox="1"/>
          <p:nvPr/>
        </p:nvSpPr>
        <p:spPr>
          <a:xfrm>
            <a:off x="820704" y="765308"/>
            <a:ext cx="9059426" cy="5909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sz="4800" b="1">
                <a:solidFill>
                  <a:srgbClr val="241452"/>
                </a:solidFill>
                <a:latin typeface="Montserrat" panose="00000500000000000000" pitchFamily="2" charset="-52"/>
              </a:rPr>
              <a:t>Санитарные правила</a:t>
            </a:r>
            <a:endParaRPr lang="en-US" sz="4800" b="1">
              <a:solidFill>
                <a:srgbClr val="241452"/>
              </a:solidFill>
              <a:latin typeface="Montserrat" panose="00000500000000000000" pitchFamily="2" charset="-52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743585" y="2019298"/>
            <a:ext cx="9935885" cy="4648202"/>
            <a:chOff x="-155641" y="-742946"/>
            <a:chExt cx="5423873" cy="1663865"/>
          </a:xfrm>
        </p:grpSpPr>
        <p:sp>
          <p:nvSpPr>
            <p:cNvPr id="10" name="Freeform 10"/>
            <p:cNvSpPr/>
            <p:nvPr/>
          </p:nvSpPr>
          <p:spPr>
            <a:xfrm>
              <a:off x="-155641" y="-742946"/>
              <a:ext cx="5423873" cy="1663865"/>
            </a:xfrm>
            <a:custGeom>
              <a:avLst/>
              <a:gdLst/>
              <a:ahLst/>
              <a:cxnLst/>
              <a:rect l="l" t="t" r="r" b="b"/>
              <a:pathLst>
                <a:path w="5423873" h="2257235">
                  <a:moveTo>
                    <a:pt x="5299413" y="2257235"/>
                  </a:moveTo>
                  <a:lnTo>
                    <a:pt x="124460" y="2257235"/>
                  </a:lnTo>
                  <a:cubicBezTo>
                    <a:pt x="55880" y="2257235"/>
                    <a:pt x="0" y="2201355"/>
                    <a:pt x="0" y="213277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299413" y="0"/>
                  </a:lnTo>
                  <a:cubicBezTo>
                    <a:pt x="5367993" y="0"/>
                    <a:pt x="5423873" y="55880"/>
                    <a:pt x="5423873" y="124460"/>
                  </a:cubicBezTo>
                  <a:lnTo>
                    <a:pt x="5423873" y="2132775"/>
                  </a:lnTo>
                  <a:cubicBezTo>
                    <a:pt x="5423873" y="2201355"/>
                    <a:pt x="5367993" y="2257235"/>
                    <a:pt x="5299413" y="225723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 lIns="91440" tIns="45720" rIns="91440" bIns="45720" anchor="t"/>
            <a:lstStyle/>
            <a:p>
              <a:r>
                <a:rPr lang="ru-RU" sz="2800">
                  <a:latin typeface="Montserrat"/>
                  <a:cs typeface="Times New Roman"/>
                </a:rPr>
                <a:t>Санитарные правила «Санитарно-эпидемиологические требования к объектам образования», утвержденные приказом Министра здравоохранения Республики Казахстан от 16 августа 2017 года № 611: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ru-RU" sz="2800" b="0">
                  <a:latin typeface="Montserrat"/>
                  <a:cs typeface="Times New Roman"/>
                </a:rPr>
                <a:t>масочный режим</a:t>
              </a:r>
              <a:r>
                <a:rPr lang="en-GB" sz="2800">
                  <a:latin typeface="Montserrat"/>
                  <a:cs typeface="Times New Roman"/>
                </a:rPr>
                <a:t>;</a:t>
              </a:r>
              <a:endParaRPr lang="ru-RU" sz="2800" b="0">
                <a:latin typeface="Montserrat"/>
                <a:cs typeface="Times New Roman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ru-RU" sz="2800">
                  <a:latin typeface="Montserrat"/>
                  <a:cs typeface="Times New Roman"/>
                </a:rPr>
                <a:t>соблюдение дистанции</a:t>
              </a:r>
              <a:r>
                <a:rPr lang="en-US" sz="2800">
                  <a:latin typeface="Montserrat"/>
                  <a:cs typeface="Times New Roman"/>
                </a:rPr>
                <a:t> (</a:t>
              </a:r>
              <a:r>
                <a:rPr lang="ru-RU" sz="2800" b="0" i="0" kern="1200">
                  <a:effectLst/>
                  <a:latin typeface="Montserrat"/>
                  <a:cs typeface="Times New Roman"/>
                </a:rPr>
                <a:t>на расстоянии не менее 1,5 метра</a:t>
              </a:r>
              <a:r>
                <a:rPr lang="en-US" sz="2800">
                  <a:latin typeface="Montserrat"/>
                  <a:cs typeface="Times New Roman"/>
                </a:rPr>
                <a:t>);</a:t>
              </a:r>
              <a:r>
                <a:rPr lang="ru-RU" sz="2800">
                  <a:latin typeface="Montserrat"/>
                  <a:cs typeface="Times New Roman"/>
                </a:rPr>
                <a:t> </a:t>
              </a:r>
              <a:endParaRPr lang="ru-RU" sz="28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ru-RU" sz="2800" b="0" i="0" kern="1200">
                  <a:effectLst/>
                  <a:latin typeface="Montserrat"/>
                  <a:cs typeface="Times New Roman"/>
                </a:rPr>
                <a:t>проветривание</a:t>
              </a:r>
              <a:r>
                <a:rPr lang="ru-RU" sz="2800" b="0" i="0" kern="1200" baseline="0">
                  <a:effectLst/>
                  <a:latin typeface="Montserrat"/>
                  <a:cs typeface="Times New Roman"/>
                </a:rPr>
                <a:t> </a:t>
              </a:r>
              <a:r>
                <a:rPr lang="ru-RU" sz="2800" b="0" i="0" kern="1200">
                  <a:effectLst/>
                  <a:latin typeface="Montserrat"/>
                  <a:cs typeface="Times New Roman"/>
                </a:rPr>
                <a:t>кабинетов во время</a:t>
              </a:r>
              <a:r>
                <a:rPr lang="ru-RU" sz="2800" b="0" i="0" kern="1200" baseline="0">
                  <a:effectLst/>
                  <a:latin typeface="Montserrat"/>
                  <a:cs typeface="Times New Roman"/>
                </a:rPr>
                <a:t> перерывов</a:t>
              </a:r>
              <a:r>
                <a:rPr lang="ru-RU" sz="2800">
                  <a:latin typeface="Montserrat"/>
                  <a:cs typeface="Times New Roman"/>
                </a:rPr>
                <a:t>.</a:t>
              </a:r>
              <a:endParaRPr lang="en-GB" sz="2800">
                <a:latin typeface="Montserrat"/>
                <a:cs typeface="Times New Roman"/>
              </a:endParaRPr>
            </a:p>
            <a:p>
              <a:endParaRPr lang="ru-RU" sz="3200">
                <a:latin typeface="Montserrat" panose="00000500000000000000" pitchFamily="2" charset="-5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3340" y="3467100"/>
            <a:ext cx="6061075" cy="4045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2">
            <a:extLst>
              <a:ext uri="{FF2B5EF4-FFF2-40B4-BE49-F238E27FC236}">
                <a16:creationId xmlns:a16="http://schemas.microsoft.com/office/drawing/2014/main" id="{6786A351-8D6F-46E8-83BC-B29810003875}"/>
              </a:ext>
            </a:extLst>
          </p:cNvPr>
          <p:cNvSpPr/>
          <p:nvPr/>
        </p:nvSpPr>
        <p:spPr>
          <a:xfrm>
            <a:off x="-15240" y="9326880"/>
            <a:ext cx="18649922" cy="1099179"/>
          </a:xfrm>
          <a:prstGeom prst="rect">
            <a:avLst/>
          </a:prstGeom>
          <a:solidFill>
            <a:srgbClr val="123B8C"/>
          </a:solidFill>
        </p:spPr>
      </p:sp>
      <p:pic>
        <p:nvPicPr>
          <p:cNvPr id="7" name="Picture 31">
            <a:extLst>
              <a:ext uri="{FF2B5EF4-FFF2-40B4-BE49-F238E27FC236}">
                <a16:creationId xmlns:a16="http://schemas.microsoft.com/office/drawing/2014/main" id="{919D57F4-B96A-4638-B008-8A6282A9DCD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668310" y="6333054"/>
            <a:ext cx="2891323" cy="395394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092050" y="1167176"/>
            <a:ext cx="12560559" cy="590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sz="4800" b="1">
                <a:solidFill>
                  <a:srgbClr val="241452"/>
                </a:solidFill>
                <a:latin typeface="Montserrat" panose="00000500000000000000" pitchFamily="2" charset="-52"/>
              </a:rPr>
              <a:t>Дополнительные материалы</a:t>
            </a:r>
            <a:endParaRPr lang="en-US" sz="4800" b="1">
              <a:solidFill>
                <a:srgbClr val="241452"/>
              </a:solidFill>
              <a:latin typeface="Montserrat" panose="00000500000000000000" pitchFamily="2" charset="-52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1028700" y="3154629"/>
            <a:ext cx="13687811" cy="5265471"/>
            <a:chOff x="0" y="0"/>
            <a:chExt cx="8860077" cy="3331916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860077" cy="3331916"/>
            </a:xfrm>
            <a:custGeom>
              <a:avLst/>
              <a:gdLst/>
              <a:ahLst/>
              <a:cxnLst/>
              <a:rect l="l" t="t" r="r" b="b"/>
              <a:pathLst>
                <a:path w="8860077" h="3331916">
                  <a:moveTo>
                    <a:pt x="8735617" y="3331916"/>
                  </a:moveTo>
                  <a:lnTo>
                    <a:pt x="124460" y="3331916"/>
                  </a:lnTo>
                  <a:cubicBezTo>
                    <a:pt x="55880" y="3331916"/>
                    <a:pt x="0" y="3276036"/>
                    <a:pt x="0" y="320745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8735617" y="0"/>
                  </a:lnTo>
                  <a:cubicBezTo>
                    <a:pt x="8804197" y="0"/>
                    <a:pt x="8860077" y="55880"/>
                    <a:pt x="8860077" y="124460"/>
                  </a:cubicBezTo>
                  <a:lnTo>
                    <a:pt x="8860077" y="3207456"/>
                  </a:lnTo>
                  <a:cubicBezTo>
                    <a:pt x="8860077" y="3276036"/>
                    <a:pt x="8804197" y="3331916"/>
                    <a:pt x="8735617" y="333191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20" name="Picture 2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19275" y="6443785"/>
            <a:ext cx="1208998" cy="1193885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16970" y="4925931"/>
            <a:ext cx="1102675" cy="1425104"/>
          </a:xfrm>
          <a:prstGeom prst="rect">
            <a:avLst/>
          </a:prstGeom>
        </p:spPr>
      </p:pic>
      <p:pic>
        <p:nvPicPr>
          <p:cNvPr id="32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86723" y="3467100"/>
            <a:ext cx="1426743" cy="1401775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3571489" y="3807711"/>
            <a:ext cx="10081120" cy="3386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400">
                <a:latin typeface="Montserrat" panose="00000500000000000000" pitchFamily="2" charset="-52"/>
                <a:ea typeface="Calibri" panose="020F0502020204030204" charset="0"/>
                <a:cs typeface="Arial" panose="020B0604020202020204" pitchFamily="34" charset="0"/>
              </a:rPr>
              <a:t>Часы</a:t>
            </a:r>
          </a:p>
          <a:p>
            <a:pPr marL="342900" indent="-342900" algn="just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400">
                <a:latin typeface="Montserrat" panose="00000500000000000000" pitchFamily="2" charset="-52"/>
                <a:cs typeface="Arial" panose="020B0604020202020204" pitchFamily="34" charset="0"/>
              </a:rPr>
              <a:t>Дополнительные материалы для исследования (Табличка «Идет тестирование – Не беспокоить») </a:t>
            </a:r>
          </a:p>
          <a:p>
            <a:pPr marL="342900" indent="-342900" algn="just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400">
                <a:latin typeface="Montserrat" panose="00000500000000000000" pitchFamily="2" charset="-52"/>
                <a:ea typeface="Calibri" panose="020F0502020204030204" charset="0"/>
                <a:cs typeface="Arial" panose="020B0604020202020204" pitchFamily="34" charset="0"/>
              </a:rPr>
              <a:t>Книги/журналы для обучающихся, выполнивших все задания до завершения какой-либо из частей</a:t>
            </a:r>
            <a:endParaRPr lang="ru-RU" sz="2400">
              <a:latin typeface="Montserrat" panose="00000500000000000000" pitchFamily="2" charset="-52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400">
                <a:latin typeface="Montserrat" panose="00000500000000000000" pitchFamily="2" charset="-52"/>
                <a:cs typeface="Arial" panose="020B0604020202020204" pitchFamily="34" charset="0"/>
              </a:rPr>
              <a:t>Другие канцелярские принадлежности</a:t>
            </a:r>
          </a:p>
        </p:txBody>
      </p:sp>
      <p:sp>
        <p:nvSpPr>
          <p:cNvPr id="10" name="AutoShape 2">
            <a:extLst>
              <a:ext uri="{FF2B5EF4-FFF2-40B4-BE49-F238E27FC236}">
                <a16:creationId xmlns:a16="http://schemas.microsoft.com/office/drawing/2014/main" id="{AE4FB86D-6421-40CA-87F8-1A4259C986E4}"/>
              </a:ext>
            </a:extLst>
          </p:cNvPr>
          <p:cNvSpPr/>
          <p:nvPr/>
        </p:nvSpPr>
        <p:spPr>
          <a:xfrm>
            <a:off x="-15240" y="9326880"/>
            <a:ext cx="18649922" cy="1099179"/>
          </a:xfrm>
          <a:prstGeom prst="rect">
            <a:avLst/>
          </a:prstGeom>
          <a:solidFill>
            <a:srgbClr val="123B8C"/>
          </a:solidFill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7E5A29B-C755-4835-BB9C-5EE1B6693D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828984" y="2400300"/>
            <a:ext cx="2891766" cy="729574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6626543C-8FA8-4797-B4B0-BE19697B21F9}"/>
              </a:ext>
            </a:extLst>
          </p:cNvPr>
          <p:cNvSpPr txBox="1"/>
          <p:nvPr/>
        </p:nvSpPr>
        <p:spPr>
          <a:xfrm>
            <a:off x="0" y="0"/>
            <a:ext cx="18288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err="1">
                <a:solidFill>
                  <a:srgbClr val="241452"/>
                </a:solidFill>
                <a:latin typeface="Montserrat" panose="00000500000000000000" pitchFamily="2" charset="-52"/>
                <a:ea typeface="+mn-ea"/>
                <a:cs typeface="+mn-cs"/>
              </a:rPr>
              <a:t>Действия</a:t>
            </a:r>
            <a:r>
              <a:rPr lang="en-US" sz="4800" b="1">
                <a:solidFill>
                  <a:srgbClr val="241452"/>
                </a:solidFill>
                <a:latin typeface="Montserrat" panose="00000500000000000000" pitchFamily="2" charset="-52"/>
                <a:ea typeface="+mn-ea"/>
                <a:cs typeface="+mn-cs"/>
              </a:rPr>
              <a:t> </a:t>
            </a:r>
            <a:r>
              <a:rPr lang="en-US" sz="4800" b="1" err="1">
                <a:solidFill>
                  <a:srgbClr val="960000"/>
                </a:solidFill>
                <a:latin typeface="Montserrat" panose="00000500000000000000" pitchFamily="2" charset="-52"/>
                <a:ea typeface="+mn-ea"/>
                <a:cs typeface="+mn-cs"/>
              </a:rPr>
              <a:t>после</a:t>
            </a:r>
            <a:r>
              <a:rPr lang="en-US" sz="4800" b="1">
                <a:solidFill>
                  <a:srgbClr val="241452"/>
                </a:solidFill>
                <a:latin typeface="Montserrat" panose="00000500000000000000" pitchFamily="2" charset="-52"/>
                <a:ea typeface="+mn-ea"/>
                <a:cs typeface="+mn-cs"/>
              </a:rPr>
              <a:t> </a:t>
            </a:r>
            <a:r>
              <a:rPr lang="en-US" sz="4800" b="1" err="1">
                <a:solidFill>
                  <a:srgbClr val="241452"/>
                </a:solidFill>
                <a:latin typeface="Montserrat" panose="00000500000000000000" pitchFamily="2" charset="-52"/>
                <a:ea typeface="+mn-ea"/>
                <a:cs typeface="+mn-cs"/>
              </a:rPr>
              <a:t>семинара</a:t>
            </a:r>
            <a:endParaRPr lang="ru-RU" sz="4800" b="1">
              <a:solidFill>
                <a:srgbClr val="241452"/>
              </a:solidFill>
              <a:latin typeface="Montserrat" panose="00000500000000000000" pitchFamily="2" charset="-52"/>
              <a:ea typeface="+mn-ea"/>
              <a:cs typeface="+mn-cs"/>
            </a:endParaRPr>
          </a:p>
        </p:txBody>
      </p:sp>
      <p:pic>
        <p:nvPicPr>
          <p:cNvPr id="15" name="Picture 10">
            <a:extLst>
              <a:ext uri="{FF2B5EF4-FFF2-40B4-BE49-F238E27FC236}">
                <a16:creationId xmlns:a16="http://schemas.microsoft.com/office/drawing/2014/main" id="{AB961875-65F7-4D2F-A51F-0BDF2B0FC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15897287" y="2435446"/>
            <a:ext cx="2390713" cy="7556852"/>
          </a:xfrm>
          <a:prstGeom prst="rect">
            <a:avLst/>
          </a:prstGeom>
        </p:spPr>
      </p:pic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2699D017-28AC-437C-AA30-277F54B0BE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013702"/>
              </p:ext>
            </p:extLst>
          </p:nvPr>
        </p:nvGraphicFramePr>
        <p:xfrm>
          <a:off x="657413" y="1369648"/>
          <a:ext cx="15491012" cy="89173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09707">
                  <a:extLst>
                    <a:ext uri="{9D8B030D-6E8A-4147-A177-3AD203B41FA5}">
                      <a16:colId xmlns:a16="http://schemas.microsoft.com/office/drawing/2014/main" val="195886790"/>
                    </a:ext>
                  </a:extLst>
                </a:gridCol>
                <a:gridCol w="5349240">
                  <a:extLst>
                    <a:ext uri="{9D8B030D-6E8A-4147-A177-3AD203B41FA5}">
                      <a16:colId xmlns:a16="http://schemas.microsoft.com/office/drawing/2014/main" val="219175804"/>
                    </a:ext>
                  </a:extLst>
                </a:gridCol>
                <a:gridCol w="4632065">
                  <a:extLst>
                    <a:ext uri="{9D8B030D-6E8A-4147-A177-3AD203B41FA5}">
                      <a16:colId xmlns:a16="http://schemas.microsoft.com/office/drawing/2014/main" val="1847065455"/>
                    </a:ext>
                  </a:extLst>
                </a:gridCol>
              </a:tblGrid>
              <a:tr h="856489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u-RU" sz="2000" b="1">
                          <a:solidFill>
                            <a:schemeClr val="bg1"/>
                          </a:solidFill>
                          <a:effectLst/>
                          <a:latin typeface="Montserrat"/>
                        </a:rPr>
                        <a:t>ДЕЙСТВИЯ ОБЛАСТНОГО КООРДИНАТОРА</a:t>
                      </a:r>
                    </a:p>
                  </a:txBody>
                  <a:tcPr marL="0" marR="0" marT="0" marB="0" anchor="ctr">
                    <a:solidFill>
                      <a:srgbClr val="00246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>
                          <a:solidFill>
                            <a:schemeClr val="bg1"/>
                          </a:solidFill>
                          <a:effectLst/>
                          <a:latin typeface="Montserrat"/>
                        </a:rPr>
                        <a:t>  ДЕЙСТВИЯ ШКОЛЬНОГО         КООРДИНАТОРА</a:t>
                      </a:r>
                      <a:endParaRPr lang="ru-RU"/>
                    </a:p>
                  </a:txBody>
                  <a:tcPr marL="0" marR="0" marT="0" marB="0" anchor="ctr">
                    <a:solidFill>
                      <a:srgbClr val="00246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u-RU" sz="2000" b="1" kern="1200">
                          <a:solidFill>
                            <a:schemeClr val="bg1"/>
                          </a:solidFill>
                          <a:effectLst/>
                          <a:latin typeface="Montserrat"/>
                        </a:rPr>
                        <a:t>         ДЕЙСТВИЯ </a:t>
                      </a:r>
                    </a:p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u-RU" sz="2000" b="1" kern="1200">
                          <a:solidFill>
                            <a:schemeClr val="bg1"/>
                          </a:solidFill>
                          <a:effectLst/>
                          <a:latin typeface="Montserrat"/>
                        </a:rPr>
                        <a:t>           ТЕСТ-АДМИНИСТРАТОРА  </a:t>
                      </a:r>
                      <a:endParaRPr lang="ru-RU" sz="2000" b="1">
                        <a:solidFill>
                          <a:schemeClr val="bg1"/>
                        </a:solidFill>
                        <a:effectLst/>
                        <a:latin typeface="Montserrat"/>
                      </a:endParaRPr>
                    </a:p>
                  </a:txBody>
                  <a:tcPr marL="0" marR="0" marT="0" marB="0" anchor="ctr">
                    <a:solidFill>
                      <a:srgbClr val="00246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039368"/>
                  </a:ext>
                </a:extLst>
              </a:tr>
              <a:tr h="456301">
                <a:tc gridSpan="3"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u-RU" sz="2800" b="1">
                          <a:solidFill>
                            <a:srgbClr val="002469"/>
                          </a:solidFill>
                          <a:effectLst/>
                          <a:latin typeface="Montserrat"/>
                        </a:rPr>
                        <a:t>ПОСЛЕ СЕМИНАРА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ru-RU" sz="2800" b="1">
                        <a:solidFill>
                          <a:srgbClr val="002469"/>
                        </a:solidFill>
                        <a:effectLst/>
                        <a:latin typeface="Montserra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15605558"/>
                  </a:ext>
                </a:extLst>
              </a:tr>
              <a:tr h="1055146">
                <a:tc>
                  <a:txBody>
                    <a:bodyPr/>
                    <a:lstStyle/>
                    <a:p>
                      <a:pPr marL="17907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noProof="0">
                          <a:effectLst/>
                          <a:latin typeface="Montserrat"/>
                        </a:rPr>
                        <a:t>Обеспечить своевременное заполнение и сдачу списка классов участвующих школ по форме </a:t>
                      </a:r>
                      <a:r>
                        <a:rPr lang="ru-RU" sz="2000" b="1" kern="1200" cap="all" baseline="0" noProof="0">
                          <a:solidFill>
                            <a:srgbClr val="960000"/>
                          </a:solidFill>
                          <a:effectLst/>
                          <a:latin typeface="Montserrat"/>
                          <a:ea typeface="+mn-ea"/>
                          <a:cs typeface="+mn-cs"/>
                        </a:rPr>
                        <a:t>до 13 августа 2021 года </a:t>
                      </a:r>
                      <a:endParaRPr lang="ru-RU" sz="2000" b="1" kern="1200" cap="all" baseline="0">
                        <a:solidFill>
                          <a:srgbClr val="960000"/>
                        </a:solidFill>
                        <a:effectLst/>
                        <a:latin typeface="Montserra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2000" kern="1200">
                          <a:effectLst/>
                          <a:latin typeface="Montserrat"/>
                        </a:rPr>
                        <a:t>Заполнить и выслать список классов по форме </a:t>
                      </a:r>
                      <a:r>
                        <a:rPr lang="ru-RU" sz="2000" b="1" kern="1200">
                          <a:solidFill>
                            <a:srgbClr val="960000"/>
                          </a:solidFill>
                          <a:effectLst/>
                          <a:latin typeface="Montserrat"/>
                        </a:rPr>
                        <a:t>ДО 13 АВГУСТА 2021 ГОДА</a:t>
                      </a:r>
                      <a:endParaRPr lang="ru-RU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79070" indent="0" algn="just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kk-KZ" sz="2000" kern="1200" err="1">
                          <a:effectLst/>
                          <a:latin typeface="Montserrat"/>
                        </a:rPr>
                        <a:t>Ознакомиться</a:t>
                      </a:r>
                      <a:r>
                        <a:rPr lang="kk-KZ" sz="2000" kern="1200">
                          <a:effectLst/>
                          <a:latin typeface="Montserrat"/>
                        </a:rPr>
                        <a:t> с </a:t>
                      </a:r>
                      <a:r>
                        <a:rPr lang="kk-KZ" sz="2000" kern="1200" err="1">
                          <a:effectLst/>
                          <a:latin typeface="Montserrat"/>
                        </a:rPr>
                        <a:t>руководством</a:t>
                      </a:r>
                      <a:r>
                        <a:rPr lang="kk-KZ" sz="2000" kern="1200">
                          <a:effectLst/>
                          <a:latin typeface="Montserrat"/>
                        </a:rPr>
                        <a:t> </a:t>
                      </a:r>
                      <a:r>
                        <a:rPr lang="kk-KZ" sz="2000" kern="1200" err="1">
                          <a:effectLst/>
                          <a:latin typeface="Montserrat"/>
                        </a:rPr>
                        <a:t>для</a:t>
                      </a:r>
                      <a:r>
                        <a:rPr lang="kk-KZ" sz="2000" kern="1200">
                          <a:effectLst/>
                          <a:latin typeface="Montserrat"/>
                        </a:rPr>
                        <a:t> тест-</a:t>
                      </a:r>
                      <a:r>
                        <a:rPr lang="kk-KZ" sz="2000" kern="1200" err="1">
                          <a:effectLst/>
                          <a:latin typeface="Montserrat"/>
                        </a:rPr>
                        <a:t>администратора</a:t>
                      </a:r>
                      <a:endParaRPr lang="kk-KZ" sz="2000" err="1">
                        <a:effectLst/>
                        <a:latin typeface="Montserra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57425095"/>
                  </a:ext>
                </a:extLst>
              </a:tr>
              <a:tr h="1471676"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ru-RU" sz="2000">
                          <a:latin typeface="Montserrat"/>
                        </a:rPr>
                        <a:t>Обеспечить подготовку компьютеров школами совместимые с программой </a:t>
                      </a:r>
                      <a:r>
                        <a:rPr lang="ru-RU" sz="2000" err="1">
                          <a:latin typeface="Montserrat"/>
                        </a:rPr>
                        <a:t>digitalPIRLS</a:t>
                      </a:r>
                      <a:r>
                        <a:rPr lang="ru-RU" sz="2000">
                          <a:latin typeface="Montserrat"/>
                        </a:rPr>
                        <a:t> </a:t>
                      </a:r>
                      <a:r>
                        <a:rPr lang="ru-RU" sz="2000" b="1" kern="1200">
                          <a:solidFill>
                            <a:srgbClr val="960000"/>
                          </a:solidFill>
                          <a:effectLst/>
                          <a:latin typeface="Montserrat"/>
                        </a:rPr>
                        <a:t>ДО 27 АВГУСТА 2021 ГОДА </a:t>
                      </a:r>
                      <a:endParaRPr lang="ru-KZ" sz="2000">
                        <a:effectLst/>
                        <a:latin typeface="Montserrat" panose="00000500000000000000" pitchFamily="2" charset="-52"/>
                      </a:endParaRPr>
                    </a:p>
                    <a:p>
                      <a:pPr marL="0" algn="just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ru-RU" sz="2000"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2000" kern="1200">
                          <a:effectLst/>
                          <a:latin typeface="Montserrat"/>
                        </a:rPr>
                        <a:t>Провести диагностику компьютеров школ, участвующих в компьютерном формате и отправить отчет с указанием количества проверенных компьютеров </a:t>
                      </a:r>
                      <a:r>
                        <a:rPr lang="ru-RU" sz="2000" b="1" kern="1200">
                          <a:solidFill>
                            <a:srgbClr val="960000"/>
                          </a:solidFill>
                          <a:effectLst/>
                          <a:latin typeface="Montserrat"/>
                        </a:rPr>
                        <a:t>ДО 27 АВГУСТА 2021 ГОДА</a:t>
                      </a:r>
                      <a:endParaRPr lang="ru-RU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79070" indent="0" algn="just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kk-KZ" sz="2000" kern="1200" err="1">
                          <a:effectLst/>
                          <a:latin typeface="Montserrat"/>
                        </a:rPr>
                        <a:t>Ознакомиться</a:t>
                      </a:r>
                      <a:r>
                        <a:rPr lang="kk-KZ" sz="2000" kern="1200">
                          <a:effectLst/>
                          <a:latin typeface="Montserrat"/>
                        </a:rPr>
                        <a:t> со </a:t>
                      </a:r>
                      <a:r>
                        <a:rPr lang="kk-KZ" sz="2000" kern="1200" err="1">
                          <a:effectLst/>
                          <a:latin typeface="Montserrat"/>
                        </a:rPr>
                        <a:t>сценарием</a:t>
                      </a:r>
                      <a:r>
                        <a:rPr lang="kk-KZ" sz="2000" kern="1200">
                          <a:effectLst/>
                          <a:latin typeface="Montserrat"/>
                        </a:rPr>
                        <a:t> </a:t>
                      </a:r>
                      <a:r>
                        <a:rPr lang="kk-KZ" sz="2000" kern="1200" err="1">
                          <a:effectLst/>
                          <a:latin typeface="Montserrat"/>
                        </a:rPr>
                        <a:t>проведения</a:t>
                      </a:r>
                      <a:r>
                        <a:rPr lang="kk-KZ" sz="2000" kern="1200">
                          <a:effectLst/>
                          <a:latin typeface="Montserrat"/>
                        </a:rPr>
                        <a:t> </a:t>
                      </a:r>
                      <a:r>
                        <a:rPr lang="kk-KZ" sz="2000" kern="1200" err="1">
                          <a:effectLst/>
                          <a:latin typeface="Montserrat"/>
                        </a:rPr>
                        <a:t>тестирования</a:t>
                      </a:r>
                      <a:endParaRPr lang="kk-KZ" sz="2000" err="1">
                        <a:effectLst/>
                        <a:latin typeface="Montserra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87338803"/>
                  </a:ext>
                </a:extLst>
              </a:tr>
              <a:tr h="629625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kern="1200">
                          <a:solidFill>
                            <a:schemeClr val="tx1"/>
                          </a:solidFill>
                          <a:effectLst/>
                          <a:latin typeface="Montserrat"/>
                          <a:ea typeface="+mn-ea"/>
                          <a:cs typeface="+mn-cs"/>
                        </a:rPr>
                        <a:t>Актуализировать списки школ, отобранных для участия в исследовании</a:t>
                      </a:r>
                      <a:endParaRPr lang="ru-RU" sz="2000" b="1" kern="1200" cap="all" baseline="0">
                        <a:solidFill>
                          <a:srgbClr val="960000"/>
                        </a:solidFill>
                        <a:effectLst/>
                        <a:latin typeface="Montserrat"/>
                        <a:ea typeface="+mn-ea"/>
                        <a:cs typeface="+mn-cs"/>
                      </a:endParaRPr>
                    </a:p>
                    <a:p>
                      <a:pPr marL="0" algn="just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ru-KZ" sz="2000"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2000" kern="1200">
                          <a:effectLst/>
                          <a:latin typeface="Montserrat"/>
                        </a:rPr>
                        <a:t>Оповестить школьный коллектив, обучающихся и их родителей</a:t>
                      </a:r>
                      <a:endParaRPr lang="ru-RU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just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ru-RU" sz="2000">
                        <a:effectLst/>
                        <a:latin typeface="Montserra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44825056"/>
                  </a:ext>
                </a:extLst>
              </a:tr>
              <a:tr h="427724">
                <a:tc gridSpan="3"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u-RU" sz="2800" b="1">
                          <a:solidFill>
                            <a:srgbClr val="002469"/>
                          </a:solidFill>
                          <a:effectLst/>
                          <a:latin typeface="Montserrat"/>
                        </a:rPr>
                        <a:t>ПОСЛЕ ОТБОРА КЛАССА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ru-RU" sz="2800" b="1">
                        <a:solidFill>
                          <a:srgbClr val="002469"/>
                        </a:solidFill>
                        <a:effectLst/>
                        <a:latin typeface="Montserra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93954862"/>
                  </a:ext>
                </a:extLst>
              </a:tr>
              <a:tr h="1392364">
                <a:tc>
                  <a:txBody>
                    <a:bodyPr/>
                    <a:lstStyle/>
                    <a:p>
                      <a:pPr marL="179070" indent="0" algn="just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Montserrat"/>
                        </a:rPr>
                        <a:t>Распространить формы списка учащихся среди участвующих школ и обеспечить своевременное заполнение  </a:t>
                      </a:r>
                      <a:r>
                        <a:rPr lang="ru-RU" sz="2000" b="1" kern="1200">
                          <a:solidFill>
                            <a:srgbClr val="960000"/>
                          </a:solidFill>
                          <a:effectLst/>
                          <a:latin typeface="Montserrat"/>
                        </a:rPr>
                        <a:t>ДО 27 АВГУСТА 2021 ГОДА</a:t>
                      </a:r>
                      <a:endParaRPr lang="ru-RU" sz="2000">
                        <a:effectLst/>
                        <a:latin typeface="Montserra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79070" indent="0" algn="just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75"/>
                        </a:spcAft>
                      </a:pPr>
                      <a:r>
                        <a:rPr lang="ru-RU" sz="2000" kern="1200">
                          <a:effectLst/>
                          <a:latin typeface="Montserrat"/>
                        </a:rPr>
                        <a:t>Заполнить и выслать список учащихся отобранных классов по форме </a:t>
                      </a:r>
                      <a:r>
                        <a:rPr lang="ru-RU" sz="2000" b="1" kern="1200">
                          <a:solidFill>
                            <a:srgbClr val="960000"/>
                          </a:solidFill>
                          <a:effectLst/>
                          <a:latin typeface="Montserrat"/>
                        </a:rPr>
                        <a:t>ДО 27 АВГУСТА 2021 ГОДА</a:t>
                      </a:r>
                      <a:endParaRPr lang="ru-RU" sz="2000" b="1">
                        <a:solidFill>
                          <a:srgbClr val="960000"/>
                        </a:solidFill>
                        <a:effectLst/>
                        <a:latin typeface="Montserra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7907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>
                          <a:effectLst/>
                          <a:latin typeface="Montserrat"/>
                        </a:rPr>
                        <a:t>Предварительно просмотреть тестовую версию </a:t>
                      </a:r>
                      <a:r>
                        <a:rPr lang="af-ZA" sz="2000" kern="1200" err="1">
                          <a:effectLst/>
                          <a:latin typeface="Montserrat"/>
                        </a:rPr>
                        <a:t>digitalPIRLS</a:t>
                      </a:r>
                      <a:r>
                        <a:rPr lang="af-ZA" sz="2000" kern="1200">
                          <a:effectLst/>
                          <a:latin typeface="Montserrat"/>
                        </a:rPr>
                        <a:t>. </a:t>
                      </a:r>
                      <a:endParaRPr lang="af-ZA" sz="2000">
                        <a:effectLst/>
                        <a:latin typeface="Montserrat" panose="00000500000000000000" pitchFamily="2" charset="-52"/>
                      </a:endParaRPr>
                    </a:p>
                    <a:p>
                      <a:pPr marL="179070" indent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af-ZA" sz="2000">
                        <a:effectLst/>
                        <a:latin typeface="Montserrat" panose="00000500000000000000" pitchFamily="2" charset="-5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69164535"/>
                  </a:ext>
                </a:extLst>
              </a:tr>
              <a:tr h="427724">
                <a:tc gridSpan="3"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u-RU" sz="2800" b="1">
                          <a:solidFill>
                            <a:srgbClr val="002469"/>
                          </a:solidFill>
                          <a:effectLst/>
                          <a:latin typeface="Montserrat"/>
                        </a:rPr>
                        <a:t>ЗА ДЕНЬ ДО ИССЛЕДОВАНИЯ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ru-RU" sz="2800" b="1">
                        <a:solidFill>
                          <a:srgbClr val="002469"/>
                        </a:solidFill>
                        <a:effectLst/>
                        <a:latin typeface="Montserra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87823443"/>
                  </a:ext>
                </a:extLst>
              </a:tr>
              <a:tr h="1261038">
                <a:tc>
                  <a:txBody>
                    <a:bodyPr/>
                    <a:lstStyle/>
                    <a:p>
                      <a:pPr marL="0" algn="just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  <a:latin typeface="Montserrat"/>
                        </a:rPr>
                        <a:t>Подготовить полученные из Центра материалы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79070" indent="0" algn="just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1275"/>
                        </a:spcAft>
                      </a:pPr>
                      <a:r>
                        <a:rPr lang="ru-RU" sz="2000" kern="1200">
                          <a:effectLst/>
                          <a:latin typeface="Montserrat"/>
                        </a:rPr>
                        <a:t>Подготовить кабинет, компьютеры, опечатать кабинет</a:t>
                      </a:r>
                      <a:endParaRPr lang="ru-RU" sz="2000">
                        <a:effectLst/>
                        <a:latin typeface="Montserra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79070" marR="0" indent="0" algn="l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kern="1200">
                          <a:effectLst/>
                          <a:latin typeface="Montserrat"/>
                        </a:rPr>
                        <a:t>Ознакомится с формами участия учащихся и учителей, а также протоколом проведения тестирования</a:t>
                      </a:r>
                      <a:endParaRPr lang="ru-RU" sz="2000">
                        <a:effectLst/>
                        <a:latin typeface="Montserra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3022307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BD4C8A-2709-4EF5-B87D-3E591F8E1B1C}"/>
              </a:ext>
            </a:extLst>
          </p:cNvPr>
          <p:cNvSpPr txBox="1"/>
          <p:nvPr/>
        </p:nvSpPr>
        <p:spPr>
          <a:xfrm>
            <a:off x="2943922" y="1910414"/>
            <a:ext cx="11641873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b="1">
                <a:solidFill>
                  <a:srgbClr val="123B8C"/>
                </a:solidFill>
              </a:rPr>
              <a:t>Q &amp;</a:t>
            </a:r>
            <a:r>
              <a:rPr lang="ru-RU" sz="16600" b="1">
                <a:solidFill>
                  <a:srgbClr val="123B8C"/>
                </a:solidFill>
              </a:rPr>
              <a:t> </a:t>
            </a:r>
            <a:r>
              <a:rPr lang="en-US" sz="16600" b="1">
                <a:solidFill>
                  <a:srgbClr val="123B8C"/>
                </a:solidFill>
              </a:rPr>
              <a:t>A</a:t>
            </a:r>
          </a:p>
          <a:p>
            <a:pPr algn="ctr"/>
            <a:r>
              <a:rPr lang="en-US" sz="16600" b="1">
                <a:solidFill>
                  <a:srgbClr val="123B8C"/>
                </a:solidFill>
              </a:rPr>
              <a:t>???</a:t>
            </a:r>
            <a:endParaRPr lang="LID4096" sz="16600" b="1">
              <a:solidFill>
                <a:srgbClr val="123B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3586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118016" y="7789332"/>
            <a:ext cx="18406016" cy="2497667"/>
          </a:xfrm>
          <a:prstGeom prst="rect">
            <a:avLst/>
          </a:prstGeom>
          <a:solidFill>
            <a:srgbClr val="123B8C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778985" y="5579407"/>
            <a:ext cx="4797549" cy="377807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822879" y="6127329"/>
            <a:ext cx="2047989" cy="224745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4359930" y="5579407"/>
            <a:ext cx="8478423" cy="6620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60"/>
              </a:lnSpc>
            </a:pPr>
            <a:endParaRPr lang="en-US" sz="4200">
              <a:solidFill>
                <a:srgbClr val="241452"/>
              </a:solidFill>
              <a:latin typeface="Montserrat" panose="00000500000000000000" pitchFamily="2" charset="-52"/>
            </a:endParaR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181166" y="6353793"/>
            <a:ext cx="1459625" cy="28069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8153C3C-543F-4CE9-BB4B-0B819697D2BF}"/>
              </a:ext>
            </a:extLst>
          </p:cNvPr>
          <p:cNvSpPr txBox="1"/>
          <p:nvPr/>
        </p:nvSpPr>
        <p:spPr>
          <a:xfrm>
            <a:off x="2804527" y="2660536"/>
            <a:ext cx="1267894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>
                <a:solidFill>
                  <a:srgbClr val="241452"/>
                </a:solidFill>
                <a:latin typeface="Montserrat" panose="00000500000000000000" pitchFamily="2" charset="-52"/>
              </a:rPr>
              <a:t>Инструкция по подготовке компьютеров для </a:t>
            </a:r>
            <a:r>
              <a:rPr lang="en-US" sz="4800" b="1">
                <a:solidFill>
                  <a:srgbClr val="241452"/>
                </a:solidFill>
                <a:latin typeface="Montserrat" panose="00000500000000000000" pitchFamily="2" charset="-52"/>
              </a:rPr>
              <a:t>PIRLS</a:t>
            </a:r>
            <a:br>
              <a:rPr lang="kk-KZ" sz="4800" b="1">
                <a:solidFill>
                  <a:srgbClr val="C00000"/>
                </a:solidFill>
                <a:latin typeface="Montserrat" panose="00000500000000000000" pitchFamily="2" charset="-52"/>
              </a:rPr>
            </a:br>
            <a:br>
              <a:rPr lang="ru-RU" sz="4800" b="1">
                <a:solidFill>
                  <a:srgbClr val="0070C0"/>
                </a:solidFill>
                <a:latin typeface="Montserrat" panose="00000500000000000000" pitchFamily="2" charset="-52"/>
              </a:rPr>
            </a:br>
            <a:endParaRPr lang="ru-KZ" sz="4800" b="1">
              <a:latin typeface="Montserrat" panose="00000500000000000000" pitchFamily="2" charset="-5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3">
            <a:extLst>
              <a:ext uri="{FF2B5EF4-FFF2-40B4-BE49-F238E27FC236}">
                <a16:creationId xmlns:a16="http://schemas.microsoft.com/office/drawing/2014/main" id="{57071590-E908-4D12-BD37-4FA1AAAD3FC6}"/>
              </a:ext>
            </a:extLst>
          </p:cNvPr>
          <p:cNvGrpSpPr/>
          <p:nvPr/>
        </p:nvGrpSpPr>
        <p:grpSpPr>
          <a:xfrm>
            <a:off x="1107290" y="3086100"/>
            <a:ext cx="11009914" cy="4114800"/>
            <a:chOff x="0" y="0"/>
            <a:chExt cx="2167483" cy="1296448"/>
          </a:xfrm>
          <a:noFill/>
        </p:grpSpPr>
        <p:sp>
          <p:nvSpPr>
            <p:cNvPr id="16" name="Freeform 4">
              <a:extLst>
                <a:ext uri="{FF2B5EF4-FFF2-40B4-BE49-F238E27FC236}">
                  <a16:creationId xmlns:a16="http://schemas.microsoft.com/office/drawing/2014/main" id="{213180C5-C1DC-48CA-9E77-20A0BD2D65F0}"/>
                </a:ext>
              </a:extLst>
            </p:cNvPr>
            <p:cNvSpPr/>
            <p:nvPr/>
          </p:nvSpPr>
          <p:spPr>
            <a:xfrm>
              <a:off x="0" y="0"/>
              <a:ext cx="2167483" cy="1296448"/>
            </a:xfrm>
            <a:custGeom>
              <a:avLst/>
              <a:gdLst/>
              <a:ahLst/>
              <a:cxnLst/>
              <a:rect l="l" t="t" r="r" b="b"/>
              <a:pathLst>
                <a:path w="2167483" h="1296448">
                  <a:moveTo>
                    <a:pt x="2043023" y="1296448"/>
                  </a:moveTo>
                  <a:lnTo>
                    <a:pt x="124460" y="1296448"/>
                  </a:lnTo>
                  <a:cubicBezTo>
                    <a:pt x="55880" y="1296448"/>
                    <a:pt x="0" y="1240568"/>
                    <a:pt x="0" y="117198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043023" y="0"/>
                  </a:lnTo>
                  <a:cubicBezTo>
                    <a:pt x="2111603" y="0"/>
                    <a:pt x="2167483" y="55880"/>
                    <a:pt x="2167483" y="124460"/>
                  </a:cubicBezTo>
                  <a:lnTo>
                    <a:pt x="2167483" y="1171988"/>
                  </a:lnTo>
                  <a:cubicBezTo>
                    <a:pt x="2167483" y="1240568"/>
                    <a:pt x="2111603" y="1296448"/>
                    <a:pt x="2043023" y="1296448"/>
                  </a:cubicBezTo>
                  <a:close/>
                </a:path>
              </a:pathLst>
            </a:custGeom>
            <a:grpFill/>
            <a:ln>
              <a:solidFill>
                <a:srgbClr val="123B8C"/>
              </a:solidFill>
            </a:ln>
          </p:spPr>
        </p:sp>
      </p:grpSp>
      <p:sp>
        <p:nvSpPr>
          <p:cNvPr id="2" name="AutoShape 2">
            <a:extLst>
              <a:ext uri="{FF2B5EF4-FFF2-40B4-BE49-F238E27FC236}">
                <a16:creationId xmlns:a16="http://schemas.microsoft.com/office/drawing/2014/main" id="{BC1E21B6-9C3F-4CF4-91CF-122EE9CEC0EC}"/>
              </a:ext>
            </a:extLst>
          </p:cNvPr>
          <p:cNvSpPr/>
          <p:nvPr/>
        </p:nvSpPr>
        <p:spPr>
          <a:xfrm>
            <a:off x="-118016" y="8648218"/>
            <a:ext cx="18649922" cy="1638782"/>
          </a:xfrm>
          <a:prstGeom prst="rect">
            <a:avLst/>
          </a:prstGeom>
          <a:solidFill>
            <a:srgbClr val="123B8C"/>
          </a:solidFill>
        </p:spPr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5D535BEE-5708-4680-A952-9B5ADCFDFF30}"/>
              </a:ext>
            </a:extLst>
          </p:cNvPr>
          <p:cNvSpPr txBox="1"/>
          <p:nvPr/>
        </p:nvSpPr>
        <p:spPr>
          <a:xfrm>
            <a:off x="1107290" y="1032980"/>
            <a:ext cx="12560559" cy="1655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720"/>
              </a:lnSpc>
            </a:pPr>
            <a:r>
              <a:rPr lang="ru-RU" sz="4800" b="1">
                <a:solidFill>
                  <a:srgbClr val="241452"/>
                </a:solidFill>
                <a:latin typeface="Montserrat" panose="00000500000000000000" pitchFamily="2" charset="-52"/>
              </a:rPr>
              <a:t>Требования для работы тестовой программы </a:t>
            </a:r>
            <a:r>
              <a:rPr lang="ru-RU" sz="4800" b="1" err="1">
                <a:solidFill>
                  <a:srgbClr val="241452"/>
                </a:solidFill>
                <a:latin typeface="Montserrat" panose="00000500000000000000" pitchFamily="2" charset="-52"/>
              </a:rPr>
              <a:t>digitalPIRLS</a:t>
            </a:r>
            <a:endParaRPr lang="en-US" sz="4800" b="1">
              <a:solidFill>
                <a:srgbClr val="241452"/>
              </a:solidFill>
              <a:latin typeface="Montserrat" panose="00000500000000000000" pitchFamily="2" charset="-5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BA7287-266D-4639-9024-05322FC59B7F}"/>
              </a:ext>
            </a:extLst>
          </p:cNvPr>
          <p:cNvSpPr txBox="1"/>
          <p:nvPr/>
        </p:nvSpPr>
        <p:spPr>
          <a:xfrm>
            <a:off x="1558567" y="3435340"/>
            <a:ext cx="1010736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>
                <a:latin typeface="Montserrat" panose="00000500000000000000" pitchFamily="2" charset="-52"/>
                <a:cs typeface="Varela Round" panose="020B0604020202020204" charset="-79"/>
              </a:rPr>
              <a:t>Компьютеры для тестирования должны соответствовать следующим условиям:  </a:t>
            </a:r>
          </a:p>
          <a:p>
            <a:endParaRPr lang="ru-RU" sz="2400">
              <a:latin typeface="Montserrat" panose="00000500000000000000" pitchFamily="2" charset="-52"/>
              <a:cs typeface="Varela Round" panose="020B0604020202020204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>
                <a:latin typeface="Montserrat" panose="00000500000000000000" pitchFamily="2" charset="-52"/>
                <a:cs typeface="Varela Round" panose="020B0604020202020204" charset="-79"/>
              </a:rPr>
              <a:t>Разрешение экрана – не менее 1280х800 или 1366х768</a:t>
            </a:r>
            <a:endParaRPr lang="en-US" sz="2400">
              <a:latin typeface="Montserrat" panose="00000500000000000000" pitchFamily="2" charset="-52"/>
              <a:cs typeface="Varela Round" panose="020B0604020202020204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>
                <a:latin typeface="Montserrat" panose="00000500000000000000" pitchFamily="2" charset="-52"/>
                <a:cs typeface="Varela Round" panose="020B0604020202020204" charset="-79"/>
              </a:rPr>
              <a:t>Операционная система Windows 8 или выше (10)</a:t>
            </a:r>
            <a:endParaRPr lang="en-US" sz="2400">
              <a:latin typeface="Montserrat" panose="00000500000000000000" pitchFamily="2" charset="-52"/>
              <a:cs typeface="Varela Round" panose="020B0604020202020204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>
                <a:latin typeface="Montserrat" panose="00000500000000000000" pitchFamily="2" charset="-52"/>
                <a:cs typeface="Varela Round" panose="020B0604020202020204" charset="-79"/>
              </a:rPr>
              <a:t>Объем памяти не менее 4 ГБ  и портом USB 2,0</a:t>
            </a:r>
            <a:endParaRPr lang="en-US" sz="2400">
              <a:latin typeface="Montserrat" panose="00000500000000000000" pitchFamily="2" charset="-52"/>
              <a:cs typeface="Varela Round" panose="020B0604020202020204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>
                <a:latin typeface="Montserrat" panose="00000500000000000000" pitchFamily="2" charset="-52"/>
                <a:cs typeface="Varela Round" panose="020B0604020202020204" charset="-79"/>
              </a:rPr>
              <a:t>Наличие источника питания, клавиатуры и мышки для каждого компьютера</a:t>
            </a:r>
            <a:endParaRPr lang="en-US" sz="2400">
              <a:latin typeface="Montserrat" panose="00000500000000000000" pitchFamily="2" charset="-52"/>
              <a:cs typeface="Varela Round" panose="020B0604020202020204" charset="-79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400">
                <a:latin typeface="Montserrat" panose="00000500000000000000" pitchFamily="2" charset="-52"/>
                <a:cs typeface="Varela Round" panose="020B0604020202020204" charset="-79"/>
              </a:rPr>
              <a:t>Подключение к Интернету для загрузки данных с USB </a:t>
            </a:r>
            <a:endParaRPr lang="ru-KZ" sz="2400">
              <a:latin typeface="Montserrat" panose="00000500000000000000" pitchFamily="2" charset="-52"/>
              <a:cs typeface="Varela Round" panose="020B0604020202020204" charset="-79"/>
            </a:endParaRPr>
          </a:p>
        </p:txBody>
      </p:sp>
      <p:pic>
        <p:nvPicPr>
          <p:cNvPr id="18" name="Picture 18">
            <a:extLst>
              <a:ext uri="{FF2B5EF4-FFF2-40B4-BE49-F238E27FC236}">
                <a16:creationId xmlns:a16="http://schemas.microsoft.com/office/drawing/2014/main" id="{4210B4BE-66B3-47A4-9941-D285664B89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2361110" y="7152536"/>
            <a:ext cx="5926890" cy="3825538"/>
          </a:xfrm>
          <a:prstGeom prst="rect">
            <a:avLst/>
          </a:prstGeom>
        </p:spPr>
      </p:pic>
      <p:pic>
        <p:nvPicPr>
          <p:cNvPr id="17" name="Picture 4">
            <a:extLst>
              <a:ext uri="{FF2B5EF4-FFF2-40B4-BE49-F238E27FC236}">
                <a16:creationId xmlns:a16="http://schemas.microsoft.com/office/drawing/2014/main" id="{6011084E-538B-41E0-ABEA-62490CB038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859000" y="4377460"/>
            <a:ext cx="3071825" cy="7475680"/>
          </a:xfrm>
          <a:prstGeom prst="rect">
            <a:avLst/>
          </a:prstGeom>
        </p:spPr>
      </p:pic>
      <p:pic>
        <p:nvPicPr>
          <p:cNvPr id="19" name="Picture 22">
            <a:extLst>
              <a:ext uri="{FF2B5EF4-FFF2-40B4-BE49-F238E27FC236}">
                <a16:creationId xmlns:a16="http://schemas.microsoft.com/office/drawing/2014/main" id="{086AD37F-70E0-44C9-8A20-0CBC059E518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2627353" y="5566352"/>
            <a:ext cx="2080991" cy="163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3650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3">
            <a:extLst>
              <a:ext uri="{FF2B5EF4-FFF2-40B4-BE49-F238E27FC236}">
                <a16:creationId xmlns:a16="http://schemas.microsoft.com/office/drawing/2014/main" id="{57071590-E908-4D12-BD37-4FA1AAAD3FC6}"/>
              </a:ext>
            </a:extLst>
          </p:cNvPr>
          <p:cNvGrpSpPr/>
          <p:nvPr/>
        </p:nvGrpSpPr>
        <p:grpSpPr>
          <a:xfrm>
            <a:off x="1437441" y="2122013"/>
            <a:ext cx="15413117" cy="3002620"/>
            <a:chOff x="0" y="0"/>
            <a:chExt cx="2167483" cy="1296448"/>
          </a:xfrm>
          <a:noFill/>
        </p:grpSpPr>
        <p:sp>
          <p:nvSpPr>
            <p:cNvPr id="16" name="Freeform 4">
              <a:extLst>
                <a:ext uri="{FF2B5EF4-FFF2-40B4-BE49-F238E27FC236}">
                  <a16:creationId xmlns:a16="http://schemas.microsoft.com/office/drawing/2014/main" id="{213180C5-C1DC-48CA-9E77-20A0BD2D65F0}"/>
                </a:ext>
              </a:extLst>
            </p:cNvPr>
            <p:cNvSpPr/>
            <p:nvPr/>
          </p:nvSpPr>
          <p:spPr>
            <a:xfrm>
              <a:off x="0" y="0"/>
              <a:ext cx="2167483" cy="1296448"/>
            </a:xfrm>
            <a:custGeom>
              <a:avLst/>
              <a:gdLst/>
              <a:ahLst/>
              <a:cxnLst/>
              <a:rect l="l" t="t" r="r" b="b"/>
              <a:pathLst>
                <a:path w="2167483" h="1296448">
                  <a:moveTo>
                    <a:pt x="2043023" y="1296448"/>
                  </a:moveTo>
                  <a:lnTo>
                    <a:pt x="124460" y="1296448"/>
                  </a:lnTo>
                  <a:cubicBezTo>
                    <a:pt x="55880" y="1296448"/>
                    <a:pt x="0" y="1240568"/>
                    <a:pt x="0" y="117198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043023" y="0"/>
                  </a:lnTo>
                  <a:cubicBezTo>
                    <a:pt x="2111603" y="0"/>
                    <a:pt x="2167483" y="55880"/>
                    <a:pt x="2167483" y="124460"/>
                  </a:cubicBezTo>
                  <a:lnTo>
                    <a:pt x="2167483" y="1171988"/>
                  </a:lnTo>
                  <a:cubicBezTo>
                    <a:pt x="2167483" y="1240568"/>
                    <a:pt x="2111603" y="1296448"/>
                    <a:pt x="2043023" y="1296448"/>
                  </a:cubicBezTo>
                  <a:close/>
                </a:path>
              </a:pathLst>
            </a:custGeom>
            <a:grpFill/>
            <a:ln>
              <a:solidFill>
                <a:srgbClr val="123B8C"/>
              </a:solidFill>
            </a:ln>
          </p:spPr>
        </p:sp>
      </p:grpSp>
      <p:sp>
        <p:nvSpPr>
          <p:cNvPr id="2" name="AutoShape 2">
            <a:extLst>
              <a:ext uri="{FF2B5EF4-FFF2-40B4-BE49-F238E27FC236}">
                <a16:creationId xmlns:a16="http://schemas.microsoft.com/office/drawing/2014/main" id="{BC1E21B6-9C3F-4CF4-91CF-122EE9CEC0EC}"/>
              </a:ext>
            </a:extLst>
          </p:cNvPr>
          <p:cNvSpPr/>
          <p:nvPr/>
        </p:nvSpPr>
        <p:spPr>
          <a:xfrm>
            <a:off x="0" y="8115300"/>
            <a:ext cx="18649922" cy="2171700"/>
          </a:xfrm>
          <a:prstGeom prst="rect">
            <a:avLst/>
          </a:prstGeom>
          <a:solidFill>
            <a:srgbClr val="123B8C"/>
          </a:solidFill>
        </p:spPr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5D535BEE-5708-4680-A952-9B5ADCFDFF30}"/>
              </a:ext>
            </a:extLst>
          </p:cNvPr>
          <p:cNvSpPr txBox="1"/>
          <p:nvPr/>
        </p:nvSpPr>
        <p:spPr>
          <a:xfrm>
            <a:off x="1107290" y="1032980"/>
            <a:ext cx="12560559" cy="7904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720"/>
              </a:lnSpc>
            </a:pPr>
            <a:r>
              <a:rPr lang="ru-RU" sz="4800" b="1">
                <a:solidFill>
                  <a:srgbClr val="241452"/>
                </a:solidFill>
                <a:latin typeface="Montserrat" panose="00000500000000000000" pitchFamily="2" charset="-52"/>
              </a:rPr>
              <a:t>Тестирование компьютеров для </a:t>
            </a:r>
            <a:r>
              <a:rPr lang="en-US" sz="4800" b="1">
                <a:solidFill>
                  <a:srgbClr val="241452"/>
                </a:solidFill>
                <a:latin typeface="Montserrat" panose="00000500000000000000" pitchFamily="2" charset="-52"/>
              </a:rPr>
              <a:t>USB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BA7287-266D-4639-9024-05322FC59B7F}"/>
              </a:ext>
            </a:extLst>
          </p:cNvPr>
          <p:cNvSpPr txBox="1"/>
          <p:nvPr/>
        </p:nvSpPr>
        <p:spPr>
          <a:xfrm>
            <a:off x="1573853" y="2216296"/>
            <a:ext cx="1505468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>
                <a:latin typeface="Montserrat" panose="00000500000000000000" pitchFamily="2" charset="-52"/>
                <a:cs typeface="Varela Round" panose="020B0604020202020204" charset="-79"/>
              </a:rPr>
              <a:t>Для проверки компьютеров на совместимость </a:t>
            </a:r>
            <a:r>
              <a:rPr lang="ru-RU" sz="2400" err="1">
                <a:latin typeface="Montserrat" panose="00000500000000000000" pitchFamily="2" charset="-52"/>
                <a:cs typeface="Varela Round" panose="020B0604020202020204" charset="-79"/>
              </a:rPr>
              <a:t>digitalPIRLS</a:t>
            </a:r>
            <a:r>
              <a:rPr lang="ru-RU" sz="2400">
                <a:latin typeface="Montserrat" panose="00000500000000000000" pitchFamily="2" charset="-52"/>
                <a:cs typeface="Varela Round" panose="020B0604020202020204" charset="-79"/>
              </a:rPr>
              <a:t> через USB необходимо:</a:t>
            </a:r>
            <a:endParaRPr lang="en-US" sz="2400">
              <a:latin typeface="Montserrat" panose="00000500000000000000" pitchFamily="2" charset="-52"/>
              <a:cs typeface="Varela Round" panose="020B0604020202020204" charset="-79"/>
            </a:endParaRPr>
          </a:p>
          <a:p>
            <a:endParaRPr lang="ru-RU" sz="2400">
              <a:latin typeface="Montserrat" panose="00000500000000000000" pitchFamily="2" charset="-52"/>
              <a:cs typeface="Varela Round" panose="020B060402020202020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>
                <a:latin typeface="Montserrat" panose="00000500000000000000" pitchFamily="2" charset="-52"/>
                <a:cs typeface="Varela Round" panose="020B0604020202020204" charset="-79"/>
              </a:rPr>
              <a:t>Подключить USB-накопитель к USB-порту компьютера и открыть его. Появятся файлы (рис 1)</a:t>
            </a:r>
            <a:endParaRPr lang="en-US" sz="2400">
              <a:latin typeface="Montserrat" panose="00000500000000000000" pitchFamily="2" charset="-52"/>
              <a:cs typeface="Varela Round" panose="020B060402020202020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>
                <a:latin typeface="Montserrat" panose="00000500000000000000" pitchFamily="2" charset="-52"/>
                <a:cs typeface="Varela Round" panose="020B0604020202020204" charset="-79"/>
              </a:rPr>
              <a:t>Для запуска программы нажать на файл приложения </a:t>
            </a:r>
            <a:r>
              <a:rPr lang="ru-RU" sz="2400" err="1">
                <a:latin typeface="Montserrat" panose="00000500000000000000" pitchFamily="2" charset="-52"/>
                <a:cs typeface="Varela Round" panose="020B0604020202020204" charset="-79"/>
              </a:rPr>
              <a:t>USB_Compatibility_Test</a:t>
            </a:r>
            <a:r>
              <a:rPr lang="ru-RU" sz="2400">
                <a:latin typeface="Montserrat" panose="00000500000000000000" pitchFamily="2" charset="-52"/>
                <a:cs typeface="Varela Round" panose="020B0604020202020204" charset="-79"/>
              </a:rPr>
              <a:t>. Откроется окно (рис 2) </a:t>
            </a:r>
            <a:endParaRPr lang="en-US" sz="2400">
              <a:latin typeface="Montserrat" panose="00000500000000000000" pitchFamily="2" charset="-52"/>
              <a:cs typeface="Varela Round" panose="020B0604020202020204" charset="-79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>
                <a:latin typeface="Montserrat" panose="00000500000000000000" pitchFamily="2" charset="-52"/>
                <a:cs typeface="Varela Round" panose="020B0604020202020204" charset="-79"/>
              </a:rPr>
              <a:t>Если окно не откроется, возможно компьютер не соответствует требованиям </a:t>
            </a:r>
            <a:r>
              <a:rPr lang="ru-RU" sz="2400" err="1">
                <a:latin typeface="Montserrat" panose="00000500000000000000" pitchFamily="2" charset="-52"/>
                <a:cs typeface="Varela Round" panose="020B0604020202020204" charset="-79"/>
              </a:rPr>
              <a:t>digitalPIRLS</a:t>
            </a:r>
            <a:r>
              <a:rPr lang="ru-RU" sz="2400">
                <a:latin typeface="Montserrat" panose="00000500000000000000" pitchFamily="2" charset="-52"/>
                <a:cs typeface="Varela Round" panose="020B0604020202020204" charset="-79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KZ" sz="2400">
              <a:latin typeface="Montserrat" panose="00000500000000000000" pitchFamily="2" charset="-52"/>
              <a:cs typeface="Varela Round" panose="020B0604020202020204" charset="-79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B9B9D89-C288-4B6E-B2E7-FBF36DA2A0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678" y="5087660"/>
            <a:ext cx="5309485" cy="2652465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12" name="Picture 2" descr="USB system check 1">
            <a:extLst>
              <a:ext uri="{FF2B5EF4-FFF2-40B4-BE49-F238E27FC236}">
                <a16:creationId xmlns:a16="http://schemas.microsoft.com/office/drawing/2014/main" id="{11F3AC21-32A5-47D2-A7B4-833222B341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0030" y="4998772"/>
            <a:ext cx="5637513" cy="282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2206784-D867-4C89-847C-6407E5B635AB}"/>
              </a:ext>
            </a:extLst>
          </p:cNvPr>
          <p:cNvSpPr/>
          <p:nvPr/>
        </p:nvSpPr>
        <p:spPr>
          <a:xfrm>
            <a:off x="4662155" y="7701372"/>
            <a:ext cx="1346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>
                <a:latin typeface="Montserrat" panose="00000500000000000000" pitchFamily="2" charset="-52"/>
              </a:rPr>
              <a:t>Рисунок 1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21B5A4F-B02F-4E32-9CBF-1D40FFDCA5FD}"/>
              </a:ext>
            </a:extLst>
          </p:cNvPr>
          <p:cNvSpPr/>
          <p:nvPr/>
        </p:nvSpPr>
        <p:spPr>
          <a:xfrm>
            <a:off x="11926710" y="7740126"/>
            <a:ext cx="14167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>
                <a:latin typeface="Montserrat" panose="00000500000000000000" pitchFamily="2" charset="-52"/>
              </a:rPr>
              <a:t>Рисунок 2</a:t>
            </a:r>
          </a:p>
        </p:txBody>
      </p:sp>
      <p:pic>
        <p:nvPicPr>
          <p:cNvPr id="20" name="Picture 29">
            <a:extLst>
              <a:ext uri="{FF2B5EF4-FFF2-40B4-BE49-F238E27FC236}">
                <a16:creationId xmlns:a16="http://schemas.microsoft.com/office/drawing/2014/main" id="{5C749229-B88B-4EED-9AE3-4904F624E11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6238235"/>
            <a:ext cx="3315321" cy="400643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C195888-FD5C-4180-853E-DDB2885645F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4306872" y="5220973"/>
            <a:ext cx="1208998" cy="1193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94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id="{52CE2D5B-09E5-4487-9E19-EF4B7236064B}"/>
              </a:ext>
            </a:extLst>
          </p:cNvPr>
          <p:cNvSpPr/>
          <p:nvPr/>
        </p:nvSpPr>
        <p:spPr>
          <a:xfrm>
            <a:off x="0" y="9341731"/>
            <a:ext cx="18288000" cy="1015516"/>
          </a:xfrm>
          <a:prstGeom prst="rect">
            <a:avLst/>
          </a:prstGeom>
          <a:solidFill>
            <a:srgbClr val="002469"/>
          </a:solidFill>
        </p:spPr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5AC1D2EE-B0DF-4779-B97A-8E3F9D41F5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644801"/>
              </p:ext>
            </p:extLst>
          </p:nvPr>
        </p:nvGraphicFramePr>
        <p:xfrm>
          <a:off x="2757887" y="945269"/>
          <a:ext cx="13733316" cy="8236767"/>
        </p:xfrm>
        <a:graphic>
          <a:graphicData uri="http://schemas.openxmlformats.org/drawingml/2006/table">
            <a:tbl>
              <a:tblPr/>
              <a:tblGrid>
                <a:gridCol w="4470723">
                  <a:extLst>
                    <a:ext uri="{9D8B030D-6E8A-4147-A177-3AD203B41FA5}">
                      <a16:colId xmlns:a16="http://schemas.microsoft.com/office/drawing/2014/main" val="2329589669"/>
                    </a:ext>
                  </a:extLst>
                </a:gridCol>
                <a:gridCol w="4379241">
                  <a:extLst>
                    <a:ext uri="{9D8B030D-6E8A-4147-A177-3AD203B41FA5}">
                      <a16:colId xmlns:a16="http://schemas.microsoft.com/office/drawing/2014/main" val="2182229602"/>
                    </a:ext>
                  </a:extLst>
                </a:gridCol>
                <a:gridCol w="4883352">
                  <a:extLst>
                    <a:ext uri="{9D8B030D-6E8A-4147-A177-3AD203B41FA5}">
                      <a16:colId xmlns:a16="http://schemas.microsoft.com/office/drawing/2014/main" val="2455443431"/>
                    </a:ext>
                  </a:extLst>
                </a:gridCol>
              </a:tblGrid>
              <a:tr h="287255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1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Макрорегионы</a:t>
                      </a:r>
                      <a:endParaRPr lang="kk-KZ" sz="3200" b="0" i="0" u="none" strike="noStrike" err="1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1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Регионы</a:t>
                      </a:r>
                      <a:endParaRPr lang="kk-KZ" sz="3200" b="0" i="0" u="none" strike="noStrike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1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Исполнители</a:t>
                      </a:r>
                      <a:endParaRPr lang="kk-KZ" sz="3200" b="0" i="0" u="none" strike="noStrike" err="1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4695264"/>
                  </a:ext>
                </a:extLst>
              </a:tr>
              <a:tr h="287255">
                <a:tc rowSpan="3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1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Северный Казахстан</a:t>
                      </a:r>
                      <a:endParaRPr lang="kk-KZ" sz="3200" b="1" i="0" u="none" strike="noStrike">
                        <a:effectLst/>
                        <a:latin typeface="Montserrat"/>
                      </a:endParaRPr>
                    </a:p>
                  </a:txBody>
                  <a:tcPr marL="151800" marR="151800" marT="75900" marB="759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СКО</a:t>
                      </a:r>
                      <a:endParaRPr lang="kk-KZ" sz="3200" b="0" i="0" u="none" strike="noStrike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Сыздыкбаева Ризагуль Сериковна</a:t>
                      </a:r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 </a:t>
                      </a:r>
                      <a:endParaRPr lang="ru-RU" sz="18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 </a:t>
                      </a: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rizagul.syzdykbaeva@iac.kz</a:t>
                      </a:r>
                      <a:endParaRPr lang="en-US" sz="3200" b="0" i="0" u="none" strike="noStrike">
                        <a:effectLst/>
                        <a:latin typeface="Montserrat"/>
                      </a:endParaRPr>
                    </a:p>
                  </a:txBody>
                  <a:tcPr marL="151800" marR="151800" marT="75900" marB="759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859325"/>
                  </a:ext>
                </a:extLst>
              </a:tr>
              <a:tr h="287255"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Костанайская область </a:t>
                      </a:r>
                      <a:endParaRPr lang="kk-KZ" sz="3200" b="0" i="0" u="none" strike="noStrike">
                        <a:effectLst/>
                        <a:latin typeface="Montserrat" panose="020B0604020202020204" charset="-52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0730788"/>
                  </a:ext>
                </a:extLst>
              </a:tr>
              <a:tr h="287255"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Акмолинская область </a:t>
                      </a:r>
                      <a:endParaRPr lang="kk-KZ" sz="3200" b="0" i="0" u="none" strike="noStrike">
                        <a:effectLst/>
                        <a:latin typeface="Montserrat" panose="020B0604020202020204" charset="-52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1603194"/>
                  </a:ext>
                </a:extLst>
              </a:tr>
              <a:tr h="287255">
                <a:tc>
                  <a:txBody>
                    <a:bodyPr/>
                    <a:lstStyle/>
                    <a:p>
                      <a:pPr algn="just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KZ" sz="3200" b="1" i="0" u="none" strike="noStrike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KZ" sz="3200" b="0" i="0" u="none" strike="noStrike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KZ" sz="3200" b="0" i="0" u="none" strike="noStrike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7994069"/>
                  </a:ext>
                </a:extLst>
              </a:tr>
              <a:tr h="287255">
                <a:tc rowSpan="4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1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Южный Казахстан</a:t>
                      </a:r>
                      <a:endParaRPr lang="kk-KZ" sz="3200" b="1" i="0" u="none" strike="noStrike">
                        <a:effectLst/>
                        <a:latin typeface="Montserrat"/>
                      </a:endParaRPr>
                    </a:p>
                  </a:txBody>
                  <a:tcPr marL="151800" marR="151800" marT="75900" marB="759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Жамбылская область</a:t>
                      </a:r>
                      <a:endParaRPr lang="kk-KZ" sz="3200" b="0" i="0" u="none" strike="noStrike" err="1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Сманова Назым Калдыбаевна </a:t>
                      </a:r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 </a:t>
                      </a:r>
                      <a:endParaRPr lang="ru-RU"/>
                    </a:p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nazym.smanova@iac.kz</a:t>
                      </a:r>
                      <a:endParaRPr lang="en-US" sz="3200" b="0" i="0" u="none" strike="noStrike">
                        <a:effectLst/>
                        <a:latin typeface="Montserrat"/>
                      </a:endParaRPr>
                    </a:p>
                  </a:txBody>
                  <a:tcPr marL="151800" marR="151800" marT="75900" marB="759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213371"/>
                  </a:ext>
                </a:extLst>
              </a:tr>
              <a:tr h="287255"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Туркестанская область</a:t>
                      </a:r>
                      <a:endParaRPr lang="kk-KZ" sz="3200" b="0" i="0" u="none" strike="noStrike" err="1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7573709"/>
                  </a:ext>
                </a:extLst>
              </a:tr>
              <a:tr h="287255"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Алматинская область</a:t>
                      </a:r>
                      <a:endParaRPr lang="kk-KZ" sz="3200" b="0" i="0" u="none" strike="noStrike" err="1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0600515"/>
                  </a:ext>
                </a:extLst>
              </a:tr>
              <a:tr h="287255"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Кызылординская область</a:t>
                      </a:r>
                      <a:endParaRPr lang="kk-KZ" sz="3200" b="0" i="0" u="none" strike="noStrike" err="1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7660047"/>
                  </a:ext>
                </a:extLst>
              </a:tr>
              <a:tr h="287255"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KZ" sz="3200" b="1" i="0" u="none" strike="noStrike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KZ" sz="3200" b="0" i="0" u="none" strike="noStrike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KZ" sz="3200" b="0" i="0" u="none" strike="noStrike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648821"/>
                  </a:ext>
                </a:extLst>
              </a:tr>
              <a:tr h="287255">
                <a:tc rowSpan="4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1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Западный Казахстан</a:t>
                      </a:r>
                      <a:endParaRPr lang="kk-KZ" sz="3200" b="1" i="0" u="none" strike="noStrike" err="1">
                        <a:effectLst/>
                        <a:latin typeface="Montserrat"/>
                      </a:endParaRPr>
                    </a:p>
                  </a:txBody>
                  <a:tcPr marL="151800" marR="151800" marT="75900" marB="759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Атырауская область</a:t>
                      </a:r>
                      <a:endParaRPr lang="kk-KZ" sz="3200" b="0" i="0" u="none" strike="noStrike" err="1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Саугабай Азамат Жамиулы </a:t>
                      </a:r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 </a:t>
                      </a:r>
                      <a:endParaRPr lang="ru-RU"/>
                    </a:p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azamat.saugabay@iac.kz</a:t>
                      </a:r>
                      <a:endParaRPr lang="en-US" sz="3200" b="0" i="0" u="none" strike="noStrike">
                        <a:effectLst/>
                        <a:latin typeface="Montserrat"/>
                      </a:endParaRPr>
                    </a:p>
                  </a:txBody>
                  <a:tcPr marL="151800" marR="151800" marT="75900" marB="759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6000297"/>
                  </a:ext>
                </a:extLst>
              </a:tr>
              <a:tr h="287255"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Мангистауская область </a:t>
                      </a:r>
                      <a:endParaRPr lang="kk-KZ" sz="3200" b="0" i="0" u="none" strike="noStrike">
                        <a:effectLst/>
                        <a:latin typeface="Montserrat" panose="020B0604020202020204" charset="-52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332413"/>
                  </a:ext>
                </a:extLst>
              </a:tr>
              <a:tr h="287255"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ЗКО</a:t>
                      </a:r>
                      <a:endParaRPr lang="kk-KZ" sz="3200" b="0" i="0" u="none" strike="noStrike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1820517"/>
                  </a:ext>
                </a:extLst>
              </a:tr>
              <a:tr h="287255"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Актюбинская область</a:t>
                      </a:r>
                      <a:endParaRPr lang="kk-KZ" sz="3200" b="0" i="0" u="none" strike="noStrike" err="1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k-KZ" sz="3600" b="0" i="0" u="none" strike="noStrike">
                        <a:effectLst/>
                        <a:latin typeface="Montserrat" panose="020B0604020202020204" charset="-52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497163"/>
                  </a:ext>
                </a:extLst>
              </a:tr>
              <a:tr h="287255"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KZ" sz="3200" b="1" i="0" u="none" strike="noStrike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KZ" sz="3200" b="0" i="0" u="none" strike="noStrike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KZ" sz="3200" b="0" i="0" u="none" strike="noStrike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6517030"/>
                  </a:ext>
                </a:extLst>
              </a:tr>
              <a:tr h="287255">
                <a:tc rowSpan="2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1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Восточный Казахстан</a:t>
                      </a:r>
                      <a:endParaRPr lang="kk-KZ" sz="3200" b="1" i="0" u="none" strike="noStrike" err="1">
                        <a:effectLst/>
                        <a:latin typeface="Montserrat"/>
                      </a:endParaRPr>
                    </a:p>
                  </a:txBody>
                  <a:tcPr marL="151800" marR="151800" marT="75900" marB="759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Павлодарская область</a:t>
                      </a:r>
                      <a:endParaRPr lang="kk-KZ" sz="3200" b="0" i="0" u="none" strike="noStrike" err="1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Картпаев Берикбол Айткожевич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Montserrat" panose="020B0604020202020204" charset="-52"/>
                      </a:endParaRPr>
                    </a:p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berikbol.kartpayev@iac.kz</a:t>
                      </a:r>
                      <a:endParaRPr lang="en-US" sz="3200" b="0" i="0" u="none" strike="noStrike">
                        <a:effectLst/>
                        <a:latin typeface="Montserrat"/>
                      </a:endParaRPr>
                    </a:p>
                  </a:txBody>
                  <a:tcPr marL="151800" marR="151800" marT="75900" marB="759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5271876"/>
                  </a:ext>
                </a:extLst>
              </a:tr>
              <a:tr h="668013"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ВКО</a:t>
                      </a:r>
                      <a:endParaRPr lang="kk-KZ" sz="3200" b="0" i="0" u="none" strike="noStrike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1703891"/>
                  </a:ext>
                </a:extLst>
              </a:tr>
              <a:tr h="287255"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KZ" sz="3200" b="1" i="0" u="none" strike="noStrike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KZ" sz="3200" b="0" i="0" u="none" strike="noStrike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KZ" sz="3200" b="0" i="0" u="none" strike="noStrike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316033"/>
                  </a:ext>
                </a:extLst>
              </a:tr>
              <a:tr h="287255">
                <a:tc rowSpan="4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Центральный Казахстан и города республиканского значения</a:t>
                      </a:r>
                      <a:endParaRPr lang="ru-RU" sz="3200" b="1" i="0" u="none" strike="noStrike">
                        <a:effectLst/>
                        <a:latin typeface="Montserrat"/>
                      </a:endParaRPr>
                    </a:p>
                  </a:txBody>
                  <a:tcPr marL="151800" marR="151800" marT="75900" marB="759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Г. Нур-Султан</a:t>
                      </a:r>
                      <a:endParaRPr lang="kk-KZ" sz="3200" b="0" i="0" u="none" strike="noStrike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Карбаева Галия Галымжановна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Montserrat" panose="020B0604020202020204" charset="-52"/>
                      </a:endParaRPr>
                    </a:p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galiya.karbayeva@iac.kz</a:t>
                      </a:r>
                      <a:endParaRPr lang="en-US" sz="3200" b="0" i="0" u="none" strike="noStrike">
                        <a:effectLst/>
                        <a:latin typeface="Montserrat"/>
                      </a:endParaRPr>
                    </a:p>
                  </a:txBody>
                  <a:tcPr marL="151800" marR="151800" marT="75900" marB="759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6991644"/>
                  </a:ext>
                </a:extLst>
              </a:tr>
              <a:tr h="287255"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г. Шымкент</a:t>
                      </a:r>
                      <a:endParaRPr lang="kk-KZ" sz="3200" b="0" i="0" u="none" strike="noStrike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0495791"/>
                  </a:ext>
                </a:extLst>
              </a:tr>
              <a:tr h="287255"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г. Алматы</a:t>
                      </a:r>
                      <a:endParaRPr lang="kk-KZ" sz="3200" b="0" i="0" u="none" strike="noStrike">
                        <a:effectLst/>
                        <a:latin typeface="Montserrat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0171942"/>
                  </a:ext>
                </a:extLst>
              </a:tr>
              <a:tr h="287255"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2000" b="0" i="0" u="none" strike="noStrike">
                          <a:solidFill>
                            <a:srgbClr val="000000"/>
                          </a:solidFill>
                          <a:effectLst/>
                          <a:latin typeface="Montserrat"/>
                        </a:rPr>
                        <a:t>Карагандинская область </a:t>
                      </a:r>
                      <a:endParaRPr lang="kk-KZ" sz="3200" b="0" i="0" u="none" strike="noStrike">
                        <a:effectLst/>
                        <a:latin typeface="Montserrat" panose="020B0604020202020204" charset="-52"/>
                      </a:endParaRPr>
                    </a:p>
                  </a:txBody>
                  <a:tcPr marL="15813" marR="15813" marT="158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K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904865"/>
                  </a:ext>
                </a:extLst>
              </a:tr>
            </a:tbl>
          </a:graphicData>
        </a:graphic>
      </p:graphicFrame>
      <p:sp>
        <p:nvSpPr>
          <p:cNvPr id="3" name="TextBox 5">
            <a:extLst>
              <a:ext uri="{FF2B5EF4-FFF2-40B4-BE49-F238E27FC236}">
                <a16:creationId xmlns:a16="http://schemas.microsoft.com/office/drawing/2014/main" id="{A43D5CD7-ACDC-4A5B-9566-190D98EA9F45}"/>
              </a:ext>
            </a:extLst>
          </p:cNvPr>
          <p:cNvSpPr txBox="1"/>
          <p:nvPr/>
        </p:nvSpPr>
        <p:spPr>
          <a:xfrm>
            <a:off x="600501" y="114236"/>
            <a:ext cx="17107656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4000" b="1">
                <a:solidFill>
                  <a:srgbClr val="241452"/>
                </a:solidFill>
                <a:latin typeface="Montserrat" panose="00000500000000000000" pitchFamily="2" charset="-52"/>
              </a:rPr>
              <a:t>Сотрудники ИАЦ, ответственные за координацию регионов</a:t>
            </a:r>
            <a:endParaRPr lang="en-US" sz="4000" b="1">
              <a:solidFill>
                <a:srgbClr val="241452"/>
              </a:solidFill>
              <a:latin typeface="Montserrat" panose="00000500000000000000" pitchFamily="2" charset="-52"/>
            </a:endParaRPr>
          </a:p>
        </p:txBody>
      </p:sp>
      <p:pic>
        <p:nvPicPr>
          <p:cNvPr id="5" name="Picture 9">
            <a:extLst>
              <a:ext uri="{FF2B5EF4-FFF2-40B4-BE49-F238E27FC236}">
                <a16:creationId xmlns:a16="http://schemas.microsoft.com/office/drawing/2014/main" id="{01F9D1BE-F373-4EE3-965C-69BF8D1BB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0" y="2061569"/>
            <a:ext cx="2099230" cy="64143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4B8EB7F-FFA4-4A7A-8052-10B09319198C}"/>
              </a:ext>
            </a:extLst>
          </p:cNvPr>
          <p:cNvSpPr txBox="1"/>
          <p:nvPr/>
        </p:nvSpPr>
        <p:spPr>
          <a:xfrm>
            <a:off x="6724650" y="9526250"/>
            <a:ext cx="11201400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ru-RU" sz="2400">
                <a:solidFill>
                  <a:schemeClr val="bg1"/>
                </a:solidFill>
                <a:latin typeface="Montserrat"/>
                <a:cs typeface="Calibri"/>
              </a:rPr>
              <a:t>По всем вопросам можете обращаться по номеру: +</a:t>
            </a:r>
            <a:r>
              <a:rPr lang="ru-RU" sz="2400" b="1" u="sng">
                <a:solidFill>
                  <a:schemeClr val="bg1"/>
                </a:solidFill>
                <a:latin typeface="Montserrat"/>
                <a:cs typeface="Calibri"/>
              </a:rPr>
              <a:t>7 (717)2 72 94 74</a:t>
            </a:r>
          </a:p>
          <a:p>
            <a:endParaRPr lang="ru-RU" sz="2400" b="1" u="sng">
              <a:solidFill>
                <a:schemeClr val="bg1"/>
              </a:solidFill>
              <a:latin typeface="Montserrat" panose="00000500000000000000" pitchFamily="2" charset="-52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420331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BC1E21B6-9C3F-4CF4-91CF-122EE9CEC0EC}"/>
              </a:ext>
            </a:extLst>
          </p:cNvPr>
          <p:cNvSpPr/>
          <p:nvPr/>
        </p:nvSpPr>
        <p:spPr>
          <a:xfrm>
            <a:off x="-118016" y="8483002"/>
            <a:ext cx="18649922" cy="1803998"/>
          </a:xfrm>
          <a:prstGeom prst="rect">
            <a:avLst/>
          </a:prstGeom>
          <a:solidFill>
            <a:srgbClr val="123B8C"/>
          </a:solidFill>
        </p:spPr>
      </p:sp>
      <p:pic>
        <p:nvPicPr>
          <p:cNvPr id="19" name="Picture 22">
            <a:extLst>
              <a:ext uri="{FF2B5EF4-FFF2-40B4-BE49-F238E27FC236}">
                <a16:creationId xmlns:a16="http://schemas.microsoft.com/office/drawing/2014/main" id="{086AD37F-70E0-44C9-8A20-0CBC059E51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47700" y="419100"/>
            <a:ext cx="16992600" cy="13381677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7B03B94-E22E-4463-9A24-6B2E2050C74B}"/>
              </a:ext>
            </a:extLst>
          </p:cNvPr>
          <p:cNvSpPr/>
          <p:nvPr/>
        </p:nvSpPr>
        <p:spPr>
          <a:xfrm>
            <a:off x="2948793" y="1293619"/>
            <a:ext cx="12342007" cy="714041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200">
                <a:latin typeface="Montserrat"/>
              </a:rPr>
              <a:t>После появления рисунка 2, нажмите на  значок         для дальнейшей проверки компьютера.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200">
                <a:latin typeface="Montserrat"/>
              </a:rPr>
              <a:t>Откроется следующее окно (рис 3)</a:t>
            </a:r>
          </a:p>
          <a:p>
            <a:endParaRPr lang="ru-RU" sz="2200">
              <a:latin typeface="Montserrat" panose="00000500000000000000" pitchFamily="2" charset="-52"/>
            </a:endParaRPr>
          </a:p>
          <a:p>
            <a:endParaRPr lang="ru-RU" sz="2200">
              <a:latin typeface="Montserrat" panose="00000500000000000000" pitchFamily="2" charset="-52"/>
            </a:endParaRPr>
          </a:p>
          <a:p>
            <a:endParaRPr lang="ru-RU" sz="2200">
              <a:latin typeface="Montserrat" panose="00000500000000000000" pitchFamily="2" charset="-52"/>
            </a:endParaRPr>
          </a:p>
          <a:p>
            <a:endParaRPr lang="ru-RU" sz="2200">
              <a:latin typeface="Montserrat" panose="00000500000000000000" pitchFamily="2" charset="-52"/>
            </a:endParaRPr>
          </a:p>
          <a:p>
            <a:endParaRPr lang="ru-RU" sz="2200">
              <a:latin typeface="Montserrat" panose="00000500000000000000" pitchFamily="2" charset="-52"/>
            </a:endParaRPr>
          </a:p>
          <a:p>
            <a:endParaRPr lang="ru-RU" sz="2200">
              <a:latin typeface="Montserrat" panose="00000500000000000000" pitchFamily="2" charset="-52"/>
            </a:endParaRPr>
          </a:p>
          <a:p>
            <a:r>
              <a:rPr lang="ru-RU" sz="2200">
                <a:latin typeface="Montserrat"/>
              </a:rPr>
              <a:t>                                                                              </a:t>
            </a:r>
            <a:endParaRPr lang="en-US" sz="2200">
              <a:latin typeface="Montserrat" panose="00000500000000000000" pitchFamily="2" charset="-52"/>
            </a:endParaRPr>
          </a:p>
          <a:p>
            <a:r>
              <a:rPr lang="ru-RU" sz="2200">
                <a:latin typeface="Montserrat"/>
              </a:rPr>
              <a:t>                               </a:t>
            </a:r>
            <a:endParaRPr lang="ru-RU" sz="2200">
              <a:latin typeface="Montserrat" panose="00000500000000000000" pitchFamily="2" charset="-52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200">
                <a:latin typeface="Montserrat"/>
              </a:rPr>
              <a:t>Если видите зеленую галочку        </a:t>
            </a:r>
            <a:r>
              <a:rPr lang="en-US" sz="2200">
                <a:latin typeface="Montserrat"/>
              </a:rPr>
              <a:t>,</a:t>
            </a:r>
            <a:r>
              <a:rPr lang="ru-RU" sz="2200">
                <a:latin typeface="Montserrat"/>
              </a:rPr>
              <a:t> то  компьютер прошел начальную проверку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200">
                <a:latin typeface="Montserrat"/>
              </a:rPr>
              <a:t>Если видите красный крест      , компьютер не прошел проверку разрешения экрана и не совместим с </a:t>
            </a:r>
            <a:r>
              <a:rPr lang="en-US" sz="2200" err="1">
                <a:latin typeface="Montserrat"/>
              </a:rPr>
              <a:t>digitalPIRLS</a:t>
            </a:r>
            <a:endParaRPr lang="ru-RU" sz="2200">
              <a:latin typeface="Montserrat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200">
                <a:latin typeface="Montserrat"/>
              </a:rPr>
              <a:t>Далее используйте список номеров для выбора номера для идентификации конкретного компьютера.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200">
                <a:latin typeface="Montserrat"/>
              </a:rPr>
              <a:t>Затем нажимаете на выход         и комбинацию клавиш «Ctrl» + «</a:t>
            </a:r>
            <a:r>
              <a:rPr lang="ru-RU" sz="2200" err="1">
                <a:latin typeface="Montserrat"/>
              </a:rPr>
              <a:t>Alt</a:t>
            </a:r>
            <a:r>
              <a:rPr lang="ru-RU" sz="2200">
                <a:latin typeface="Montserrat"/>
              </a:rPr>
              <a:t>» и «</a:t>
            </a:r>
            <a:r>
              <a:rPr lang="ru-RU" sz="2200" err="1">
                <a:latin typeface="Montserrat"/>
              </a:rPr>
              <a:t>Delete</a:t>
            </a:r>
            <a:r>
              <a:rPr lang="ru-RU" sz="2200">
                <a:latin typeface="Montserrat"/>
              </a:rPr>
              <a:t>», чтобы завершить тест проверки системы (рис 4) </a:t>
            </a:r>
            <a:endParaRPr lang="ru-RU" sz="2200">
              <a:latin typeface="Montserrat" panose="00000500000000000000" pitchFamily="2" charset="-52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200">
                <a:latin typeface="Montserrat"/>
              </a:rPr>
              <a:t>Перейдите в диспетчер задач и завершите задачу, выполняемую Firefox. Извлеките </a:t>
            </a:r>
            <a:r>
              <a:rPr lang="en-US" sz="2200">
                <a:latin typeface="Montserrat"/>
              </a:rPr>
              <a:t>USB</a:t>
            </a:r>
            <a:r>
              <a:rPr lang="ru-RU" sz="2200">
                <a:latin typeface="Montserrat"/>
              </a:rPr>
              <a:t>-накопитель</a:t>
            </a:r>
            <a:endParaRPr lang="en-US" sz="2200">
              <a:latin typeface="Montserrat"/>
            </a:endParaRPr>
          </a:p>
          <a:p>
            <a:endParaRPr lang="ru-RU">
              <a:latin typeface="Montserrat" panose="00000500000000000000" pitchFamily="2" charset="-52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058EC0A-F5E9-4146-8469-2E52A3487E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810" y="2430495"/>
            <a:ext cx="3645330" cy="212470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A5682F2-B6C9-43DA-B53B-8F5D5F53E1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79776" y="2455554"/>
            <a:ext cx="3649211" cy="2074587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5801DEE-7152-449F-9B3C-B58EC6C71C6A}"/>
              </a:ext>
            </a:extLst>
          </p:cNvPr>
          <p:cNvSpPr/>
          <p:nvPr/>
        </p:nvSpPr>
        <p:spPr>
          <a:xfrm>
            <a:off x="5927035" y="4579108"/>
            <a:ext cx="1152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/>
              <a:t>Рисунок 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3D904CB-B378-4F95-9D87-D2E38353B4AC}"/>
              </a:ext>
            </a:extLst>
          </p:cNvPr>
          <p:cNvSpPr/>
          <p:nvPr/>
        </p:nvSpPr>
        <p:spPr>
          <a:xfrm>
            <a:off x="10727941" y="4579108"/>
            <a:ext cx="1152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/>
              <a:t>Рисунок 4</a:t>
            </a:r>
          </a:p>
        </p:txBody>
      </p:sp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D604C1D2-529A-4257-AFD7-C728B97C03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6782" y="1232647"/>
            <a:ext cx="351305" cy="358588"/>
          </a:xfrm>
          <a:prstGeom prst="rect">
            <a:avLst/>
          </a:prstGeom>
        </p:spPr>
      </p:pic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659BA6B9-3DF5-4B84-B7A1-D6471B1DA4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93118" y="4981575"/>
            <a:ext cx="447675" cy="323850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EACFD7F3-E797-490B-B9D3-E5C9EB7532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87198" y="5362855"/>
            <a:ext cx="420780" cy="368113"/>
          </a:xfrm>
          <a:prstGeom prst="rect">
            <a:avLst/>
          </a:prstGeom>
        </p:spPr>
      </p:pic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F70B82B4-8F58-4434-BD37-451703AF72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49670" y="6652372"/>
            <a:ext cx="447114" cy="37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2386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6">
            <a:extLst>
              <a:ext uri="{FF2B5EF4-FFF2-40B4-BE49-F238E27FC236}">
                <a16:creationId xmlns:a16="http://schemas.microsoft.com/office/drawing/2014/main" id="{CCEFC02B-75EF-4DFE-A712-E43E89D3C31F}"/>
              </a:ext>
            </a:extLst>
          </p:cNvPr>
          <p:cNvSpPr/>
          <p:nvPr/>
        </p:nvSpPr>
        <p:spPr>
          <a:xfrm>
            <a:off x="2358117" y="2269734"/>
            <a:ext cx="15049349" cy="6195660"/>
          </a:xfrm>
          <a:custGeom>
            <a:avLst/>
            <a:gdLst/>
            <a:ahLst/>
            <a:cxnLst/>
            <a:rect l="l" t="t" r="r" b="b"/>
            <a:pathLst>
              <a:path w="3425798" h="878184">
                <a:moveTo>
                  <a:pt x="3301338" y="878184"/>
                </a:moveTo>
                <a:lnTo>
                  <a:pt x="124460" y="878184"/>
                </a:lnTo>
                <a:cubicBezTo>
                  <a:pt x="55880" y="878184"/>
                  <a:pt x="0" y="822304"/>
                  <a:pt x="0" y="753724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3301338" y="0"/>
                </a:lnTo>
                <a:cubicBezTo>
                  <a:pt x="3369918" y="0"/>
                  <a:pt x="3425798" y="55880"/>
                  <a:pt x="3425798" y="124460"/>
                </a:cubicBezTo>
                <a:lnTo>
                  <a:pt x="3425798" y="753724"/>
                </a:lnTo>
                <a:cubicBezTo>
                  <a:pt x="3425798" y="822304"/>
                  <a:pt x="3369918" y="878184"/>
                  <a:pt x="3301338" y="878184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rgbClr val="123B8C"/>
            </a:solidFill>
          </a:ln>
        </p:spPr>
        <p:txBody>
          <a:bodyPr/>
          <a:lstStyle/>
          <a:p>
            <a:endParaRPr lang="ru-RU">
              <a:latin typeface="Montserrat" panose="00000500000000000000" pitchFamily="2" charset="-52"/>
            </a:endParaRP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BC1E21B6-9C3F-4CF4-91CF-122EE9CEC0EC}"/>
              </a:ext>
            </a:extLst>
          </p:cNvPr>
          <p:cNvSpPr/>
          <p:nvPr/>
        </p:nvSpPr>
        <p:spPr>
          <a:xfrm>
            <a:off x="-118016" y="9105900"/>
            <a:ext cx="18649922" cy="1181100"/>
          </a:xfrm>
          <a:prstGeom prst="rect">
            <a:avLst/>
          </a:prstGeom>
          <a:solidFill>
            <a:srgbClr val="123B8C"/>
          </a:solidFill>
        </p:spPr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5D535BEE-5708-4680-A952-9B5ADCFDFF30}"/>
              </a:ext>
            </a:extLst>
          </p:cNvPr>
          <p:cNvSpPr txBox="1"/>
          <p:nvPr/>
        </p:nvSpPr>
        <p:spPr>
          <a:xfrm>
            <a:off x="1107289" y="1032980"/>
            <a:ext cx="16776329" cy="7965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720"/>
              </a:lnSpc>
            </a:pPr>
            <a:r>
              <a:rPr lang="ru-RU" sz="4800" b="1">
                <a:solidFill>
                  <a:srgbClr val="241452"/>
                </a:solidFill>
                <a:latin typeface="Montserrat" panose="00000500000000000000" pitchFamily="2" charset="-52"/>
              </a:rPr>
              <a:t>Проверка сохранения данных на USB-носителях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ED96799-9E86-48CA-81C1-F81CCB65957E}"/>
              </a:ext>
            </a:extLst>
          </p:cNvPr>
          <p:cNvSpPr/>
          <p:nvPr/>
        </p:nvSpPr>
        <p:spPr>
          <a:xfrm>
            <a:off x="2425189" y="2576361"/>
            <a:ext cx="1457587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>
                <a:latin typeface="Montserrat" panose="00000500000000000000" pitchFamily="2" charset="-52"/>
              </a:rPr>
              <a:t>Надо снова вставить </a:t>
            </a:r>
            <a:r>
              <a:rPr lang="en-US" sz="2400">
                <a:latin typeface="Montserrat" panose="00000500000000000000" pitchFamily="2" charset="-52"/>
              </a:rPr>
              <a:t>USB</a:t>
            </a:r>
            <a:r>
              <a:rPr lang="ru-RU" sz="2400">
                <a:latin typeface="Montserrat" panose="00000500000000000000" pitchFamily="2" charset="-52"/>
              </a:rPr>
              <a:t> в компьютер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>
                <a:latin typeface="Montserrat" panose="00000500000000000000" pitchFamily="2" charset="-52"/>
              </a:rPr>
              <a:t>Из доступных файлов запустить файл «</a:t>
            </a:r>
            <a:r>
              <a:rPr lang="en-US" sz="2400">
                <a:latin typeface="Montserrat" panose="00000500000000000000" pitchFamily="2" charset="-52"/>
              </a:rPr>
              <a:t>Windows </a:t>
            </a:r>
            <a:r>
              <a:rPr lang="en-US" sz="2400" err="1">
                <a:latin typeface="Montserrat" panose="00000500000000000000" pitchFamily="2" charset="-52"/>
              </a:rPr>
              <a:t>CheckData</a:t>
            </a:r>
            <a:r>
              <a:rPr lang="ru-RU" sz="2400">
                <a:latin typeface="Montserrat" panose="00000500000000000000" pitchFamily="2" charset="-52"/>
              </a:rPr>
              <a:t>»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>
                <a:latin typeface="Montserrat" panose="00000500000000000000" pitchFamily="2" charset="-52"/>
              </a:rPr>
              <a:t>Вы должны увидеть окно с выбранным Вами номером для данного компьютера (рис.5)</a:t>
            </a:r>
            <a:endParaRPr lang="en-US" sz="2400">
              <a:latin typeface="Montserrat" panose="00000500000000000000" pitchFamily="2" charset="-52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en-US" sz="2400">
              <a:latin typeface="Montserrat" panose="00000500000000000000" pitchFamily="2" charset="-52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2400">
              <a:latin typeface="Montserrat" panose="00000500000000000000" pitchFamily="2" charset="-52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2400">
              <a:latin typeface="Montserrat" panose="00000500000000000000" pitchFamily="2" charset="-52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2400">
              <a:latin typeface="Montserrat" panose="00000500000000000000" pitchFamily="2" charset="-52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2400">
              <a:latin typeface="Montserrat" panose="00000500000000000000" pitchFamily="2" charset="-52"/>
            </a:endParaRPr>
          </a:p>
          <a:p>
            <a:endParaRPr lang="ru-RU" sz="2400">
              <a:latin typeface="Montserrat" panose="00000500000000000000" pitchFamily="2" charset="-52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sz="2400">
              <a:latin typeface="Montserrat" panose="00000500000000000000" pitchFamily="2" charset="-52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>
                <a:latin typeface="Montserrat" panose="00000500000000000000" pitchFamily="2" charset="-52"/>
              </a:rPr>
              <a:t>Для выхода из теста данных, нажать на любую клавишу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>
                <a:latin typeface="Montserrat" panose="00000500000000000000" pitchFamily="2" charset="-52"/>
              </a:rPr>
              <a:t>Если вы увидите «0» вместо вашего выбранного числа, то данные не сохранены на </a:t>
            </a:r>
            <a:r>
              <a:rPr lang="en-US" sz="2400">
                <a:latin typeface="Montserrat" panose="00000500000000000000" pitchFamily="2" charset="-52"/>
              </a:rPr>
              <a:t>USB</a:t>
            </a:r>
            <a:r>
              <a:rPr lang="ru-RU" sz="2400">
                <a:latin typeface="Montserrat" panose="00000500000000000000" pitchFamily="2" charset="-52"/>
              </a:rPr>
              <a:t>-носителе.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>
                <a:latin typeface="Montserrat" panose="00000500000000000000" pitchFamily="2" charset="-52"/>
              </a:rPr>
              <a:t>Необходимо повторить проверку системы.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>
                <a:latin typeface="Montserrat" panose="00000500000000000000" pitchFamily="2" charset="-52"/>
              </a:rPr>
              <a:t>Файл </a:t>
            </a:r>
            <a:r>
              <a:rPr lang="en-US" sz="2400" err="1">
                <a:solidFill>
                  <a:prstClr val="black"/>
                </a:solidFill>
                <a:latin typeface="Montserrat" panose="00000500000000000000" pitchFamily="2" charset="-52"/>
              </a:rPr>
              <a:t>CheckData</a:t>
            </a:r>
            <a:r>
              <a:rPr lang="ru-RU" sz="2400">
                <a:solidFill>
                  <a:prstClr val="black"/>
                </a:solidFill>
                <a:latin typeface="Montserrat" panose="00000500000000000000" pitchFamily="2" charset="-52"/>
              </a:rPr>
              <a:t> может быть запущен только один раз, сразу после каждой проверки.</a:t>
            </a:r>
            <a:endParaRPr lang="ru-RU" sz="2400">
              <a:latin typeface="Montserrat" panose="00000500000000000000" pitchFamily="2" charset="-52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2206784-D867-4C89-847C-6407E5B635AB}"/>
              </a:ext>
            </a:extLst>
          </p:cNvPr>
          <p:cNvSpPr/>
          <p:nvPr/>
        </p:nvSpPr>
        <p:spPr>
          <a:xfrm>
            <a:off x="8108092" y="5458552"/>
            <a:ext cx="15873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>
                <a:latin typeface="Montserrat" panose="00000500000000000000" pitchFamily="2" charset="-52"/>
              </a:rPr>
              <a:t>Рисунок </a:t>
            </a:r>
            <a:r>
              <a:rPr lang="en-US">
                <a:latin typeface="Montserrat" panose="00000500000000000000" pitchFamily="2" charset="-52"/>
              </a:rPr>
              <a:t>5</a:t>
            </a:r>
            <a:endParaRPr lang="ru-RU">
              <a:latin typeface="Montserrat" panose="00000500000000000000" pitchFamily="2" charset="-52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217CBC9-D6E1-403F-8908-3C6DB886AB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292" y="4000500"/>
            <a:ext cx="4353055" cy="2007504"/>
          </a:xfrm>
          <a:prstGeom prst="rect">
            <a:avLst/>
          </a:prstGeom>
        </p:spPr>
      </p:pic>
      <p:pic>
        <p:nvPicPr>
          <p:cNvPr id="22" name="Picture 11">
            <a:extLst>
              <a:ext uri="{FF2B5EF4-FFF2-40B4-BE49-F238E27FC236}">
                <a16:creationId xmlns:a16="http://schemas.microsoft.com/office/drawing/2014/main" id="{512A21A9-EE12-4EDD-ADC8-E24B1B1E20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51478" y="2856535"/>
            <a:ext cx="2005947" cy="6852615"/>
          </a:xfrm>
          <a:prstGeom prst="rect">
            <a:avLst/>
          </a:prstGeom>
        </p:spPr>
      </p:pic>
      <p:pic>
        <p:nvPicPr>
          <p:cNvPr id="23" name="Picture 26">
            <a:extLst>
              <a:ext uri="{FF2B5EF4-FFF2-40B4-BE49-F238E27FC236}">
                <a16:creationId xmlns:a16="http://schemas.microsoft.com/office/drawing/2014/main" id="{2B1DA62F-5462-47F1-9FC9-A35C985BF78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5669479" y="7328601"/>
            <a:ext cx="2020673" cy="176014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E247D0C-2209-4DE9-AEB7-46B1FA7B1DF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7133551" y="7842044"/>
            <a:ext cx="1292798" cy="124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5531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6">
            <a:extLst>
              <a:ext uri="{FF2B5EF4-FFF2-40B4-BE49-F238E27FC236}">
                <a16:creationId xmlns:a16="http://schemas.microsoft.com/office/drawing/2014/main" id="{CCEFC02B-75EF-4DFE-A712-E43E89D3C31F}"/>
              </a:ext>
            </a:extLst>
          </p:cNvPr>
          <p:cNvSpPr/>
          <p:nvPr/>
        </p:nvSpPr>
        <p:spPr>
          <a:xfrm>
            <a:off x="1434679" y="2827582"/>
            <a:ext cx="14528800" cy="2833065"/>
          </a:xfrm>
          <a:custGeom>
            <a:avLst/>
            <a:gdLst/>
            <a:ahLst/>
            <a:cxnLst/>
            <a:rect l="l" t="t" r="r" b="b"/>
            <a:pathLst>
              <a:path w="3425798" h="878184">
                <a:moveTo>
                  <a:pt x="3301338" y="878184"/>
                </a:moveTo>
                <a:lnTo>
                  <a:pt x="124460" y="878184"/>
                </a:lnTo>
                <a:cubicBezTo>
                  <a:pt x="55880" y="878184"/>
                  <a:pt x="0" y="822304"/>
                  <a:pt x="0" y="753724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3301338" y="0"/>
                </a:lnTo>
                <a:cubicBezTo>
                  <a:pt x="3369918" y="0"/>
                  <a:pt x="3425798" y="55880"/>
                  <a:pt x="3425798" y="124460"/>
                </a:cubicBezTo>
                <a:lnTo>
                  <a:pt x="3425798" y="753724"/>
                </a:lnTo>
                <a:cubicBezTo>
                  <a:pt x="3425798" y="822304"/>
                  <a:pt x="3369918" y="878184"/>
                  <a:pt x="3301338" y="878184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rgbClr val="123B8C"/>
            </a:solidFill>
          </a:ln>
        </p:spPr>
        <p:txBody>
          <a:bodyPr/>
          <a:lstStyle/>
          <a:p>
            <a:endParaRPr lang="ru-RU">
              <a:latin typeface="Montserrat" panose="00000500000000000000" pitchFamily="2" charset="-52"/>
            </a:endParaRP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BC1E21B6-9C3F-4CF4-91CF-122EE9CEC0EC}"/>
              </a:ext>
            </a:extLst>
          </p:cNvPr>
          <p:cNvSpPr/>
          <p:nvPr/>
        </p:nvSpPr>
        <p:spPr>
          <a:xfrm>
            <a:off x="-118016" y="9105900"/>
            <a:ext cx="18649922" cy="1181100"/>
          </a:xfrm>
          <a:prstGeom prst="rect">
            <a:avLst/>
          </a:prstGeom>
          <a:solidFill>
            <a:srgbClr val="123B8C"/>
          </a:solidFill>
        </p:spPr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5D535BEE-5708-4680-A952-9B5ADCFDFF30}"/>
              </a:ext>
            </a:extLst>
          </p:cNvPr>
          <p:cNvSpPr txBox="1"/>
          <p:nvPr/>
        </p:nvSpPr>
        <p:spPr>
          <a:xfrm>
            <a:off x="853290" y="257847"/>
            <a:ext cx="13099777" cy="16557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720"/>
              </a:lnSpc>
            </a:pPr>
            <a:r>
              <a:rPr lang="ru-RU" sz="4800" b="1">
                <a:solidFill>
                  <a:srgbClr val="241452"/>
                </a:solidFill>
                <a:latin typeface="Montserrat" panose="00000500000000000000" pitchFamily="2" charset="-52"/>
                <a:cs typeface="Varela Round" panose="020B0604020202020204" charset="-79"/>
              </a:rPr>
              <a:t>Запуск «мини-проигрывателя» на компьютерах, совместимых</a:t>
            </a:r>
            <a:r>
              <a:rPr lang="en-US" sz="4800" b="1">
                <a:solidFill>
                  <a:srgbClr val="241452"/>
                </a:solidFill>
                <a:latin typeface="Montserrat" panose="00000500000000000000" pitchFamily="2" charset="-52"/>
                <a:cs typeface="Varela Round" panose="020B0604020202020204" charset="-79"/>
              </a:rPr>
              <a:t> </a:t>
            </a:r>
            <a:r>
              <a:rPr lang="ru-RU" sz="4800" b="1">
                <a:solidFill>
                  <a:srgbClr val="241452"/>
                </a:solidFill>
                <a:latin typeface="Montserrat" panose="00000500000000000000" pitchFamily="2" charset="-52"/>
                <a:cs typeface="Varela Round" panose="020B0604020202020204" charset="-79"/>
              </a:rPr>
              <a:t>с </a:t>
            </a:r>
            <a:r>
              <a:rPr lang="ru-RU" sz="4800" b="1" err="1">
                <a:solidFill>
                  <a:srgbClr val="241452"/>
                </a:solidFill>
                <a:latin typeface="Montserrat" panose="00000500000000000000" pitchFamily="2" charset="-52"/>
                <a:cs typeface="Varela Round" panose="020B0604020202020204" charset="-79"/>
              </a:rPr>
              <a:t>digitalPIRLS</a:t>
            </a:r>
            <a:endParaRPr lang="ru-RU" sz="4800" b="1">
              <a:solidFill>
                <a:srgbClr val="241452"/>
              </a:solidFill>
              <a:latin typeface="Montserrat" panose="00000500000000000000" pitchFamily="2" charset="-52"/>
              <a:cs typeface="Varela Round" panose="020B0604020202020204" charset="-79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E247D0C-2209-4DE9-AEB7-46B1FA7B1DF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541892" y="1228348"/>
            <a:ext cx="1184825" cy="12467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C275AB7-7EFB-4524-BFFA-DD4FE106B4EC}"/>
              </a:ext>
            </a:extLst>
          </p:cNvPr>
          <p:cNvSpPr/>
          <p:nvPr/>
        </p:nvSpPr>
        <p:spPr>
          <a:xfrm>
            <a:off x="1693259" y="3185936"/>
            <a:ext cx="1401163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>
                <a:latin typeface="Montserrat" panose="00000500000000000000" pitchFamily="2" charset="-52"/>
              </a:rPr>
              <a:t>Подключите USB-накопитель «мини-проигрыватель» к USB-порту компьютера и откройте его, чтобы просмотреть доступные файлы.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>
                <a:latin typeface="Montserrat" panose="00000500000000000000" pitchFamily="2" charset="-52"/>
              </a:rPr>
              <a:t> Нажмите на файл приложения </a:t>
            </a:r>
            <a:r>
              <a:rPr lang="ru-RU" sz="2400" err="1">
                <a:latin typeface="Montserrat" panose="00000500000000000000" pitchFamily="2" charset="-52"/>
              </a:rPr>
              <a:t>AssessmentMaster</a:t>
            </a:r>
            <a:r>
              <a:rPr lang="ru-RU" sz="2400">
                <a:latin typeface="Montserrat" panose="00000500000000000000" pitchFamily="2" charset="-52"/>
              </a:rPr>
              <a:t>, чтобы запустить программу.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>
                <a:latin typeface="Montserrat" panose="00000500000000000000" pitchFamily="2" charset="-52"/>
              </a:rPr>
              <a:t>Откроется окно входа в систему, как показано на следующем снимке экрана (рис. 6)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>
                <a:latin typeface="Montserrat" panose="00000500000000000000" pitchFamily="2" charset="-52"/>
              </a:rPr>
              <a:t>При необходимости нажмите F11, чтобы активировать полноэкранный режим.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>
                <a:latin typeface="Montserrat" panose="00000500000000000000" pitchFamily="2" charset="-52"/>
              </a:rPr>
              <a:t> Используйте любые из следующих учетных данных для входа: (рис.7)</a:t>
            </a:r>
          </a:p>
        </p:txBody>
      </p:sp>
      <p:pic>
        <p:nvPicPr>
          <p:cNvPr id="12" name="Picture 10">
            <a:extLst>
              <a:ext uri="{FF2B5EF4-FFF2-40B4-BE49-F238E27FC236}">
                <a16:creationId xmlns:a16="http://schemas.microsoft.com/office/drawing/2014/main" id="{B4DD8286-EA65-46CA-9221-C32894A852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8076740" y="5850319"/>
            <a:ext cx="3041011" cy="9612395"/>
          </a:xfrm>
          <a:prstGeom prst="rect">
            <a:avLst/>
          </a:prstGeom>
        </p:spPr>
      </p:pic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73FF3339-6E07-40E0-8851-ABB16203A5D2}"/>
              </a:ext>
            </a:extLst>
          </p:cNvPr>
          <p:cNvGrpSpPr/>
          <p:nvPr/>
        </p:nvGrpSpPr>
        <p:grpSpPr>
          <a:xfrm>
            <a:off x="2895600" y="6008882"/>
            <a:ext cx="5066291" cy="3097018"/>
            <a:chOff x="1223252" y="3586795"/>
            <a:chExt cx="4857750" cy="3097018"/>
          </a:xfrm>
        </p:grpSpPr>
        <p:pic>
          <p:nvPicPr>
            <p:cNvPr id="15" name="Picture 2" descr="Player login screen">
              <a:extLst>
                <a:ext uri="{FF2B5EF4-FFF2-40B4-BE49-F238E27FC236}">
                  <a16:creationId xmlns:a16="http://schemas.microsoft.com/office/drawing/2014/main" id="{19D2B2AA-17E6-48B6-A4F3-AE0C566BF9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3252" y="3586795"/>
              <a:ext cx="4857750" cy="269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28E9518A-E72D-4355-9E0E-D6187CBAEBE9}"/>
                </a:ext>
              </a:extLst>
            </p:cNvPr>
            <p:cNvSpPr/>
            <p:nvPr/>
          </p:nvSpPr>
          <p:spPr>
            <a:xfrm>
              <a:off x="2826937" y="6314481"/>
              <a:ext cx="140455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ru-RU">
                  <a:solidFill>
                    <a:prstClr val="black"/>
                  </a:solidFill>
                  <a:latin typeface="Montserrat" panose="00000500000000000000" pitchFamily="2" charset="-52"/>
                </a:rPr>
                <a:t>Рисунок 6</a:t>
              </a:r>
            </a:p>
          </p:txBody>
        </p:sp>
        <p:pic>
          <p:nvPicPr>
            <p:cNvPr id="20" name="Picture 4" descr="Student ID field">
              <a:extLst>
                <a:ext uri="{FF2B5EF4-FFF2-40B4-BE49-F238E27FC236}">
                  <a16:creationId xmlns:a16="http://schemas.microsoft.com/office/drawing/2014/main" id="{BBDEF1AD-6D45-45EF-8507-FA536815E4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3084" y="5373250"/>
              <a:ext cx="281007" cy="281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3" descr="Password field">
              <a:extLst>
                <a:ext uri="{FF2B5EF4-FFF2-40B4-BE49-F238E27FC236}">
                  <a16:creationId xmlns:a16="http://schemas.microsoft.com/office/drawing/2014/main" id="{564723C1-CF41-4088-B9FD-082F7579CD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1783084" y="5734795"/>
              <a:ext cx="281006" cy="281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Rectangle 5">
              <a:extLst>
                <a:ext uri="{FF2B5EF4-FFF2-40B4-BE49-F238E27FC236}">
                  <a16:creationId xmlns:a16="http://schemas.microsoft.com/office/drawing/2014/main" id="{D31F0D16-F1A0-4161-A524-8EE1BB6EE97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 flipV="1">
              <a:off x="2018370" y="5432317"/>
              <a:ext cx="3339413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Montserrat" panose="00000500000000000000" pitchFamily="2" charset="-52"/>
                  <a:ea typeface="Times New Roman" panose="02020603050405020304" pitchFamily="18" charset="0"/>
                </a:rPr>
                <a:t>Поле для идентификатора </a:t>
              </a:r>
              <a:r>
                <a:rPr kumimoji="0" lang="kk-KZ" altLang="ru-RU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Montserrat" panose="00000500000000000000" pitchFamily="2" charset="-52"/>
                  <a:ea typeface="Times New Roman" panose="02020603050405020304" pitchFamily="18" charset="0"/>
                </a:rPr>
                <a:t>ученика </a:t>
              </a:r>
              <a:endParaRPr kumimoji="0" lang="kk-KZ" altLang="ru-RU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ontserrat" panose="00000500000000000000" pitchFamily="2" charset="-52"/>
              </a:endParaRPr>
            </a:p>
          </p:txBody>
        </p:sp>
        <p:sp>
          <p:nvSpPr>
            <p:cNvPr id="26" name="Rectangle 6">
              <a:extLst>
                <a:ext uri="{FF2B5EF4-FFF2-40B4-BE49-F238E27FC236}">
                  <a16:creationId xmlns:a16="http://schemas.microsoft.com/office/drawing/2014/main" id="{926960E1-14FB-4608-AD00-8A3F889AA8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8371" y="5678539"/>
              <a:ext cx="255362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kk-KZ" altLang="ru-RU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Montserrat" panose="00000500000000000000" pitchFamily="2" charset="-52"/>
                  <a:ea typeface="Times New Roman" panose="02020603050405020304" pitchFamily="18" charset="0"/>
                </a:rPr>
                <a:t>Поле для пароля </a:t>
              </a:r>
              <a:endParaRPr kumimoji="0" lang="kk-KZ" altLang="ru-RU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ontserrat" panose="00000500000000000000" pitchFamily="2" charset="-52"/>
              </a:endParaRPr>
            </a:p>
          </p:txBody>
        </p:sp>
        <p:sp>
          <p:nvSpPr>
            <p:cNvPr id="27" name="Rectangle 7">
              <a:extLst>
                <a:ext uri="{FF2B5EF4-FFF2-40B4-BE49-F238E27FC236}">
                  <a16:creationId xmlns:a16="http://schemas.microsoft.com/office/drawing/2014/main" id="{53045DC2-4DBC-42B5-8790-CAEFB835344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 flipV="1">
              <a:off x="1458537" y="5943815"/>
              <a:ext cx="4622465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Montserrat" panose="00000500000000000000" pitchFamily="2" charset="-52"/>
                  <a:ea typeface="Times New Roman" panose="02020603050405020304" pitchFamily="18" charset="0"/>
                </a:rPr>
                <a:t>Нажмите на кнопку «Войти», чтобы продолжить.</a:t>
              </a:r>
              <a:r>
                <a:rPr kumimoji="0" lang="ru-RU" altLang="ru-RU" sz="1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Montserrat" panose="00000500000000000000" pitchFamily="2" charset="-52"/>
                </a:rPr>
                <a:t> </a:t>
              </a:r>
            </a:p>
          </p:txBody>
        </p:sp>
      </p:grp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1FCAB7DF-9961-4B69-B11D-9D677DE535A0}"/>
              </a:ext>
            </a:extLst>
          </p:cNvPr>
          <p:cNvSpPr/>
          <p:nvPr/>
        </p:nvSpPr>
        <p:spPr>
          <a:xfrm>
            <a:off x="12810699" y="8731562"/>
            <a:ext cx="1459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>
                <a:solidFill>
                  <a:prstClr val="black"/>
                </a:solidFill>
                <a:latin typeface="Montserrat" panose="00000500000000000000" pitchFamily="2" charset="-52"/>
              </a:rPr>
              <a:t>Рисунок 7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ED37C48B-C814-4A23-895C-60DDA7EF1D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903077"/>
              </p:ext>
            </p:extLst>
          </p:nvPr>
        </p:nvGraphicFramePr>
        <p:xfrm>
          <a:off x="11357064" y="6027479"/>
          <a:ext cx="4045316" cy="263412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123791">
                  <a:extLst>
                    <a:ext uri="{9D8B030D-6E8A-4147-A177-3AD203B41FA5}">
                      <a16:colId xmlns:a16="http://schemas.microsoft.com/office/drawing/2014/main" val="1083136990"/>
                    </a:ext>
                  </a:extLst>
                </a:gridCol>
                <a:gridCol w="1921525">
                  <a:extLst>
                    <a:ext uri="{9D8B030D-6E8A-4147-A177-3AD203B41FA5}">
                      <a16:colId xmlns:a16="http://schemas.microsoft.com/office/drawing/2014/main" val="4076173826"/>
                    </a:ext>
                  </a:extLst>
                </a:gridCol>
              </a:tblGrid>
              <a:tr h="493287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Montserrat" panose="00000500000000000000" pitchFamily="2" charset="-52"/>
                        </a:rPr>
                        <a:t>ID </a:t>
                      </a:r>
                      <a:r>
                        <a:rPr lang="kk-KZ" sz="1800" b="1">
                          <a:effectLst/>
                          <a:latin typeface="Montserrat" panose="00000500000000000000" pitchFamily="2" charset="-52"/>
                        </a:rPr>
                        <a:t>ученика</a:t>
                      </a:r>
                      <a:endParaRPr lang="ru-KZ" sz="2800" b="1"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kk-KZ" sz="1800" b="1">
                          <a:effectLst/>
                          <a:latin typeface="Montserrat" panose="00000500000000000000" pitchFamily="2" charset="-52"/>
                        </a:rPr>
                        <a:t>Пароль</a:t>
                      </a:r>
                      <a:endParaRPr lang="ru-KZ" sz="2800" b="1"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50448995"/>
                  </a:ext>
                </a:extLst>
              </a:tr>
              <a:tr h="428168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Montserrat" panose="00000500000000000000" pitchFamily="2" charset="-52"/>
                        </a:rPr>
                        <a:t>99990503</a:t>
                      </a:r>
                      <a:endParaRPr lang="ru-KZ" sz="1800"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Montserrat" panose="00000500000000000000" pitchFamily="2" charset="-52"/>
                        </a:rPr>
                        <a:t>9086</a:t>
                      </a:r>
                      <a:endParaRPr lang="ru-KZ" sz="1800"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6116653"/>
                  </a:ext>
                </a:extLst>
              </a:tr>
              <a:tr h="428168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Montserrat" panose="00000500000000000000" pitchFamily="2" charset="-52"/>
                        </a:rPr>
                        <a:t>99990504</a:t>
                      </a:r>
                      <a:endParaRPr lang="ru-KZ" sz="1800"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Montserrat" panose="00000500000000000000" pitchFamily="2" charset="-52"/>
                        </a:rPr>
                        <a:t>9621</a:t>
                      </a:r>
                      <a:endParaRPr lang="ru-KZ" sz="1800"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1940806"/>
                  </a:ext>
                </a:extLst>
              </a:tr>
              <a:tr h="428168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Montserrat" panose="00000500000000000000" pitchFamily="2" charset="-52"/>
                        </a:rPr>
                        <a:t>99990505</a:t>
                      </a:r>
                      <a:endParaRPr lang="ru-KZ" sz="1800"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Montserrat" panose="00000500000000000000" pitchFamily="2" charset="-52"/>
                        </a:rPr>
                        <a:t>9906</a:t>
                      </a:r>
                      <a:endParaRPr lang="ru-KZ" sz="1800"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1465929"/>
                  </a:ext>
                </a:extLst>
              </a:tr>
              <a:tr h="428168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Montserrat" panose="00000500000000000000" pitchFamily="2" charset="-52"/>
                        </a:rPr>
                        <a:t>99990506</a:t>
                      </a:r>
                      <a:endParaRPr lang="ru-KZ" sz="1800"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Montserrat" panose="00000500000000000000" pitchFamily="2" charset="-52"/>
                        </a:rPr>
                        <a:t>9190</a:t>
                      </a:r>
                      <a:endParaRPr lang="ru-KZ" sz="1800"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76553536"/>
                  </a:ext>
                </a:extLst>
              </a:tr>
              <a:tr h="428168"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Montserrat" panose="00000500000000000000" pitchFamily="2" charset="-52"/>
                        </a:rPr>
                        <a:t>99990507</a:t>
                      </a:r>
                      <a:endParaRPr lang="ru-KZ" sz="1800"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>
                          <a:effectLst/>
                          <a:latin typeface="Montserrat" panose="00000500000000000000" pitchFamily="2" charset="-52"/>
                        </a:rPr>
                        <a:t>9878</a:t>
                      </a:r>
                      <a:endParaRPr lang="ru-KZ" sz="1800"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674762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25517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BC1E21B6-9C3F-4CF4-91CF-122EE9CEC0EC}"/>
              </a:ext>
            </a:extLst>
          </p:cNvPr>
          <p:cNvSpPr/>
          <p:nvPr/>
        </p:nvSpPr>
        <p:spPr>
          <a:xfrm>
            <a:off x="-118016" y="8713706"/>
            <a:ext cx="18649922" cy="1573293"/>
          </a:xfrm>
          <a:prstGeom prst="rect">
            <a:avLst/>
          </a:prstGeom>
          <a:solidFill>
            <a:srgbClr val="123B8C"/>
          </a:solidFill>
        </p:spPr>
      </p:sp>
      <p:pic>
        <p:nvPicPr>
          <p:cNvPr id="19" name="Picture 22">
            <a:extLst>
              <a:ext uri="{FF2B5EF4-FFF2-40B4-BE49-F238E27FC236}">
                <a16:creationId xmlns:a16="http://schemas.microsoft.com/office/drawing/2014/main" id="{086AD37F-70E0-44C9-8A20-0CBC059E51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47700" y="334537"/>
            <a:ext cx="16992600" cy="13381677"/>
          </a:xfrm>
          <a:prstGeom prst="rect">
            <a:avLst/>
          </a:prstGeom>
        </p:spPr>
      </p:pic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1CCB2DDF-A42F-48C4-9BFD-3E3538F15647}"/>
              </a:ext>
            </a:extLst>
          </p:cNvPr>
          <p:cNvGrpSpPr/>
          <p:nvPr/>
        </p:nvGrpSpPr>
        <p:grpSpPr>
          <a:xfrm>
            <a:off x="3022302" y="1076561"/>
            <a:ext cx="12306341" cy="7290418"/>
            <a:chOff x="853183" y="-264147"/>
            <a:chExt cx="11575060" cy="6948669"/>
          </a:xfrm>
        </p:grpSpPr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id="{57C7BC7E-02F2-42DD-A70B-48FF9C1C2541}"/>
                </a:ext>
              </a:extLst>
            </p:cNvPr>
            <p:cNvSpPr/>
            <p:nvPr/>
          </p:nvSpPr>
          <p:spPr>
            <a:xfrm>
              <a:off x="912388" y="-264147"/>
              <a:ext cx="11515855" cy="51042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v"/>
              </a:pPr>
              <a:r>
                <a:rPr lang="ru-RU" sz="2200">
                  <a:latin typeface="Montserrat" panose="00000500000000000000" pitchFamily="2" charset="-52"/>
                  <a:ea typeface="Times New Roman" panose="02020603050405020304" pitchFamily="18" charset="0"/>
                </a:rPr>
                <a:t> После входа откроется окно входа в Инструкции, как показано на следующем снимке экрана (рис.8)</a:t>
              </a:r>
            </a:p>
            <a:p>
              <a:pPr marL="171450" lvl="0" indent="-171450" defTabSz="914400" eaLnBrk="0" fontAlgn="base" hangingPunct="0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v"/>
              </a:pPr>
              <a:r>
                <a:rPr lang="ru-RU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 Введите 0000 в качестве пароля</a:t>
              </a:r>
            </a:p>
            <a:p>
              <a:pPr marL="171450" lvl="0" indent="-171450" defTabSz="914400" eaLnBrk="0" fontAlgn="base" hangingPunct="0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v"/>
              </a:pPr>
              <a:r>
                <a:rPr lang="ru-RU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 Нажмите кнопку «Пуск», чтобы перейти к указаниям.</a:t>
              </a:r>
            </a:p>
            <a:p>
              <a:pPr marL="171450" lvl="0" indent="-171450" defTabSz="914400" eaLnBrk="0" fontAlgn="base" hangingPunct="0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v"/>
              </a:pPr>
              <a:r>
                <a:rPr lang="ru-RU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 Вы</a:t>
              </a:r>
              <a:r>
                <a:rPr lang="en-US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 </a:t>
              </a:r>
              <a:r>
                <a:rPr lang="ru-RU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можете</a:t>
              </a:r>
              <a:r>
                <a:rPr lang="en-US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 </a:t>
              </a:r>
              <a:r>
                <a:rPr lang="ru-RU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перемещаться</a:t>
              </a:r>
              <a:r>
                <a:rPr lang="en-US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 </a:t>
              </a:r>
              <a:r>
                <a:rPr lang="ru-RU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по</a:t>
              </a:r>
              <a:r>
                <a:rPr lang="en-US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 </a:t>
              </a:r>
              <a:r>
                <a:rPr lang="ru-RU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направлениям</a:t>
              </a:r>
              <a:r>
                <a:rPr lang="en-US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 </a:t>
              </a:r>
              <a:r>
                <a:rPr lang="ru-RU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с</a:t>
              </a:r>
              <a:r>
                <a:rPr lang="en-US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 </a:t>
              </a:r>
              <a:r>
                <a:rPr lang="ru-RU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помощью</a:t>
              </a:r>
              <a:r>
                <a:rPr lang="en-US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 </a:t>
              </a:r>
              <a:r>
                <a:rPr lang="ru-RU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стрелки</a:t>
              </a:r>
              <a:r>
                <a:rPr lang="en-US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 </a:t>
              </a:r>
              <a:r>
                <a:rPr lang="ru-RU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вперед</a:t>
              </a:r>
              <a:r>
                <a:rPr lang="en-US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 </a:t>
              </a:r>
              <a:endParaRPr lang="ru-RU" altLang="ru-RU" sz="2200">
                <a:solidFill>
                  <a:prstClr val="black"/>
                </a:solidFill>
                <a:latin typeface="Montserrat" panose="00000500000000000000" pitchFamily="2" charset="-52"/>
                <a:ea typeface="Times New Roman" panose="02020603050405020304" pitchFamily="18" charset="0"/>
              </a:endParaRPr>
            </a:p>
            <a:p>
              <a:pPr marL="171450" lvl="0" indent="-171450" defTabSz="914400" eaLnBrk="0" fontAlgn="base" hangingPunct="0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v"/>
              </a:pPr>
              <a:r>
                <a:rPr lang="ru-RU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 После того, как вы переместились по всему содержанию </a:t>
              </a:r>
              <a:r>
                <a:rPr lang="kk-KZ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Инструкции</a:t>
              </a:r>
              <a:r>
                <a:rPr lang="ru-RU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,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 вы увидите окно с логотипом </a:t>
              </a:r>
              <a:r>
                <a:rPr lang="en-US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PIRLS</a:t>
              </a:r>
              <a:r>
                <a:rPr lang="ru-RU" altLang="ru-RU" sz="2200">
                  <a:solidFill>
                    <a:prstClr val="black"/>
                  </a:solidFill>
                  <a:latin typeface="Montserrat" panose="00000500000000000000" pitchFamily="2" charset="-52"/>
                  <a:ea typeface="Times New Roman" panose="02020603050405020304" pitchFamily="18" charset="0"/>
                </a:rPr>
                <a:t> 2021 в середине, как показано на следующем снимке экрана</a:t>
              </a: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altLang="ru-RU" sz="2200">
                <a:solidFill>
                  <a:prstClr val="black"/>
                </a:solidFill>
                <a:latin typeface="Montserrat" panose="00000500000000000000" pitchFamily="2" charset="-52"/>
                <a:ea typeface="Times New Roman" panose="02020603050405020304" pitchFamily="18" charset="0"/>
              </a:endParaRP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altLang="ru-RU" sz="2200">
                <a:solidFill>
                  <a:prstClr val="black"/>
                </a:solidFill>
                <a:latin typeface="Montserrat" panose="00000500000000000000" pitchFamily="2" charset="-52"/>
                <a:ea typeface="Times New Roman" panose="02020603050405020304" pitchFamily="18" charset="0"/>
              </a:endParaRP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altLang="ru-RU" sz="2200">
                <a:solidFill>
                  <a:prstClr val="black"/>
                </a:solidFill>
                <a:latin typeface="Montserrat" panose="00000500000000000000" pitchFamily="2" charset="-52"/>
                <a:ea typeface="Times New Roman" panose="02020603050405020304" pitchFamily="18" charset="0"/>
              </a:endParaRPr>
            </a:p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ru-RU" sz="2200">
                <a:solidFill>
                  <a:prstClr val="black"/>
                </a:solidFill>
                <a:latin typeface="Montserrat" panose="00000500000000000000" pitchFamily="2" charset="-52"/>
              </a:endParaRPr>
            </a:p>
            <a:p>
              <a:pPr marL="285750" indent="-285750">
                <a:buFont typeface="Wingdings" panose="05000000000000000000" pitchFamily="2" charset="2"/>
                <a:buChar char="v"/>
              </a:pPr>
              <a:endParaRPr lang="ru-RU" sz="2200">
                <a:latin typeface="Montserrat" panose="00000500000000000000" pitchFamily="2" charset="-52"/>
                <a:ea typeface="Times New Roman" panose="02020603050405020304" pitchFamily="18" charset="0"/>
              </a:endParaRPr>
            </a:p>
            <a:p>
              <a:endParaRPr lang="ru-RU" sz="2200">
                <a:latin typeface="Montserrat" panose="00000500000000000000" pitchFamily="2" charset="-52"/>
              </a:endParaRPr>
            </a:p>
            <a:p>
              <a:endParaRPr lang="ru-RU" sz="2200">
                <a:latin typeface="Montserrat" panose="00000500000000000000" pitchFamily="2" charset="-52"/>
              </a:endParaRPr>
            </a:p>
          </p:txBody>
        </p:sp>
        <p:pic>
          <p:nvPicPr>
            <p:cNvPr id="25" name="Picture 2" descr="Hallo_Directions login page">
              <a:extLst>
                <a:ext uri="{FF2B5EF4-FFF2-40B4-BE49-F238E27FC236}">
                  <a16:creationId xmlns:a16="http://schemas.microsoft.com/office/drawing/2014/main" id="{0184CC86-66EC-4437-B20C-429843ECD0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7597" y="2480620"/>
              <a:ext cx="3749579" cy="1994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id="{903FD5A9-F6B1-4E08-8CE1-636AA355E280}"/>
                </a:ext>
              </a:extLst>
            </p:cNvPr>
            <p:cNvSpPr/>
            <p:nvPr/>
          </p:nvSpPr>
          <p:spPr>
            <a:xfrm>
              <a:off x="8431991" y="4484404"/>
              <a:ext cx="1317171" cy="3520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>
                  <a:solidFill>
                    <a:prstClr val="black"/>
                  </a:solidFill>
                  <a:latin typeface="Montserrat" panose="00000500000000000000" pitchFamily="2" charset="-52"/>
                </a:rPr>
                <a:t>Рисунок 9</a:t>
              </a:r>
            </a:p>
          </p:txBody>
        </p:sp>
        <p:pic>
          <p:nvPicPr>
            <p:cNvPr id="27" name="Picture 3" descr="Directions forward arrow">
              <a:extLst>
                <a:ext uri="{FF2B5EF4-FFF2-40B4-BE49-F238E27FC236}">
                  <a16:creationId xmlns:a16="http://schemas.microsoft.com/office/drawing/2014/main" id="{E8D6A5DC-0158-4FEA-80B8-1C46C47154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66900" y="1505936"/>
              <a:ext cx="314325" cy="161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6" descr="Last logo screen">
              <a:extLst>
                <a:ext uri="{FF2B5EF4-FFF2-40B4-BE49-F238E27FC236}">
                  <a16:creationId xmlns:a16="http://schemas.microsoft.com/office/drawing/2014/main" id="{41FC2E75-AF4C-4DE9-938C-7C0AC741B9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93193" y="2426728"/>
              <a:ext cx="3420571" cy="199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id="{98BD137D-4C8E-42EB-BF51-81DF05FD5B61}"/>
                </a:ext>
              </a:extLst>
            </p:cNvPr>
            <p:cNvSpPr/>
            <p:nvPr/>
          </p:nvSpPr>
          <p:spPr>
            <a:xfrm>
              <a:off x="853183" y="4660414"/>
              <a:ext cx="11515855" cy="2024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 eaLnBrk="0" fontAlgn="base" hangingPunct="0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v"/>
              </a:pPr>
              <a:r>
                <a:rPr lang="ru-RU" sz="2200">
                  <a:solidFill>
                    <a:prstClr val="black"/>
                  </a:solidFill>
                  <a:latin typeface="Montserrat" panose="00000500000000000000" pitchFamily="2" charset="-52"/>
                </a:rPr>
                <a:t> Нажмите комбинацию клавиш «</a:t>
              </a:r>
              <a:r>
                <a:rPr lang="en-US" sz="2200">
                  <a:solidFill>
                    <a:prstClr val="black"/>
                  </a:solidFill>
                  <a:latin typeface="Montserrat" panose="00000500000000000000" pitchFamily="2" charset="-52"/>
                </a:rPr>
                <a:t>Alt</a:t>
              </a:r>
              <a:r>
                <a:rPr lang="ru-RU" sz="2200">
                  <a:solidFill>
                    <a:prstClr val="black"/>
                  </a:solidFill>
                  <a:latin typeface="Montserrat" panose="00000500000000000000" pitchFamily="2" charset="-52"/>
                </a:rPr>
                <a:t>» и «</a:t>
              </a:r>
              <a:r>
                <a:rPr lang="en-US" sz="2200">
                  <a:solidFill>
                    <a:prstClr val="black"/>
                  </a:solidFill>
                  <a:latin typeface="Montserrat" panose="00000500000000000000" pitchFamily="2" charset="-52"/>
                </a:rPr>
                <a:t>F</a:t>
              </a:r>
              <a:r>
                <a:rPr lang="ru-RU" sz="2200">
                  <a:solidFill>
                    <a:prstClr val="black"/>
                  </a:solidFill>
                  <a:latin typeface="Montserrat" panose="00000500000000000000" pitchFamily="2" charset="-52"/>
                </a:rPr>
                <a:t>4». Вы увидите сообщение для ввода пароля.</a:t>
              </a:r>
            </a:p>
            <a:p>
              <a:pPr marL="171450" indent="-171450" eaLnBrk="0" fontAlgn="base" hangingPunct="0">
                <a:spcBef>
                  <a:spcPct val="0"/>
                </a:spcBef>
                <a:spcAft>
                  <a:spcPct val="0"/>
                </a:spcAft>
                <a:buFont typeface="Wingdings" panose="05000000000000000000" pitchFamily="2" charset="2"/>
                <a:buChar char="v"/>
              </a:pPr>
              <a:r>
                <a:rPr lang="ru-RU" sz="2200">
                  <a:solidFill>
                    <a:prstClr val="black"/>
                  </a:solidFill>
                  <a:latin typeface="Montserrat" panose="00000500000000000000" pitchFamily="2" charset="-52"/>
                </a:rPr>
                <a:t> Нажмите комбинацию клавиш «Ctrl» + «</a:t>
              </a:r>
              <a:r>
                <a:rPr lang="ru-RU" sz="2200" err="1">
                  <a:solidFill>
                    <a:prstClr val="black"/>
                  </a:solidFill>
                  <a:latin typeface="Montserrat" panose="00000500000000000000" pitchFamily="2" charset="-52"/>
                </a:rPr>
                <a:t>Alt</a:t>
              </a:r>
              <a:r>
                <a:rPr lang="ru-RU" sz="2200">
                  <a:solidFill>
                    <a:prstClr val="black"/>
                  </a:solidFill>
                  <a:latin typeface="Montserrat" panose="00000500000000000000" pitchFamily="2" charset="-52"/>
                </a:rPr>
                <a:t>» и «</a:t>
              </a:r>
              <a:r>
                <a:rPr lang="ru-RU" sz="2200" err="1">
                  <a:solidFill>
                    <a:prstClr val="black"/>
                  </a:solidFill>
                  <a:latin typeface="Montserrat" panose="00000500000000000000" pitchFamily="2" charset="-52"/>
                </a:rPr>
                <a:t>Delete</a:t>
              </a:r>
              <a:r>
                <a:rPr lang="ru-RU" sz="2200">
                  <a:solidFill>
                    <a:prstClr val="black"/>
                  </a:solidFill>
                  <a:latin typeface="Montserrat" panose="00000500000000000000" pitchFamily="2" charset="-52"/>
                </a:rPr>
                <a:t>», чтобы выйти из программы. Это может быть сделано в любое </a:t>
              </a:r>
              <a:r>
                <a:rPr lang="ru-RU" sz="2200">
                  <a:latin typeface="Montserrat" panose="00000500000000000000" pitchFamily="2" charset="-52"/>
                  <a:ea typeface="Times New Roman" panose="02020603050405020304" pitchFamily="18" charset="0"/>
                </a:rPr>
                <a:t>время на протяжении всего процесса, если вам необходимо выйти по любой причине. Затем смело извлекайте </a:t>
              </a:r>
              <a:r>
                <a:rPr lang="en-US" sz="2200">
                  <a:latin typeface="Montserrat" panose="00000500000000000000" pitchFamily="2" charset="-52"/>
                  <a:ea typeface="Times New Roman" panose="02020603050405020304" pitchFamily="18" charset="0"/>
                </a:rPr>
                <a:t>USB</a:t>
              </a:r>
              <a:r>
                <a:rPr lang="ru-RU" sz="2200">
                  <a:latin typeface="Montserrat" panose="00000500000000000000" pitchFamily="2" charset="-52"/>
                  <a:ea typeface="Times New Roman" panose="02020603050405020304" pitchFamily="18" charset="0"/>
                </a:rPr>
                <a:t> из компьютера.</a:t>
              </a:r>
              <a:endParaRPr lang="ru-RU" sz="2200">
                <a:effectLst/>
                <a:latin typeface="Montserrat" panose="00000500000000000000" pitchFamily="2" charset="-52"/>
                <a:ea typeface="Times New Roman" panose="02020603050405020304" pitchFamily="18" charset="0"/>
              </a:endParaRPr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id="{85C81A76-92C6-4D93-BC61-6BCAA320CF01}"/>
                </a:ext>
              </a:extLst>
            </p:cNvPr>
            <p:cNvSpPr/>
            <p:nvPr/>
          </p:nvSpPr>
          <p:spPr>
            <a:xfrm>
              <a:off x="3343768" y="4488109"/>
              <a:ext cx="1317171" cy="3520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>
                  <a:solidFill>
                    <a:prstClr val="black"/>
                  </a:solidFill>
                  <a:latin typeface="Montserrat" panose="00000500000000000000" pitchFamily="2" charset="-52"/>
                </a:rPr>
                <a:t>Рисунок 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73298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801AF073-2336-41DC-8CBF-4D429FD5E064}"/>
              </a:ext>
            </a:extLst>
          </p:cNvPr>
          <p:cNvSpPr txBox="1"/>
          <p:nvPr/>
        </p:nvSpPr>
        <p:spPr>
          <a:xfrm>
            <a:off x="1151894" y="486438"/>
            <a:ext cx="15775656" cy="16557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720"/>
              </a:lnSpc>
            </a:pPr>
            <a:r>
              <a:rPr lang="ru-RU" sz="4800" b="1">
                <a:solidFill>
                  <a:srgbClr val="241452"/>
                </a:solidFill>
                <a:latin typeface="Montserrat" panose="00000500000000000000" pitchFamily="2" charset="-52"/>
                <a:cs typeface="Varela Round" panose="020B0604020202020204" charset="-79"/>
              </a:rPr>
              <a:t>Форма отчета школ по итогам подготовки компьютеров</a:t>
            </a:r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96647D45-A216-419D-8C66-DAEB97C45F1B}"/>
              </a:ext>
            </a:extLst>
          </p:cNvPr>
          <p:cNvGraphicFramePr>
            <a:graphicFrameLocks noGrp="1"/>
          </p:cNvGraphicFramePr>
          <p:nvPr/>
        </p:nvGraphicFramePr>
        <p:xfrm>
          <a:off x="1151894" y="3128537"/>
          <a:ext cx="15775656" cy="45658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6116">
                  <a:extLst>
                    <a:ext uri="{9D8B030D-6E8A-4147-A177-3AD203B41FA5}">
                      <a16:colId xmlns:a16="http://schemas.microsoft.com/office/drawing/2014/main" val="3696726869"/>
                    </a:ext>
                  </a:extLst>
                </a:gridCol>
                <a:gridCol w="4492436">
                  <a:extLst>
                    <a:ext uri="{9D8B030D-6E8A-4147-A177-3AD203B41FA5}">
                      <a16:colId xmlns:a16="http://schemas.microsoft.com/office/drawing/2014/main" val="933134689"/>
                    </a:ext>
                  </a:extLst>
                </a:gridCol>
                <a:gridCol w="3157300">
                  <a:extLst>
                    <a:ext uri="{9D8B030D-6E8A-4147-A177-3AD203B41FA5}">
                      <a16:colId xmlns:a16="http://schemas.microsoft.com/office/drawing/2014/main" val="1242076983"/>
                    </a:ext>
                  </a:extLst>
                </a:gridCol>
                <a:gridCol w="2542478">
                  <a:extLst>
                    <a:ext uri="{9D8B030D-6E8A-4147-A177-3AD203B41FA5}">
                      <a16:colId xmlns:a16="http://schemas.microsoft.com/office/drawing/2014/main" val="252434632"/>
                    </a:ext>
                  </a:extLst>
                </a:gridCol>
                <a:gridCol w="2676293">
                  <a:extLst>
                    <a:ext uri="{9D8B030D-6E8A-4147-A177-3AD203B41FA5}">
                      <a16:colId xmlns:a16="http://schemas.microsoft.com/office/drawing/2014/main" val="4185377574"/>
                    </a:ext>
                  </a:extLst>
                </a:gridCol>
                <a:gridCol w="2141033">
                  <a:extLst>
                    <a:ext uri="{9D8B030D-6E8A-4147-A177-3AD203B41FA5}">
                      <a16:colId xmlns:a16="http://schemas.microsoft.com/office/drawing/2014/main" val="1306147161"/>
                    </a:ext>
                  </a:extLst>
                </a:gridCol>
              </a:tblGrid>
              <a:tr h="2543367">
                <a:tc>
                  <a:txBody>
                    <a:bodyPr/>
                    <a:lstStyle/>
                    <a:p>
                      <a:r>
                        <a:rPr lang="ru-RU"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LID4096" sz="2000" b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школы</a:t>
                      </a:r>
                      <a:endParaRPr lang="LID4096" sz="2000" b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компьютеров, успешно прошедших проверку на совместимость с </a:t>
                      </a:r>
                      <a:r>
                        <a:rPr lang="en-US" sz="2000" b="1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digitalPIRLS</a:t>
                      </a:r>
                      <a:r>
                        <a:rPr lang="kk-KZ"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LID4096" sz="2000" b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компьютеров, успешно прошедших проверку на </a:t>
                      </a:r>
                      <a:r>
                        <a:rPr lang="ru-RU"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проигрывание мини-плеера</a:t>
                      </a:r>
                      <a:r>
                        <a:rPr lang="kk-KZ"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lang="LID4096" sz="2000" b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LID4096" sz="2000" b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отобранных классов для участия в исследований</a:t>
                      </a:r>
                      <a:endParaRPr lang="LID4096" sz="2000" b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Примечание</a:t>
                      </a:r>
                      <a:endParaRPr lang="LID4096" sz="2000" b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133731"/>
                  </a:ext>
                </a:extLst>
              </a:tr>
              <a:tr h="202243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2000" b="0" i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Акмолинская область</a:t>
                      </a:r>
                      <a:r>
                        <a:rPr lang="kk-KZ" sz="2000" b="1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2000" b="1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КГУ «Общеобразовательная  школа № 9 имени </a:t>
                      </a:r>
                      <a:r>
                        <a:rPr lang="ru-RU" sz="2000" b="1" i="1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Қаныша</a:t>
                      </a:r>
                      <a:r>
                        <a:rPr lang="ru-RU" sz="2000" b="1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ru-RU" sz="2000" b="1" i="1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Сәтпаева</a:t>
                      </a:r>
                      <a:r>
                        <a:rPr lang="ru-RU" sz="2000" b="1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i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LID4096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LID4096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LID4096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LID4096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23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03231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77362" y="8504022"/>
            <a:ext cx="18649922" cy="1782977"/>
          </a:xfrm>
          <a:prstGeom prst="rect">
            <a:avLst/>
          </a:prstGeom>
          <a:solidFill>
            <a:srgbClr val="123B8C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577081" y="5211026"/>
            <a:ext cx="7133838" cy="3558001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2747136" y="1782977"/>
            <a:ext cx="12973439" cy="1308778"/>
            <a:chOff x="-69065" y="605054"/>
            <a:chExt cx="17297918" cy="1745037"/>
          </a:xfrm>
        </p:grpSpPr>
        <p:sp>
          <p:nvSpPr>
            <p:cNvPr id="5" name="TextBox 5"/>
            <p:cNvSpPr txBox="1"/>
            <p:nvPr/>
          </p:nvSpPr>
          <p:spPr>
            <a:xfrm>
              <a:off x="-69065" y="605054"/>
              <a:ext cx="16747411" cy="13813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000"/>
                </a:lnSpc>
              </a:pPr>
              <a:r>
                <a:rPr lang="ru-RU" sz="4800" b="1">
                  <a:solidFill>
                    <a:srgbClr val="241452"/>
                  </a:solidFill>
                  <a:latin typeface="Montserrat" panose="00000500000000000000" pitchFamily="2" charset="-52"/>
                </a:rPr>
                <a:t>Спасибо за внимание</a:t>
              </a:r>
              <a:r>
                <a:rPr lang="ru-RU" sz="4800" b="1">
                  <a:solidFill>
                    <a:srgbClr val="241452"/>
                  </a:solidFill>
                  <a:latin typeface="Montserrat" panose="00000500000000000000" pitchFamily="2" charset="-52"/>
                  <a:cs typeface="Times New Roman" panose="02020603050405020304" pitchFamily="18" charset="0"/>
                </a:rPr>
                <a:t>!</a:t>
              </a:r>
              <a:endParaRPr lang="ru-RU" sz="4800" b="1">
                <a:solidFill>
                  <a:srgbClr val="241452"/>
                </a:solidFill>
                <a:latin typeface="Montserrat" panose="00000500000000000000" pitchFamily="2" charset="-52"/>
                <a:ea typeface="Cooper Hewitt Bold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481441" y="1358367"/>
              <a:ext cx="16747412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40"/>
                </a:lnSpc>
              </a:pPr>
              <a:endParaRPr lang="en-US" sz="4800">
                <a:solidFill>
                  <a:srgbClr val="241452"/>
                </a:solidFill>
                <a:latin typeface="Montserrat" panose="00000500000000000000" pitchFamily="2" charset="-52"/>
              </a:endParaRPr>
            </a:p>
          </p:txBody>
        </p:sp>
      </p:grpSp>
      <p:sp>
        <p:nvSpPr>
          <p:cNvPr id="15" name="Объект 2"/>
          <p:cNvSpPr txBox="1"/>
          <p:nvPr/>
        </p:nvSpPr>
        <p:spPr>
          <a:xfrm>
            <a:off x="457200" y="8493114"/>
            <a:ext cx="7886700" cy="8731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400" err="1">
                <a:solidFill>
                  <a:schemeClr val="bg1"/>
                </a:solidFill>
                <a:latin typeface="Montserrat" panose="00000500000000000000" pitchFamily="2" charset="-52"/>
              </a:rPr>
              <a:t>Сманова</a:t>
            </a:r>
            <a:r>
              <a:rPr lang="ru-RU" altLang="ru-RU" sz="2400">
                <a:solidFill>
                  <a:schemeClr val="bg1"/>
                </a:solidFill>
                <a:latin typeface="Montserrat" panose="00000500000000000000" pitchFamily="2" charset="-52"/>
              </a:rPr>
              <a:t> Н. Қ.</a:t>
            </a: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FontTx/>
              <a:buNone/>
            </a:pPr>
            <a:r>
              <a:rPr lang="ru-RU" altLang="ru-RU" sz="2400" i="1">
                <a:solidFill>
                  <a:schemeClr val="bg1"/>
                </a:solidFill>
                <a:latin typeface="Montserrat" panose="00000500000000000000" pitchFamily="2" charset="-52"/>
              </a:rPr>
              <a:t>Менеджер ДМСИ</a:t>
            </a: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FontTx/>
              <a:buNone/>
            </a:pPr>
            <a:r>
              <a:rPr lang="en-GB" altLang="ru-RU" sz="2400" i="1">
                <a:solidFill>
                  <a:schemeClr val="bg1"/>
                </a:solidFill>
                <a:latin typeface="Montserrat" panose="00000500000000000000" pitchFamily="2" charset="-52"/>
              </a:rPr>
              <a:t>87770899986</a:t>
            </a: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FontTx/>
              <a:buNone/>
            </a:pPr>
            <a:r>
              <a:rPr lang="en-GB" altLang="ru-RU" sz="2400" i="1" err="1">
                <a:solidFill>
                  <a:schemeClr val="bg1"/>
                </a:solidFill>
                <a:latin typeface="Montserrat" panose="00000500000000000000" pitchFamily="2" charset="-52"/>
              </a:rPr>
              <a:t>nazym.smanova</a:t>
            </a:r>
            <a:r>
              <a:rPr lang="en-US" altLang="zh-CN" sz="2400" i="1">
                <a:solidFill>
                  <a:schemeClr val="bg1"/>
                </a:solidFill>
                <a:latin typeface="Montserrat" panose="00000500000000000000" pitchFamily="2" charset="-52"/>
              </a:rPr>
              <a:t>@</a:t>
            </a:r>
            <a:r>
              <a:rPr lang="en-GB" altLang="zh-CN" sz="2400" i="1">
                <a:solidFill>
                  <a:schemeClr val="bg1"/>
                </a:solidFill>
                <a:latin typeface="Montserrat" panose="00000500000000000000" pitchFamily="2" charset="-52"/>
              </a:rPr>
              <a:t>iac.kz</a:t>
            </a:r>
            <a:r>
              <a:rPr lang="en-GB" altLang="ru-RU" sz="2400" i="1">
                <a:solidFill>
                  <a:schemeClr val="bg1"/>
                </a:solidFill>
                <a:latin typeface="Montserrat" panose="00000500000000000000" pitchFamily="2" charset="-52"/>
              </a:rPr>
              <a:t> </a:t>
            </a:r>
            <a:endParaRPr lang="ru-RU" altLang="ru-RU" sz="2400" i="1">
              <a:solidFill>
                <a:schemeClr val="bg1"/>
              </a:solidFill>
              <a:latin typeface="Montserrat" panose="00000500000000000000" pitchFamily="2" charset="-52"/>
            </a:endParaRP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FontTx/>
              <a:buNone/>
            </a:pPr>
            <a:endParaRPr lang="ru-RU" altLang="ru-RU" sz="2400" i="1">
              <a:solidFill>
                <a:schemeClr val="bg1"/>
              </a:solidFill>
              <a:latin typeface="Montserrat" panose="00000500000000000000" pitchFamily="2" charset="-52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altLang="ru-RU" sz="2400" i="1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241741" y="8493114"/>
            <a:ext cx="745151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Clr>
                <a:schemeClr val="accent1"/>
              </a:buClr>
              <a:buFontTx/>
              <a:buNone/>
            </a:pPr>
            <a:r>
              <a:rPr lang="ru-RU" altLang="ru-RU" sz="2400">
                <a:solidFill>
                  <a:schemeClr val="bg1"/>
                </a:solidFill>
                <a:latin typeface="Montserrat" panose="00000500000000000000" pitchFamily="2" charset="-52"/>
              </a:rPr>
              <a:t>АО «Информационно-аналитический центр»</a:t>
            </a:r>
            <a:endParaRPr lang="en-US" altLang="ru-RU" sz="2400">
              <a:solidFill>
                <a:schemeClr val="bg1"/>
              </a:solidFill>
              <a:latin typeface="Montserrat" panose="00000500000000000000" pitchFamily="2" charset="-52"/>
            </a:endParaRP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FontTx/>
              <a:buNone/>
            </a:pPr>
            <a:r>
              <a:rPr lang="ru-RU" altLang="ru-RU" sz="2400">
                <a:solidFill>
                  <a:schemeClr val="bg1"/>
                </a:solidFill>
                <a:latin typeface="Montserrat" panose="00000500000000000000" pitchFamily="2" charset="-52"/>
              </a:rPr>
              <a:t>Республика Казахстан, </a:t>
            </a:r>
            <a:r>
              <a:rPr lang="ru-RU" altLang="ru-RU" sz="2400" err="1">
                <a:solidFill>
                  <a:schemeClr val="bg1"/>
                </a:solidFill>
                <a:latin typeface="Montserrat" panose="00000500000000000000" pitchFamily="2" charset="-52"/>
              </a:rPr>
              <a:t>г.Нур</a:t>
            </a:r>
            <a:r>
              <a:rPr lang="ru-RU" altLang="ru-RU" sz="2400">
                <a:solidFill>
                  <a:schemeClr val="bg1"/>
                </a:solidFill>
                <a:latin typeface="Montserrat" panose="00000500000000000000" pitchFamily="2" charset="-52"/>
              </a:rPr>
              <a:t>-Султан, </a:t>
            </a: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FontTx/>
              <a:buNone/>
            </a:pPr>
            <a:r>
              <a:rPr lang="ru-RU" altLang="ru-RU" sz="2400">
                <a:solidFill>
                  <a:schemeClr val="bg1"/>
                </a:solidFill>
                <a:latin typeface="Montserrat" panose="00000500000000000000" pitchFamily="2" charset="-52"/>
              </a:rPr>
              <a:t>ул. Алматы, д.</a:t>
            </a:r>
            <a:r>
              <a:rPr lang="en-GB" altLang="ru-RU" sz="2400">
                <a:solidFill>
                  <a:schemeClr val="bg1"/>
                </a:solidFill>
                <a:latin typeface="Montserrat" panose="00000500000000000000" pitchFamily="2" charset="-52"/>
              </a:rPr>
              <a:t>7</a:t>
            </a:r>
            <a:r>
              <a:rPr lang="ru-RU" altLang="ru-RU" sz="2400">
                <a:solidFill>
                  <a:schemeClr val="bg1"/>
                </a:solidFill>
                <a:latin typeface="Montserrat" panose="00000500000000000000" pitchFamily="2" charset="-52"/>
              </a:rPr>
              <a:t>, Бизнес-центр </a:t>
            </a:r>
            <a:r>
              <a:rPr lang="en-GB" altLang="ru-RU" sz="2400">
                <a:solidFill>
                  <a:schemeClr val="bg1"/>
                </a:solidFill>
                <a:latin typeface="Montserrat" panose="00000500000000000000" pitchFamily="2" charset="-52"/>
              </a:rPr>
              <a:t>Seven </a:t>
            </a: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FontTx/>
              <a:buNone/>
            </a:pPr>
            <a:r>
              <a:rPr lang="en-US" altLang="ru-RU" sz="2400" u="sng">
                <a:solidFill>
                  <a:schemeClr val="bg1"/>
                </a:solidFill>
                <a:latin typeface="Montserrat" panose="00000500000000000000" pitchFamily="2" charset="-52"/>
                <a:hlinkClick r:id="rId3"/>
              </a:rPr>
              <a:t>http://iac.kz/</a:t>
            </a:r>
            <a:r>
              <a:rPr lang="en-US" altLang="ru-RU" sz="2400" u="sng">
                <a:solidFill>
                  <a:schemeClr val="bg1"/>
                </a:solidFill>
                <a:latin typeface="Montserrat" panose="00000500000000000000" pitchFamily="2" charset="-52"/>
              </a:rPr>
              <a:t> </a:t>
            </a:r>
            <a:endParaRPr lang="ru-RU" altLang="ru-RU" sz="240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47E642-C531-499B-BB0D-43B0583B1B03}"/>
              </a:ext>
            </a:extLst>
          </p:cNvPr>
          <p:cNvSpPr txBox="1"/>
          <p:nvPr/>
        </p:nvSpPr>
        <p:spPr>
          <a:xfrm>
            <a:off x="4838678" y="3120765"/>
            <a:ext cx="8610644" cy="1569660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ctr">
            <a:noAutofit/>
          </a:bodyPr>
          <a:lstStyle/>
          <a:p>
            <a:pPr algn="just"/>
            <a:r>
              <a:rPr lang="ru-RU" sz="2400">
                <a:latin typeface="Montserrat" panose="00000500000000000000" pitchFamily="2" charset="-52"/>
              </a:rPr>
              <a:t>Если у вас есть вопросы, можете задать их с помощью функции </a:t>
            </a:r>
            <a:r>
              <a:rPr lang="ru-RU" sz="2400" b="1" i="0">
                <a:solidFill>
                  <a:srgbClr val="362E48"/>
                </a:solidFill>
                <a:effectLst/>
                <a:latin typeface="Montserrat" panose="00000500000000000000" pitchFamily="2" charset="-52"/>
              </a:rPr>
              <a:t>«Поднять руку»</a:t>
            </a:r>
            <a:r>
              <a:rPr lang="ru-RU" sz="2400" b="0" i="0">
                <a:solidFill>
                  <a:srgbClr val="362E48"/>
                </a:solidFill>
                <a:effectLst/>
                <a:latin typeface="Montserrat" panose="00000500000000000000" pitchFamily="2" charset="-52"/>
              </a:rPr>
              <a:t>  </a:t>
            </a:r>
            <a:endParaRPr lang="ru-KZ" sz="2400">
              <a:latin typeface="Montserrat" panose="00000500000000000000" pitchFamily="2" charset="-5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118016" y="8769074"/>
            <a:ext cx="18649922" cy="1594126"/>
          </a:xfrm>
          <a:prstGeom prst="rect">
            <a:avLst/>
          </a:prstGeom>
          <a:solidFill>
            <a:srgbClr val="002469"/>
          </a:solidFill>
        </p:spPr>
      </p:sp>
      <p:grpSp>
        <p:nvGrpSpPr>
          <p:cNvPr id="3" name="Group 3"/>
          <p:cNvGrpSpPr/>
          <p:nvPr/>
        </p:nvGrpSpPr>
        <p:grpSpPr>
          <a:xfrm>
            <a:off x="5588167" y="2362415"/>
            <a:ext cx="11663515" cy="5939906"/>
            <a:chOff x="-198123" y="-199298"/>
            <a:chExt cx="3945436" cy="2796710"/>
          </a:xfrm>
          <a:noFill/>
        </p:grpSpPr>
        <p:sp>
          <p:nvSpPr>
            <p:cNvPr id="4" name="Freeform 4"/>
            <p:cNvSpPr/>
            <p:nvPr/>
          </p:nvSpPr>
          <p:spPr>
            <a:xfrm>
              <a:off x="-198123" y="-199298"/>
              <a:ext cx="3945436" cy="2796710"/>
            </a:xfrm>
            <a:custGeom>
              <a:avLst/>
              <a:gdLst/>
              <a:ahLst/>
              <a:cxnLst/>
              <a:rect l="l" t="t" r="r" b="b"/>
              <a:pathLst>
                <a:path w="3321290" h="2073576">
                  <a:moveTo>
                    <a:pt x="3196830" y="2073575"/>
                  </a:moveTo>
                  <a:lnTo>
                    <a:pt x="124460" y="2073575"/>
                  </a:lnTo>
                  <a:cubicBezTo>
                    <a:pt x="55880" y="2073575"/>
                    <a:pt x="0" y="2017695"/>
                    <a:pt x="0" y="194911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196830" y="0"/>
                  </a:lnTo>
                  <a:cubicBezTo>
                    <a:pt x="3265410" y="0"/>
                    <a:pt x="3321290" y="55880"/>
                    <a:pt x="3321290" y="124460"/>
                  </a:cubicBezTo>
                  <a:lnTo>
                    <a:pt x="3321290" y="1949116"/>
                  </a:lnTo>
                  <a:cubicBezTo>
                    <a:pt x="3321290" y="2017696"/>
                    <a:pt x="3265410" y="2073576"/>
                    <a:pt x="3196830" y="2073576"/>
                  </a:cubicBezTo>
                  <a:close/>
                </a:path>
              </a:pathLst>
            </a:custGeom>
            <a:grpFill/>
            <a:ln>
              <a:solidFill>
                <a:srgbClr val="123B8C"/>
              </a:solidFill>
            </a:ln>
          </p:spPr>
          <p:txBody>
            <a:bodyPr/>
            <a:lstStyle/>
            <a:p>
              <a:r>
                <a:rPr lang="en-GB" sz="2400" b="1">
                  <a:cs typeface="Times New Roman" panose="02020603050405020304" pitchFamily="18" charset="0"/>
                </a:rPr>
                <a:t>	</a:t>
              </a:r>
              <a:r>
                <a:rPr lang="ru-RU" sz="2800" b="1">
                  <a:latin typeface="Montserrat" panose="00000500000000000000" pitchFamily="2" charset="-52"/>
                  <a:cs typeface="Times New Roman" panose="02020603050405020304" pitchFamily="18" charset="0"/>
                </a:rPr>
                <a:t>PIRLS</a:t>
              </a:r>
              <a:r>
                <a:rPr lang="ru-RU" sz="2800">
                  <a:latin typeface="Montserrat" panose="00000500000000000000" pitchFamily="2" charset="-52"/>
                  <a:cs typeface="Times New Roman" panose="02020603050405020304" pitchFamily="18" charset="0"/>
                </a:rPr>
                <a:t> (</a:t>
              </a:r>
              <a:r>
                <a:rPr lang="ru-RU" sz="2800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Progress</a:t>
              </a:r>
              <a:r>
                <a:rPr lang="ru-RU" sz="28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800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in</a:t>
              </a:r>
              <a:r>
                <a:rPr lang="ru-RU" sz="2800">
                  <a:latin typeface="Montserrat" panose="00000500000000000000" pitchFamily="2" charset="-52"/>
                  <a:cs typeface="Times New Roman" panose="02020603050405020304" pitchFamily="18" charset="0"/>
                </a:rPr>
                <a:t> International </a:t>
              </a:r>
              <a:r>
                <a:rPr lang="ru-RU" sz="2800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Reading</a:t>
              </a:r>
              <a:r>
                <a:rPr lang="ru-RU" sz="28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800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Literacy</a:t>
              </a:r>
              <a:r>
                <a:rPr lang="ru-RU" sz="2800">
                  <a:latin typeface="Montserrat" panose="00000500000000000000" pitchFamily="2" charset="-52"/>
                  <a:cs typeface="Times New Roman" panose="02020603050405020304" pitchFamily="18" charset="0"/>
                </a:rPr>
                <a:t> Study)  </a:t>
              </a:r>
              <a:r>
                <a:rPr lang="ru-RU" sz="2800">
                  <a:latin typeface="Montserrat" panose="00000500000000000000" pitchFamily="2" charset="-52"/>
                  <a:cs typeface="Times New Roman" panose="02020603050405020304" pitchFamily="18" charset="0"/>
                  <a:sym typeface="Symbol" panose="05050102010706020507" pitchFamily="18" charset="2"/>
                </a:rPr>
                <a:t></a:t>
              </a:r>
              <a:endParaRPr lang="ru-RU" sz="28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r>
                <a:rPr lang="ru-RU" sz="2800">
                  <a:latin typeface="Montserrat" panose="00000500000000000000" pitchFamily="2" charset="-52"/>
                  <a:cs typeface="Times New Roman" panose="02020603050405020304" pitchFamily="18" charset="0"/>
                </a:rPr>
                <a:t>мониторинговое исследование </a:t>
              </a:r>
              <a:r>
                <a:rPr lang="ru-RU" sz="2800" b="1">
                  <a:latin typeface="Montserrat" panose="00000500000000000000" pitchFamily="2" charset="-52"/>
                  <a:cs typeface="Times New Roman" panose="02020603050405020304" pitchFamily="18" charset="0"/>
                </a:rPr>
                <a:t>читательской грамотности учащихся </a:t>
              </a:r>
              <a:r>
                <a:rPr lang="ru-RU" sz="2800" b="1" i="0">
                  <a:solidFill>
                    <a:srgbClr val="000000"/>
                  </a:solidFill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4-х </a:t>
              </a:r>
              <a:r>
                <a:rPr lang="ru-RU" sz="2800" b="1">
                  <a:latin typeface="Montserrat" panose="00000500000000000000" pitchFamily="2" charset="-52"/>
                  <a:cs typeface="Times New Roman" panose="02020603050405020304" pitchFamily="18" charset="0"/>
                </a:rPr>
                <a:t>классов. </a:t>
              </a:r>
              <a:endParaRPr lang="en-GB" sz="2800" b="1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r>
                <a:rPr lang="en-GB" sz="2800">
                  <a:latin typeface="Montserrat" panose="00000500000000000000" pitchFamily="2" charset="-52"/>
                  <a:cs typeface="Times New Roman" panose="02020603050405020304" pitchFamily="18" charset="0"/>
                </a:rPr>
                <a:t>	</a:t>
              </a:r>
              <a:r>
                <a:rPr lang="ru-RU" sz="2800">
                  <a:latin typeface="Montserrat" panose="00000500000000000000" pitchFamily="2" charset="-52"/>
                  <a:cs typeface="Times New Roman" panose="02020603050405020304" pitchFamily="18" charset="0"/>
                </a:rPr>
                <a:t>Цель исследования - выявление уровня и </a:t>
              </a:r>
              <a:r>
                <a:rPr lang="ru-RU" sz="2800" b="1">
                  <a:latin typeface="Montserrat" panose="00000500000000000000" pitchFamily="2" charset="-52"/>
                  <a:cs typeface="Times New Roman" panose="02020603050405020304" pitchFamily="18" charset="0"/>
                </a:rPr>
                <a:t>качества чтения, понимания текста</a:t>
              </a:r>
              <a:r>
                <a:rPr lang="ru-RU" sz="2800">
                  <a:latin typeface="Montserrat" panose="00000500000000000000" pitchFamily="2" charset="-52"/>
                  <a:cs typeface="Times New Roman" panose="02020603050405020304" pitchFamily="18" charset="0"/>
                </a:rPr>
                <a:t> учащимися начальной школы в различных странах мира.</a:t>
              </a:r>
            </a:p>
            <a:p>
              <a:r>
                <a:rPr lang="en-GB" sz="2800">
                  <a:latin typeface="Montserrat" panose="00000500000000000000" pitchFamily="2" charset="-52"/>
                  <a:cs typeface="Times New Roman" panose="02020603050405020304" pitchFamily="18" charset="0"/>
                </a:rPr>
                <a:t>	</a:t>
              </a:r>
              <a:r>
                <a:rPr lang="ru-RU" sz="2800">
                  <a:latin typeface="Montserrat" panose="00000500000000000000" pitchFamily="2" charset="-52"/>
                  <a:cs typeface="Times New Roman" panose="02020603050405020304" pitchFamily="18" charset="0"/>
                </a:rPr>
                <a:t>Исследование проводится Международной ассоциацией по оценке учебных достижений </a:t>
              </a:r>
              <a:r>
                <a:rPr lang="ru-RU" sz="2800" i="1">
                  <a:latin typeface="Montserrat" panose="00000500000000000000" pitchFamily="2" charset="-52"/>
                  <a:cs typeface="Times New Roman" panose="02020603050405020304" pitchFamily="18" charset="0"/>
                </a:rPr>
                <a:t>(International Association </a:t>
              </a:r>
              <a:r>
                <a:rPr lang="ru-RU" sz="2800" i="1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for</a:t>
              </a:r>
              <a:r>
                <a:rPr lang="ru-RU" sz="2800" i="1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800" i="1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the</a:t>
              </a:r>
              <a:r>
                <a:rPr lang="ru-RU" sz="2800" i="1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800" i="1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Evaluation</a:t>
              </a:r>
              <a:r>
                <a:rPr lang="ru-RU" sz="2800" i="1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800" i="1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of</a:t>
              </a:r>
              <a:r>
                <a:rPr lang="ru-RU" sz="2800" i="1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800" i="1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Educational</a:t>
              </a:r>
              <a:r>
                <a:rPr lang="ru-RU" sz="2800" i="1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800" i="1" err="1">
                  <a:latin typeface="Montserrat" panose="00000500000000000000" pitchFamily="2" charset="-52"/>
                  <a:cs typeface="Times New Roman" panose="02020603050405020304" pitchFamily="18" charset="0"/>
                </a:rPr>
                <a:t>Achievement</a:t>
              </a:r>
              <a:r>
                <a:rPr lang="ru-RU" sz="2800" i="1">
                  <a:latin typeface="Montserrat" panose="00000500000000000000" pitchFamily="2" charset="-52"/>
                  <a:cs typeface="Times New Roman" panose="02020603050405020304" pitchFamily="18" charset="0"/>
                </a:rPr>
                <a:t> – </a:t>
              </a:r>
              <a:r>
                <a:rPr lang="ru-RU" sz="2800" b="1" i="1">
                  <a:latin typeface="Montserrat" panose="00000500000000000000" pitchFamily="2" charset="-52"/>
                  <a:cs typeface="Times New Roman" panose="02020603050405020304" pitchFamily="18" charset="0"/>
                </a:rPr>
                <a:t>IEA</a:t>
              </a:r>
              <a:r>
                <a:rPr lang="ru-RU" sz="2800" i="1">
                  <a:latin typeface="Montserrat" panose="00000500000000000000" pitchFamily="2" charset="-52"/>
                  <a:cs typeface="Times New Roman" panose="02020603050405020304" pitchFamily="18" charset="0"/>
                </a:rPr>
                <a:t>)</a:t>
              </a:r>
              <a:r>
                <a:rPr lang="en-US" sz="2800" i="1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800">
                  <a:latin typeface="Montserrat" panose="00000500000000000000" pitchFamily="2" charset="-52"/>
                  <a:cs typeface="Times New Roman" panose="02020603050405020304" pitchFamily="18" charset="0"/>
                </a:rPr>
                <a:t>каждые пять лет с 2001 года.</a:t>
              </a:r>
            </a:p>
            <a:p>
              <a:r>
                <a:rPr lang="en-GB" sz="2800">
                  <a:latin typeface="Montserrat" panose="00000500000000000000" pitchFamily="2" charset="-52"/>
                  <a:cs typeface="Times New Roman" panose="02020603050405020304" pitchFamily="18" charset="0"/>
                </a:rPr>
                <a:t>	</a:t>
              </a:r>
              <a:r>
                <a:rPr lang="ru-RU" sz="2800" b="1">
                  <a:latin typeface="Montserrat" panose="00000500000000000000" pitchFamily="2" charset="-52"/>
                  <a:cs typeface="Times New Roman" panose="02020603050405020304" pitchFamily="18" charset="0"/>
                </a:rPr>
                <a:t>Национальным координатором исследования PIRLS в Казахстане является АО «Информационно-аналитический центр».</a:t>
              </a: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563600" y="241283"/>
            <a:ext cx="14075094" cy="103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ru-RU" sz="4400" b="1">
                <a:solidFill>
                  <a:srgbClr val="241452"/>
                </a:solidFill>
                <a:latin typeface="Montserrat" panose="00000500000000000000" pitchFamily="2" charset="-52"/>
              </a:rPr>
              <a:t>Коротко об исследовании </a:t>
            </a:r>
            <a:endParaRPr lang="en-US" sz="4400" b="1">
              <a:solidFill>
                <a:srgbClr val="241452"/>
              </a:solidFill>
              <a:latin typeface="Montserrat" panose="00000500000000000000" pitchFamily="2" charset="-52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62451" y="4543319"/>
            <a:ext cx="4345249" cy="4225755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4204" y="357564"/>
            <a:ext cx="2408649" cy="865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Рисунок 1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3722" y="185409"/>
            <a:ext cx="1219200" cy="1219200"/>
          </a:xfrm>
          <a:prstGeom prst="rect">
            <a:avLst/>
          </a:prstGeom>
        </p:spPr>
      </p:pic>
      <p:pic>
        <p:nvPicPr>
          <p:cNvPr id="10" name="Picture 2" descr="Информационно-Аналитический центр logo">
            <a:extLst>
              <a:ext uri="{FF2B5EF4-FFF2-40B4-BE49-F238E27FC236}">
                <a16:creationId xmlns:a16="http://schemas.microsoft.com/office/drawing/2014/main" id="{C15907A0-564A-45DA-BA1F-5AEEE20F26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5" y="185409"/>
            <a:ext cx="2844884" cy="104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7" name="Rectangle 4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8283428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5" descr="Изображение выглядит как стол&#10;&#10;Автоматически созданное описание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9763" y="133050"/>
            <a:ext cx="7789441" cy="4881112"/>
          </a:xfrm>
          <a:prstGeom prst="rect">
            <a:avLst/>
          </a:prstGeom>
        </p:spPr>
      </p:pic>
      <p:sp>
        <p:nvSpPr>
          <p:cNvPr id="12" name="Freeform 4">
            <a:extLst>
              <a:ext uri="{FF2B5EF4-FFF2-40B4-BE49-F238E27FC236}">
                <a16:creationId xmlns:a16="http://schemas.microsoft.com/office/drawing/2014/main" id="{0A1B950A-137E-489D-8CAF-2055A9E82FED}"/>
              </a:ext>
            </a:extLst>
          </p:cNvPr>
          <p:cNvSpPr/>
          <p:nvPr/>
        </p:nvSpPr>
        <p:spPr>
          <a:xfrm>
            <a:off x="85779" y="1572233"/>
            <a:ext cx="7429734" cy="6813484"/>
          </a:xfrm>
          <a:custGeom>
            <a:avLst/>
            <a:gdLst/>
            <a:ahLst/>
            <a:cxnLst/>
            <a:rect l="l" t="t" r="r" b="b"/>
            <a:pathLst>
              <a:path w="3321290" h="2073576">
                <a:moveTo>
                  <a:pt x="3196830" y="2073575"/>
                </a:moveTo>
                <a:lnTo>
                  <a:pt x="124460" y="2073575"/>
                </a:lnTo>
                <a:cubicBezTo>
                  <a:pt x="55880" y="2073575"/>
                  <a:pt x="0" y="2017695"/>
                  <a:pt x="0" y="194911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3196830" y="0"/>
                </a:lnTo>
                <a:cubicBezTo>
                  <a:pt x="3265410" y="0"/>
                  <a:pt x="3321290" y="55880"/>
                  <a:pt x="3321290" y="124460"/>
                </a:cubicBezTo>
                <a:lnTo>
                  <a:pt x="3321290" y="1949116"/>
                </a:lnTo>
                <a:cubicBezTo>
                  <a:pt x="3321290" y="2017696"/>
                  <a:pt x="3265410" y="2073576"/>
                  <a:pt x="3196830" y="2073576"/>
                </a:cubicBezTo>
                <a:close/>
              </a:path>
            </a:pathLst>
          </a:custGeom>
          <a:solidFill>
            <a:srgbClr val="FFFFFF"/>
          </a:solidFill>
        </p:spPr>
        <p:txBody>
          <a:bodyPr/>
          <a:lstStyle/>
          <a:p>
            <a:pPr indent="-228600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>
                <a:effectLst/>
                <a:latin typeface="Montserrat" panose="00000500000000000000" pitchFamily="2" charset="-52"/>
              </a:rPr>
              <a:t>В </a:t>
            </a:r>
            <a:r>
              <a:rPr lang="en-US" sz="2800" err="1">
                <a:effectLst/>
                <a:latin typeface="Montserrat" panose="00000500000000000000" pitchFamily="2" charset="-52"/>
              </a:rPr>
              <a:t>Казахстане</a:t>
            </a:r>
            <a:r>
              <a:rPr lang="en-US" sz="2800">
                <a:effectLst/>
                <a:latin typeface="Montserrat" panose="00000500000000000000" pitchFamily="2" charset="-52"/>
              </a:rPr>
              <a:t> </a:t>
            </a:r>
            <a:r>
              <a:rPr lang="en-US" sz="2800" err="1">
                <a:effectLst/>
                <a:latin typeface="Montserrat" panose="00000500000000000000" pitchFamily="2" charset="-52"/>
              </a:rPr>
              <a:t>международное</a:t>
            </a:r>
            <a:r>
              <a:rPr lang="en-US" sz="2800">
                <a:effectLst/>
                <a:latin typeface="Montserrat" panose="00000500000000000000" pitchFamily="2" charset="-52"/>
              </a:rPr>
              <a:t> </a:t>
            </a:r>
            <a:r>
              <a:rPr lang="en-US" sz="2800" err="1">
                <a:effectLst/>
                <a:latin typeface="Montserrat" panose="00000500000000000000" pitchFamily="2" charset="-52"/>
              </a:rPr>
              <a:t>исследование</a:t>
            </a:r>
            <a:r>
              <a:rPr lang="en-US" sz="2800">
                <a:effectLst/>
                <a:latin typeface="Montserrat" panose="00000500000000000000" pitchFamily="2" charset="-52"/>
              </a:rPr>
              <a:t> PIRLS </a:t>
            </a:r>
            <a:r>
              <a:rPr lang="en-US" sz="2800" err="1">
                <a:effectLst/>
                <a:latin typeface="Montserrat" panose="00000500000000000000" pitchFamily="2" charset="-52"/>
              </a:rPr>
              <a:t>впервые</a:t>
            </a:r>
            <a:r>
              <a:rPr lang="en-US" sz="2800">
                <a:effectLst/>
                <a:latin typeface="Montserrat" panose="00000500000000000000" pitchFamily="2" charset="-52"/>
              </a:rPr>
              <a:t> </a:t>
            </a:r>
            <a:r>
              <a:rPr lang="en-US" sz="2800" err="1">
                <a:effectLst/>
                <a:latin typeface="Montserrat" panose="00000500000000000000" pitchFamily="2" charset="-52"/>
              </a:rPr>
              <a:t>было</a:t>
            </a:r>
            <a:r>
              <a:rPr lang="en-US" sz="2800">
                <a:effectLst/>
                <a:latin typeface="Montserrat" panose="00000500000000000000" pitchFamily="2" charset="-52"/>
              </a:rPr>
              <a:t> </a:t>
            </a:r>
            <a:r>
              <a:rPr lang="en-US" sz="2800" err="1">
                <a:effectLst/>
                <a:latin typeface="Montserrat" panose="00000500000000000000" pitchFamily="2" charset="-52"/>
              </a:rPr>
              <a:t>проведено</a:t>
            </a:r>
            <a:r>
              <a:rPr lang="en-US" sz="2800">
                <a:effectLst/>
                <a:latin typeface="Montserrat" panose="00000500000000000000" pitchFamily="2" charset="-52"/>
              </a:rPr>
              <a:t> </a:t>
            </a:r>
            <a:r>
              <a:rPr lang="en-US" sz="2800" b="1">
                <a:effectLst/>
                <a:latin typeface="Montserrat" panose="00000500000000000000" pitchFamily="2" charset="-52"/>
              </a:rPr>
              <a:t>в 2016 </a:t>
            </a:r>
            <a:r>
              <a:rPr lang="en-US" sz="2800" b="1" err="1">
                <a:effectLst/>
                <a:latin typeface="Montserrat" panose="00000500000000000000" pitchFamily="2" charset="-52"/>
              </a:rPr>
              <a:t>году</a:t>
            </a:r>
            <a:r>
              <a:rPr lang="en-US" sz="2800" b="1">
                <a:effectLst/>
                <a:latin typeface="Montserrat" panose="00000500000000000000" pitchFamily="2" charset="-52"/>
              </a:rPr>
              <a:t> </a:t>
            </a:r>
            <a:r>
              <a:rPr lang="en-US" sz="2800">
                <a:effectLst/>
                <a:latin typeface="Montserrat" panose="00000500000000000000" pitchFamily="2" charset="-52"/>
              </a:rPr>
              <a:t>в </a:t>
            </a:r>
            <a:r>
              <a:rPr lang="en-US" sz="2800" err="1">
                <a:effectLst/>
                <a:latin typeface="Montserrat" panose="00000500000000000000" pitchFamily="2" charset="-52"/>
              </a:rPr>
              <a:t>бумажном</a:t>
            </a:r>
            <a:r>
              <a:rPr lang="en-US" sz="2800">
                <a:effectLst/>
                <a:latin typeface="Montserrat" panose="00000500000000000000" pitchFamily="2" charset="-52"/>
              </a:rPr>
              <a:t> </a:t>
            </a:r>
            <a:r>
              <a:rPr lang="en-US" sz="2800" err="1">
                <a:effectLst/>
                <a:latin typeface="Montserrat" panose="00000500000000000000" pitchFamily="2" charset="-52"/>
              </a:rPr>
              <a:t>формате</a:t>
            </a:r>
            <a:r>
              <a:rPr lang="en-US" sz="2800">
                <a:effectLst/>
                <a:latin typeface="Montserrat" panose="00000500000000000000" pitchFamily="2" charset="-52"/>
              </a:rPr>
              <a:t>. </a:t>
            </a:r>
            <a:r>
              <a:rPr lang="en-US" sz="2800" err="1">
                <a:effectLst/>
                <a:latin typeface="Montserrat" panose="00000500000000000000" pitchFamily="2" charset="-52"/>
              </a:rPr>
              <a:t>Нашу</a:t>
            </a:r>
            <a:r>
              <a:rPr lang="en-US" sz="2800">
                <a:effectLst/>
                <a:latin typeface="Montserrat" panose="00000500000000000000" pitchFamily="2" charset="-52"/>
              </a:rPr>
              <a:t> </a:t>
            </a:r>
            <a:r>
              <a:rPr lang="en-US" sz="2800" err="1">
                <a:effectLst/>
                <a:latin typeface="Montserrat" panose="00000500000000000000" pitchFamily="2" charset="-52"/>
              </a:rPr>
              <a:t>страну</a:t>
            </a:r>
            <a:r>
              <a:rPr lang="en-US" sz="2800">
                <a:effectLst/>
                <a:latin typeface="Montserrat" panose="00000500000000000000" pitchFamily="2" charset="-52"/>
              </a:rPr>
              <a:t> </a:t>
            </a:r>
            <a:r>
              <a:rPr lang="en-US" sz="2800" err="1">
                <a:effectLst/>
                <a:latin typeface="Montserrat" panose="00000500000000000000" pitchFamily="2" charset="-52"/>
              </a:rPr>
              <a:t>представили</a:t>
            </a:r>
            <a:r>
              <a:rPr lang="kk-KZ" sz="2800">
                <a:effectLst/>
                <a:latin typeface="Montserrat" panose="00000500000000000000" pitchFamily="2" charset="-52"/>
              </a:rPr>
              <a:t> </a:t>
            </a:r>
            <a:br>
              <a:rPr lang="kk-KZ" sz="2800">
                <a:effectLst/>
                <a:latin typeface="Montserrat" panose="00000500000000000000" pitchFamily="2" charset="-52"/>
              </a:rPr>
            </a:br>
            <a:r>
              <a:rPr lang="en-US" sz="2800">
                <a:effectLst/>
                <a:latin typeface="Montserrat" panose="00000500000000000000" pitchFamily="2" charset="-52"/>
              </a:rPr>
              <a:t> </a:t>
            </a:r>
            <a:r>
              <a:rPr lang="en-US" sz="2800" b="1">
                <a:effectLst/>
                <a:latin typeface="Montserrat" panose="00000500000000000000" pitchFamily="2" charset="-52"/>
              </a:rPr>
              <a:t>4 925 </a:t>
            </a:r>
            <a:r>
              <a:rPr lang="en-US" sz="2800" b="1" err="1">
                <a:effectLst/>
                <a:latin typeface="Montserrat" panose="00000500000000000000" pitchFamily="2" charset="-52"/>
              </a:rPr>
              <a:t>четвероклассников</a:t>
            </a:r>
            <a:r>
              <a:rPr lang="en-US" sz="2800" b="1">
                <a:effectLst/>
                <a:latin typeface="Montserrat" panose="00000500000000000000" pitchFamily="2" charset="-52"/>
              </a:rPr>
              <a:t> </a:t>
            </a:r>
            <a:r>
              <a:rPr lang="en-US" sz="2800" b="1">
                <a:latin typeface="Montserrat" panose="00000500000000000000" pitchFamily="2" charset="-52"/>
              </a:rPr>
              <a:t>172 </a:t>
            </a:r>
            <a:r>
              <a:rPr lang="ru-RU" sz="2800" b="1">
                <a:latin typeface="Montserrat" panose="00000500000000000000" pitchFamily="2" charset="-52"/>
              </a:rPr>
              <a:t>общеобразовательных</a:t>
            </a:r>
            <a:r>
              <a:rPr lang="en-US" sz="2800" b="1">
                <a:latin typeface="Montserrat" panose="00000500000000000000" pitchFamily="2" charset="-52"/>
              </a:rPr>
              <a:t> </a:t>
            </a:r>
            <a:r>
              <a:rPr lang="en-US" sz="2800" b="1" err="1">
                <a:latin typeface="Montserrat" panose="00000500000000000000" pitchFamily="2" charset="-52"/>
              </a:rPr>
              <a:t>школ</a:t>
            </a:r>
            <a:r>
              <a:rPr lang="en-US" sz="2800">
                <a:effectLst/>
                <a:latin typeface="Montserrat" panose="00000500000000000000" pitchFamily="2" charset="-52"/>
              </a:rPr>
              <a:t>. </a:t>
            </a:r>
            <a:endParaRPr lang="kk-KZ" sz="2800">
              <a:effectLst/>
              <a:latin typeface="Montserrat" panose="00000500000000000000" pitchFamily="2" charset="-52"/>
            </a:endParaRPr>
          </a:p>
          <a:p>
            <a:pPr indent="-228600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ru-RU" sz="2800">
              <a:effectLst/>
              <a:latin typeface="Montserrat" panose="00000500000000000000" pitchFamily="2" charset="-52"/>
            </a:endParaRPr>
          </a:p>
          <a:p>
            <a:pPr indent="-228600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err="1">
                <a:effectLst/>
                <a:latin typeface="Montserrat" panose="00000500000000000000" pitchFamily="2" charset="-52"/>
              </a:rPr>
              <a:t>Всего</a:t>
            </a:r>
            <a:r>
              <a:rPr lang="en-US" sz="2800">
                <a:effectLst/>
                <a:latin typeface="Montserrat" panose="00000500000000000000" pitchFamily="2" charset="-52"/>
              </a:rPr>
              <a:t> в PIRLS-2016 </a:t>
            </a:r>
            <a:r>
              <a:rPr lang="en-US" sz="2800" err="1">
                <a:effectLst/>
                <a:latin typeface="Montserrat" panose="00000500000000000000" pitchFamily="2" charset="-52"/>
              </a:rPr>
              <a:t>приняли</a:t>
            </a:r>
            <a:r>
              <a:rPr lang="en-US" sz="2800">
                <a:effectLst/>
                <a:latin typeface="Montserrat" panose="00000500000000000000" pitchFamily="2" charset="-52"/>
              </a:rPr>
              <a:t> </a:t>
            </a:r>
            <a:r>
              <a:rPr lang="en-US" sz="2800" err="1">
                <a:effectLst/>
                <a:latin typeface="Montserrat" panose="00000500000000000000" pitchFamily="2" charset="-52"/>
              </a:rPr>
              <a:t>участие</a:t>
            </a:r>
            <a:r>
              <a:rPr lang="en-US" sz="2800">
                <a:effectLst/>
                <a:latin typeface="Montserrat" panose="00000500000000000000" pitchFamily="2" charset="-52"/>
              </a:rPr>
              <a:t> </a:t>
            </a:r>
            <a:r>
              <a:rPr lang="en-US" sz="2800" b="1">
                <a:effectLst/>
                <a:latin typeface="Montserrat" panose="00000500000000000000" pitchFamily="2" charset="-52"/>
              </a:rPr>
              <a:t>50 </a:t>
            </a:r>
            <a:r>
              <a:rPr lang="en-US" sz="2800" b="1" err="1">
                <a:effectLst/>
                <a:latin typeface="Montserrat" panose="00000500000000000000" pitchFamily="2" charset="-52"/>
              </a:rPr>
              <a:t>стран</a:t>
            </a:r>
            <a:r>
              <a:rPr lang="en-US" sz="2800" b="1">
                <a:effectLst/>
                <a:latin typeface="Montserrat" panose="00000500000000000000" pitchFamily="2" charset="-52"/>
              </a:rPr>
              <a:t> </a:t>
            </a:r>
            <a:r>
              <a:rPr lang="en-US" sz="2800" b="1" err="1">
                <a:effectLst/>
                <a:latin typeface="Montserrat" panose="00000500000000000000" pitchFamily="2" charset="-52"/>
              </a:rPr>
              <a:t>мира</a:t>
            </a:r>
            <a:r>
              <a:rPr lang="en-US" sz="2800" b="1">
                <a:effectLst/>
                <a:latin typeface="Montserrat" panose="00000500000000000000" pitchFamily="2" charset="-52"/>
              </a:rPr>
              <a:t> и 11 </a:t>
            </a:r>
            <a:r>
              <a:rPr lang="en-US" sz="2800" b="1" err="1">
                <a:effectLst/>
                <a:latin typeface="Montserrat" panose="00000500000000000000" pitchFamily="2" charset="-52"/>
              </a:rPr>
              <a:t>отдельных</a:t>
            </a:r>
            <a:r>
              <a:rPr lang="en-US" sz="2800" b="1">
                <a:effectLst/>
                <a:latin typeface="Montserrat" panose="00000500000000000000" pitchFamily="2" charset="-52"/>
              </a:rPr>
              <a:t> </a:t>
            </a:r>
            <a:r>
              <a:rPr lang="en-US" sz="2800" b="1" err="1">
                <a:effectLst/>
                <a:latin typeface="Montserrat" panose="00000500000000000000" pitchFamily="2" charset="-52"/>
              </a:rPr>
              <a:t>провинций</a:t>
            </a:r>
            <a:r>
              <a:rPr lang="en-US" sz="2800">
                <a:effectLst/>
                <a:latin typeface="Montserrat" panose="00000500000000000000" pitchFamily="2" charset="-52"/>
              </a:rPr>
              <a:t>. </a:t>
            </a:r>
            <a:endParaRPr lang="kk-KZ" sz="2800">
              <a:effectLst/>
              <a:latin typeface="Montserrat" panose="00000500000000000000" pitchFamily="2" charset="-52"/>
            </a:endParaRPr>
          </a:p>
          <a:p>
            <a:pPr indent="-228600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2800" u="sng">
              <a:latin typeface="Montserrat" panose="00000500000000000000" pitchFamily="2" charset="-52"/>
            </a:endParaRPr>
          </a:p>
          <a:p>
            <a:pPr indent="-228600">
              <a:lnSpc>
                <a:spcPct val="9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800" err="1">
                <a:effectLst/>
                <a:latin typeface="Montserrat" panose="00000500000000000000" pitchFamily="2" charset="-52"/>
              </a:rPr>
              <a:t>По</a:t>
            </a:r>
            <a:r>
              <a:rPr lang="en-US" sz="2800">
                <a:effectLst/>
                <a:latin typeface="Montserrat" panose="00000500000000000000" pitchFamily="2" charset="-52"/>
              </a:rPr>
              <a:t> </a:t>
            </a:r>
            <a:r>
              <a:rPr lang="en-US" sz="2800" err="1">
                <a:effectLst/>
                <a:latin typeface="Montserrat" panose="00000500000000000000" pitchFamily="2" charset="-52"/>
              </a:rPr>
              <a:t>результатам</a:t>
            </a:r>
            <a:r>
              <a:rPr lang="en-US" sz="2800">
                <a:effectLst/>
                <a:latin typeface="Montserrat" panose="00000500000000000000" pitchFamily="2" charset="-52"/>
              </a:rPr>
              <a:t> </a:t>
            </a:r>
            <a:r>
              <a:rPr lang="en-US" sz="2800" err="1">
                <a:effectLst/>
                <a:latin typeface="Montserrat" panose="00000500000000000000" pitchFamily="2" charset="-52"/>
              </a:rPr>
              <a:t>исследования</a:t>
            </a:r>
            <a:r>
              <a:rPr lang="en-US" sz="2800">
                <a:effectLst/>
                <a:latin typeface="Montserrat" panose="00000500000000000000" pitchFamily="2" charset="-52"/>
              </a:rPr>
              <a:t> </a:t>
            </a:r>
            <a:r>
              <a:rPr lang="en-US" sz="2800" err="1">
                <a:effectLst/>
                <a:latin typeface="Montserrat" panose="00000500000000000000" pitchFamily="2" charset="-52"/>
              </a:rPr>
              <a:t>казахстанские</a:t>
            </a:r>
            <a:r>
              <a:rPr lang="en-US" sz="2800">
                <a:effectLst/>
                <a:latin typeface="Montserrat" panose="00000500000000000000" pitchFamily="2" charset="-52"/>
              </a:rPr>
              <a:t> </a:t>
            </a:r>
            <a:r>
              <a:rPr lang="en-US" sz="2800" err="1">
                <a:effectLst/>
                <a:latin typeface="Montserrat" panose="00000500000000000000" pitchFamily="2" charset="-52"/>
              </a:rPr>
              <a:t>четвероклассники</a:t>
            </a:r>
            <a:r>
              <a:rPr lang="en-US" sz="2800">
                <a:effectLst/>
                <a:latin typeface="Montserrat" panose="00000500000000000000" pitchFamily="2" charset="-52"/>
              </a:rPr>
              <a:t> </a:t>
            </a:r>
            <a:r>
              <a:rPr lang="en-US" sz="2800" err="1">
                <a:effectLst/>
                <a:latin typeface="Montserrat" panose="00000500000000000000" pitchFamily="2" charset="-52"/>
              </a:rPr>
              <a:t>набрали</a:t>
            </a:r>
            <a:r>
              <a:rPr lang="en-US" sz="2800">
                <a:effectLst/>
                <a:latin typeface="Montserrat" panose="00000500000000000000" pitchFamily="2" charset="-52"/>
              </a:rPr>
              <a:t> </a:t>
            </a:r>
            <a:r>
              <a:rPr lang="en-US" sz="2800" b="1">
                <a:effectLst/>
                <a:latin typeface="Montserrat" panose="00000500000000000000" pitchFamily="2" charset="-52"/>
              </a:rPr>
              <a:t>536 </a:t>
            </a:r>
            <a:r>
              <a:rPr lang="en-US" sz="2800" b="1" err="1">
                <a:effectLst/>
                <a:latin typeface="Montserrat" panose="00000500000000000000" pitchFamily="2" charset="-52"/>
              </a:rPr>
              <a:t>баллов</a:t>
            </a:r>
            <a:r>
              <a:rPr lang="en-US" sz="2800" b="1">
                <a:effectLst/>
                <a:latin typeface="Montserrat" panose="00000500000000000000" pitchFamily="2" charset="-52"/>
              </a:rPr>
              <a:t> и </a:t>
            </a:r>
            <a:r>
              <a:rPr lang="ru-RU" sz="2800" b="1">
                <a:effectLst/>
                <a:latin typeface="Montserrat" panose="00000500000000000000" pitchFamily="2" charset="-52"/>
              </a:rPr>
              <a:t>заняли</a:t>
            </a:r>
            <a:r>
              <a:rPr lang="en-US" sz="2800" b="1">
                <a:effectLst/>
                <a:latin typeface="Montserrat" panose="00000500000000000000" pitchFamily="2" charset="-52"/>
              </a:rPr>
              <a:t> 27 </a:t>
            </a:r>
            <a:r>
              <a:rPr lang="en-US" sz="2800" b="1" err="1">
                <a:effectLst/>
                <a:latin typeface="Montserrat" panose="00000500000000000000" pitchFamily="2" charset="-52"/>
              </a:rPr>
              <a:t>строчку</a:t>
            </a:r>
            <a:r>
              <a:rPr lang="en-US" sz="2800" b="1">
                <a:effectLst/>
                <a:latin typeface="Montserrat" panose="00000500000000000000" pitchFamily="2" charset="-52"/>
              </a:rPr>
              <a:t> </a:t>
            </a:r>
            <a:r>
              <a:rPr lang="en-US" sz="2800">
                <a:effectLst/>
                <a:latin typeface="Montserrat" panose="00000500000000000000" pitchFamily="2" charset="-52"/>
              </a:rPr>
              <a:t>в </a:t>
            </a:r>
            <a:r>
              <a:rPr lang="en-US" sz="2800" err="1">
                <a:effectLst/>
                <a:latin typeface="Montserrat" panose="00000500000000000000" pitchFamily="2" charset="-52"/>
              </a:rPr>
              <a:t>рейтинге</a:t>
            </a:r>
            <a:r>
              <a:rPr lang="en-US" sz="2800">
                <a:effectLst/>
                <a:latin typeface="Montserrat" panose="00000500000000000000" pitchFamily="2" charset="-52"/>
              </a:rPr>
              <a:t> </a:t>
            </a:r>
            <a:r>
              <a:rPr lang="en-US" sz="2800" err="1">
                <a:effectLst/>
                <a:latin typeface="Montserrat" panose="00000500000000000000" pitchFamily="2" charset="-52"/>
              </a:rPr>
              <a:t>стран</a:t>
            </a:r>
            <a:r>
              <a:rPr lang="en-US" sz="2800">
                <a:effectLst/>
                <a:latin typeface="Montserrat" panose="00000500000000000000" pitchFamily="2" charset="-52"/>
              </a:rPr>
              <a:t>. </a:t>
            </a:r>
          </a:p>
        </p:txBody>
      </p:sp>
      <p:sp>
        <p:nvSpPr>
          <p:cNvPr id="13" name="AutoShape 2">
            <a:extLst>
              <a:ext uri="{FF2B5EF4-FFF2-40B4-BE49-F238E27FC236}">
                <a16:creationId xmlns:a16="http://schemas.microsoft.com/office/drawing/2014/main" id="{B0999F06-F977-41F5-82F4-257D87DFAC5D}"/>
              </a:ext>
            </a:extLst>
          </p:cNvPr>
          <p:cNvSpPr/>
          <p:nvPr/>
        </p:nvSpPr>
        <p:spPr>
          <a:xfrm>
            <a:off x="-118016" y="9182100"/>
            <a:ext cx="18649922" cy="1181100"/>
          </a:xfrm>
          <a:prstGeom prst="rect">
            <a:avLst/>
          </a:prstGeom>
          <a:solidFill>
            <a:srgbClr val="002469"/>
          </a:solidFill>
        </p:spPr>
      </p:sp>
      <p:pic>
        <p:nvPicPr>
          <p:cNvPr id="14" name="Picture 12">
            <a:extLst>
              <a:ext uri="{FF2B5EF4-FFF2-40B4-BE49-F238E27FC236}">
                <a16:creationId xmlns:a16="http://schemas.microsoft.com/office/drawing/2014/main" id="{6E05529C-E061-4AB5-9CF0-A190F5EF5D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6885371" y="3283143"/>
            <a:ext cx="2631201" cy="6489507"/>
          </a:xfrm>
          <a:prstGeom prst="rect">
            <a:avLst/>
          </a:prstGeom>
        </p:spPr>
      </p:pic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8DFF5FB8-ACA8-4A27-BA67-F9644C58C1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34165" y="5846915"/>
            <a:ext cx="6155391" cy="4156891"/>
          </a:xfrm>
          <a:prstGeom prst="rect">
            <a:avLst/>
          </a:prstGeom>
        </p:spPr>
      </p:pic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077500BD-CA38-4011-8E2C-104E191BFD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62062" y="4922957"/>
            <a:ext cx="5398994" cy="92854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7" name="Rectangle 4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8287998" cy="102860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45"/>
          <p:cNvGrpSpPr>
            <a:grpSpLocks noGrp="1" noUngrp="1" noRot="1" noChangeAspect="1" noMove="1" noResize="1"/>
          </p:cNvGrpSpPr>
          <p:nvPr/>
        </p:nvGrpSpPr>
        <p:grpSpPr>
          <a:xfrm rot="5400000">
            <a:off x="11934535" y="2835702"/>
            <a:ext cx="8790076" cy="3118715"/>
            <a:chOff x="6081624" y="1998368"/>
            <a:chExt cx="5613457" cy="782175"/>
          </a:xfrm>
          <a:solidFill>
            <a:srgbClr val="002469"/>
          </a:solidFill>
        </p:grpSpPr>
        <p:sp>
          <p:nvSpPr>
            <p:cNvPr id="47" name="Rectangle 46"/>
            <p:cNvSpPr/>
            <p:nvPr/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/>
            <p:cNvSpPr/>
            <p:nvPr/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Rectangle 4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869292" y="699516"/>
            <a:ext cx="16667593" cy="88767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9"/>
          <p:cNvGrpSpPr/>
          <p:nvPr/>
        </p:nvGrpSpPr>
        <p:grpSpPr>
          <a:xfrm>
            <a:off x="1044714" y="2104858"/>
            <a:ext cx="5448299" cy="4267202"/>
            <a:chOff x="215862" y="426576"/>
            <a:chExt cx="5423873" cy="1179972"/>
          </a:xfrm>
        </p:grpSpPr>
        <p:sp>
          <p:nvSpPr>
            <p:cNvPr id="56" name="Freeform 10"/>
            <p:cNvSpPr/>
            <p:nvPr/>
          </p:nvSpPr>
          <p:spPr>
            <a:xfrm>
              <a:off x="215862" y="426576"/>
              <a:ext cx="5423873" cy="1179972"/>
            </a:xfrm>
            <a:custGeom>
              <a:avLst/>
              <a:gdLst/>
              <a:ahLst/>
              <a:cxnLst/>
              <a:rect l="l" t="t" r="r" b="b"/>
              <a:pathLst>
                <a:path w="5423873" h="2257235">
                  <a:moveTo>
                    <a:pt x="5299413" y="2257235"/>
                  </a:moveTo>
                  <a:lnTo>
                    <a:pt x="124460" y="2257235"/>
                  </a:lnTo>
                  <a:cubicBezTo>
                    <a:pt x="55880" y="2257235"/>
                    <a:pt x="0" y="2201355"/>
                    <a:pt x="0" y="213277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299413" y="0"/>
                  </a:lnTo>
                  <a:cubicBezTo>
                    <a:pt x="5367993" y="0"/>
                    <a:pt x="5423873" y="55880"/>
                    <a:pt x="5423873" y="124460"/>
                  </a:cubicBezTo>
                  <a:lnTo>
                    <a:pt x="5423873" y="2132775"/>
                  </a:lnTo>
                  <a:cubicBezTo>
                    <a:pt x="5423873" y="2201355"/>
                    <a:pt x="5367993" y="2257235"/>
                    <a:pt x="5299413" y="225723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r>
                <a:rPr lang="ru-RU" sz="2800">
                  <a:solidFill>
                    <a:srgbClr val="FF0000"/>
                  </a:solidFill>
                  <a:latin typeface="Montserrat" panose="00000500000000000000" pitchFamily="2" charset="-52"/>
                </a:rPr>
                <a:t>PIRLS 2021 </a:t>
              </a:r>
              <a:r>
                <a:rPr lang="ru-RU" sz="2800">
                  <a:latin typeface="Montserrat" panose="00000500000000000000" pitchFamily="2" charset="-52"/>
                  <a:sym typeface="Symbol" panose="05050102010706020507" pitchFamily="18" charset="2"/>
                </a:rPr>
                <a:t> </a:t>
              </a:r>
              <a:r>
                <a:rPr lang="ru-RU" sz="2800">
                  <a:latin typeface="Montserrat" panose="00000500000000000000" pitchFamily="2" charset="-52"/>
                </a:rPr>
                <a:t>пятый цикл исследования.</a:t>
              </a:r>
              <a:r>
                <a:rPr lang="en-GB" sz="2800">
                  <a:latin typeface="Montserrat" panose="00000500000000000000" pitchFamily="2" charset="-52"/>
                </a:rPr>
                <a:t> </a:t>
              </a:r>
              <a:r>
                <a:rPr lang="ru-RU" sz="2800">
                  <a:latin typeface="Montserrat" panose="00000500000000000000" pitchFamily="2" charset="-52"/>
                </a:rPr>
                <a:t>В этом году всего в исследовании примут участие </a:t>
              </a:r>
              <a:r>
                <a:rPr lang="en-GB" sz="2800">
                  <a:latin typeface="Montserrat" panose="00000500000000000000" pitchFamily="2" charset="-52"/>
                </a:rPr>
                <a:t>61</a:t>
              </a:r>
              <a:r>
                <a:rPr lang="ru-RU" sz="2800">
                  <a:latin typeface="Montserrat" panose="00000500000000000000" pitchFamily="2" charset="-52"/>
                </a:rPr>
                <a:t> стран мира и </a:t>
              </a:r>
              <a:r>
                <a:rPr lang="en-GB" sz="2800">
                  <a:latin typeface="Montserrat" panose="00000500000000000000" pitchFamily="2" charset="-52"/>
                </a:rPr>
                <a:t>7</a:t>
              </a:r>
              <a:r>
                <a:rPr lang="ru-RU" sz="2800">
                  <a:latin typeface="Montserrat" panose="00000500000000000000" pitchFamily="2" charset="-52"/>
                </a:rPr>
                <a:t> отдельных регионов. Из них </a:t>
              </a:r>
              <a:r>
                <a:rPr lang="en-GB" sz="2800">
                  <a:latin typeface="Montserrat" panose="00000500000000000000" pitchFamily="2" charset="-52"/>
                </a:rPr>
                <a:t>29 </a:t>
              </a:r>
              <a:r>
                <a:rPr lang="ru-RU" sz="2800">
                  <a:latin typeface="Montserrat" panose="00000500000000000000" pitchFamily="2" charset="-52"/>
                </a:rPr>
                <a:t>стран и </a:t>
              </a:r>
              <a:r>
                <a:rPr lang="en-GB" sz="2800">
                  <a:latin typeface="Montserrat" panose="00000500000000000000" pitchFamily="2" charset="-52"/>
                </a:rPr>
                <a:t>6 </a:t>
              </a:r>
              <a:r>
                <a:rPr lang="ru-RU" sz="2800">
                  <a:latin typeface="Montserrat" panose="00000500000000000000" pitchFamily="2" charset="-52"/>
                </a:rPr>
                <a:t>регионов примут участие в компьютерном формате</a:t>
              </a:r>
              <a:r>
                <a:rPr lang="en-GB" sz="2800">
                  <a:latin typeface="Montserrat" panose="00000500000000000000" pitchFamily="2" charset="-52"/>
                </a:rPr>
                <a:t>, 32 </a:t>
              </a:r>
              <a:r>
                <a:rPr lang="ru-RU" sz="2800">
                  <a:latin typeface="Montserrat" panose="00000500000000000000" pitchFamily="2" charset="-52"/>
                </a:rPr>
                <a:t>стран и </a:t>
              </a:r>
              <a:r>
                <a:rPr lang="en-GB" sz="2800">
                  <a:latin typeface="Montserrat" panose="00000500000000000000" pitchFamily="2" charset="-52"/>
                </a:rPr>
                <a:t>1</a:t>
              </a:r>
              <a:r>
                <a:rPr lang="ru-RU" sz="2800">
                  <a:latin typeface="Montserrat" panose="00000500000000000000" pitchFamily="2" charset="-52"/>
                </a:rPr>
                <a:t> регион </a:t>
              </a:r>
              <a:r>
                <a:rPr lang="ru-RU" sz="2800">
                  <a:latin typeface="Montserrat" panose="00000500000000000000" pitchFamily="2" charset="-52"/>
                  <a:sym typeface="Symbol" panose="05050102010706020507" pitchFamily="18" charset="2"/>
                </a:rPr>
                <a:t></a:t>
              </a:r>
              <a:r>
                <a:rPr lang="ru-RU" sz="2800">
                  <a:latin typeface="Montserrat" panose="00000500000000000000" pitchFamily="2" charset="-52"/>
                </a:rPr>
                <a:t> в бумажном.</a:t>
              </a:r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5001" t="24074" r="34999" b="32963"/>
          <a:stretch>
            <a:fillRect/>
          </a:stretch>
        </p:blipFill>
        <p:spPr>
          <a:xfrm>
            <a:off x="6668434" y="1496901"/>
            <a:ext cx="10868451" cy="6566356"/>
          </a:xfrm>
          <a:prstGeom prst="rect">
            <a:avLst/>
          </a:prstGeom>
        </p:spPr>
      </p:pic>
      <p:pic>
        <p:nvPicPr>
          <p:cNvPr id="12" name="Picture 22">
            <a:extLst>
              <a:ext uri="{FF2B5EF4-FFF2-40B4-BE49-F238E27FC236}">
                <a16:creationId xmlns:a16="http://schemas.microsoft.com/office/drawing/2014/main" id="{0139C9DA-CBAD-46E7-ACD6-7FDFB47AE73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306287" y="6754187"/>
            <a:ext cx="2449909" cy="1929304"/>
          </a:xfrm>
          <a:prstGeom prst="rect">
            <a:avLst/>
          </a:prstGeom>
        </p:spPr>
      </p:pic>
      <p:pic>
        <p:nvPicPr>
          <p:cNvPr id="10" name="Picture 21">
            <a:extLst>
              <a:ext uri="{FF2B5EF4-FFF2-40B4-BE49-F238E27FC236}">
                <a16:creationId xmlns:a16="http://schemas.microsoft.com/office/drawing/2014/main" id="{9EE7F33A-F0E0-47AF-B603-9C518526897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851186" y="6072103"/>
            <a:ext cx="1548603" cy="2078662"/>
          </a:xfrm>
          <a:prstGeom prst="rect">
            <a:avLst/>
          </a:prstGeom>
        </p:spPr>
      </p:pic>
      <p:pic>
        <p:nvPicPr>
          <p:cNvPr id="11" name="Picture 8">
            <a:extLst>
              <a:ext uri="{FF2B5EF4-FFF2-40B4-BE49-F238E27FC236}">
                <a16:creationId xmlns:a16="http://schemas.microsoft.com/office/drawing/2014/main" id="{82378F28-E5BB-41CF-8330-98B9C319962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668327" y="7468681"/>
            <a:ext cx="618358" cy="118915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8287998" cy="102860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>
            <a:grpSpLocks noGrp="1" noUngrp="1" noRot="1" noChangeAspect="1" noMove="1" noResize="1"/>
          </p:cNvGrpSpPr>
          <p:nvPr/>
        </p:nvGrpSpPr>
        <p:grpSpPr>
          <a:xfrm rot="5400000">
            <a:off x="-2347088" y="2835702"/>
            <a:ext cx="8790076" cy="3118715"/>
            <a:chOff x="6081624" y="1998368"/>
            <a:chExt cx="5613457" cy="782175"/>
          </a:xfrm>
          <a:solidFill>
            <a:srgbClr val="002469"/>
          </a:solidFill>
        </p:grpSpPr>
        <p:sp>
          <p:nvSpPr>
            <p:cNvPr id="74" name="Rectangle 73"/>
            <p:cNvSpPr/>
            <p:nvPr/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/>
            <p:cNvSpPr/>
            <p:nvPr/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Rectangle 7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869292" y="699516"/>
            <a:ext cx="16667593" cy="88767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Изображение выглядит как карта&#10;&#10;Автоматически созданное описани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128"/>
          <a:stretch>
            <a:fillRect/>
          </a:stretch>
        </p:blipFill>
        <p:spPr bwMode="auto">
          <a:xfrm>
            <a:off x="1172717" y="1302787"/>
            <a:ext cx="15942564" cy="8160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970844" y="-127451"/>
            <a:ext cx="9144000" cy="1120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9000"/>
              </a:lnSpc>
            </a:pPr>
            <a:r>
              <a:rPr lang="ru-RU" altLang="ru-RU" sz="4800" b="1">
                <a:solidFill>
                  <a:srgbClr val="241452"/>
                </a:solidFill>
                <a:latin typeface="Montserrat" panose="00000500000000000000" pitchFamily="2" charset="-52"/>
              </a:rPr>
              <a:t>Участники </a:t>
            </a:r>
            <a:r>
              <a:rPr lang="en-US" altLang="ru-RU" sz="4800" b="1">
                <a:solidFill>
                  <a:srgbClr val="241452"/>
                </a:solidFill>
                <a:latin typeface="Montserrat" panose="00000500000000000000" pitchFamily="2" charset="-52"/>
              </a:rPr>
              <a:t>PIRLS-2021</a:t>
            </a:r>
            <a:endParaRPr lang="ru-RU" sz="4800" b="1">
              <a:solidFill>
                <a:srgbClr val="241452"/>
              </a:solidFill>
              <a:latin typeface="Montserrat" panose="00000500000000000000" pitchFamily="2" charset="-52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321735"/>
            <a:ext cx="1524000" cy="128249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biLevel thresh="75000"/>
          </a:blip>
          <a:stretch>
            <a:fillRect/>
          </a:stretch>
        </p:blipFill>
        <p:spPr>
          <a:xfrm>
            <a:off x="15535547" y="1393826"/>
            <a:ext cx="1152253" cy="9546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1221459" y="881772"/>
            <a:ext cx="2293082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6002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80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Всего школ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127027" y="804012"/>
            <a:ext cx="3788664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6002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80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Всего учащихся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542844" y="4404361"/>
            <a:ext cx="807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solidFill>
                  <a:srgbClr val="FFFF00"/>
                </a:solidFill>
              </a:rPr>
              <a:t>24</a:t>
            </a:r>
            <a:endParaRPr lang="ru-RU" sz="3200" b="1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70844" y="3827206"/>
            <a:ext cx="807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solidFill>
                  <a:srgbClr val="FFFF00"/>
                </a:solidFill>
              </a:rPr>
              <a:t>24</a:t>
            </a:r>
            <a:endParaRPr lang="ru-RU" sz="3200" b="1">
              <a:solidFill>
                <a:srgbClr val="FFFF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554200" y="3534818"/>
            <a:ext cx="807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solidFill>
                  <a:srgbClr val="FFFF00"/>
                </a:solidFill>
              </a:rPr>
              <a:t>24</a:t>
            </a:r>
            <a:endParaRPr lang="ru-RU" sz="3200" b="1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344400" y="2171700"/>
            <a:ext cx="807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solidFill>
                  <a:srgbClr val="FFFF00"/>
                </a:solidFill>
              </a:rPr>
              <a:t>24</a:t>
            </a:r>
            <a:endParaRPr lang="ru-RU" sz="3200" b="1">
              <a:solidFill>
                <a:srgbClr val="FFFF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125200" y="6279062"/>
            <a:ext cx="807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solidFill>
                  <a:srgbClr val="FFFF00"/>
                </a:solidFill>
              </a:rPr>
              <a:t>24</a:t>
            </a:r>
            <a:endParaRPr lang="ru-RU" sz="3200" b="1">
              <a:solidFill>
                <a:srgbClr val="FFFF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735125" y="1318806"/>
            <a:ext cx="807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solidFill>
                  <a:srgbClr val="FFFF00"/>
                </a:solidFill>
              </a:rPr>
              <a:t>24</a:t>
            </a:r>
            <a:endParaRPr lang="ru-RU" sz="3200" b="1">
              <a:solidFill>
                <a:srgbClr val="FFFF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87094" y="2979411"/>
            <a:ext cx="807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solidFill>
                  <a:srgbClr val="FFFF00"/>
                </a:solidFill>
              </a:rPr>
              <a:t>24</a:t>
            </a:r>
            <a:endParaRPr lang="ru-RU" sz="3200" b="1">
              <a:solidFill>
                <a:srgbClr val="FFFF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600465" y="5986674"/>
            <a:ext cx="807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solidFill>
                  <a:srgbClr val="FFFF00"/>
                </a:solidFill>
              </a:rPr>
              <a:t>24</a:t>
            </a:r>
            <a:endParaRPr lang="ru-RU" sz="3200" b="1">
              <a:solidFill>
                <a:srgbClr val="FFFF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86283" y="6369911"/>
            <a:ext cx="807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solidFill>
                  <a:srgbClr val="FFFF00"/>
                </a:solidFill>
              </a:rPr>
              <a:t>24</a:t>
            </a:r>
            <a:endParaRPr lang="ru-RU" sz="3200" b="1">
              <a:solidFill>
                <a:srgbClr val="FFFF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45847" y="4107954"/>
            <a:ext cx="807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solidFill>
                  <a:srgbClr val="FFFF00"/>
                </a:solidFill>
              </a:rPr>
              <a:t>24</a:t>
            </a:r>
            <a:endParaRPr lang="ru-RU" sz="3200" b="1">
              <a:solidFill>
                <a:srgbClr val="FFFF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849749" y="2192596"/>
            <a:ext cx="807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solidFill>
                  <a:srgbClr val="FFFF00"/>
                </a:solidFill>
              </a:rPr>
              <a:t>24</a:t>
            </a:r>
            <a:endParaRPr lang="ru-RU" sz="3200" b="1">
              <a:solidFill>
                <a:srgbClr val="FFFF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344967" y="2317474"/>
            <a:ext cx="807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solidFill>
                  <a:srgbClr val="FFFF00"/>
                </a:solidFill>
              </a:rPr>
              <a:t>24</a:t>
            </a:r>
            <a:endParaRPr lang="ru-RU" sz="3200" b="1">
              <a:solidFill>
                <a:srgbClr val="FFFF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487400" y="5694286"/>
            <a:ext cx="807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200" b="1">
                <a:solidFill>
                  <a:srgbClr val="FFFF00"/>
                </a:solidFill>
              </a:rPr>
              <a:t>30</a:t>
            </a:r>
            <a:endParaRPr lang="ru-RU" sz="3200" b="1">
              <a:solidFill>
                <a:srgbClr val="FFFF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764825" y="6799977"/>
            <a:ext cx="807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200" b="1">
                <a:solidFill>
                  <a:srgbClr val="FFFF00"/>
                </a:solidFill>
              </a:rPr>
              <a:t>32</a:t>
            </a:r>
            <a:endParaRPr lang="ru-RU" sz="3200" b="1">
              <a:solidFill>
                <a:srgbClr val="FFFF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746481" y="6799976"/>
            <a:ext cx="807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200" b="1">
                <a:solidFill>
                  <a:srgbClr val="FFFF00"/>
                </a:solidFill>
              </a:rPr>
              <a:t>16</a:t>
            </a:r>
            <a:endParaRPr lang="ru-RU" sz="3200" b="1">
              <a:solidFill>
                <a:srgbClr val="FFFF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615230" y="2987334"/>
            <a:ext cx="807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solidFill>
                  <a:srgbClr val="FFFF00"/>
                </a:solidFill>
              </a:rPr>
              <a:t>12</a:t>
            </a:r>
            <a:endParaRPr lang="ru-RU" sz="3200" b="1">
              <a:solidFill>
                <a:srgbClr val="FFFF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707308" y="7467546"/>
            <a:ext cx="807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200" b="1">
                <a:solidFill>
                  <a:srgbClr val="FFFF00"/>
                </a:solidFill>
              </a:rPr>
              <a:t>14</a:t>
            </a:r>
            <a:endParaRPr lang="ru-RU" sz="3200" b="1">
              <a:solidFill>
                <a:srgbClr val="FFFF0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522" y="7477632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4339859" y="8925432"/>
            <a:ext cx="2293082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6002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80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Город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5361919" y="8853711"/>
            <a:ext cx="2293082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6002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80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Село</a:t>
            </a:r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7650" y="7347465"/>
            <a:ext cx="1534728" cy="1534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3169161" y="1867885"/>
            <a:ext cx="2317239" cy="166693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13944600" y="1873482"/>
            <a:ext cx="1356306" cy="136501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49" name="Прямая соединительная линия 2048"/>
          <p:cNvCxnSpPr/>
          <p:nvPr/>
        </p:nvCxnSpPr>
        <p:spPr>
          <a:xfrm flipV="1">
            <a:off x="6083122" y="7384751"/>
            <a:ext cx="695441" cy="102876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3" name="Прямая соединительная линия 2052"/>
          <p:cNvCxnSpPr/>
          <p:nvPr/>
        </p:nvCxnSpPr>
        <p:spPr>
          <a:xfrm>
            <a:off x="15106856" y="6518816"/>
            <a:ext cx="1130959" cy="124111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56" name="TextBox 2055"/>
          <p:cNvSpPr txBox="1"/>
          <p:nvPr/>
        </p:nvSpPr>
        <p:spPr>
          <a:xfrm>
            <a:off x="4047124" y="2032771"/>
            <a:ext cx="936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392</a:t>
            </a:r>
            <a:endParaRPr lang="ru-RU" sz="2800"/>
          </a:p>
        </p:txBody>
      </p:sp>
      <p:sp>
        <p:nvSpPr>
          <p:cNvPr id="51" name="TextBox 50"/>
          <p:cNvSpPr txBox="1"/>
          <p:nvPr/>
        </p:nvSpPr>
        <p:spPr>
          <a:xfrm>
            <a:off x="13622655" y="1602740"/>
            <a:ext cx="19126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2800"/>
              <a:t>более </a:t>
            </a:r>
          </a:p>
          <a:p>
            <a:r>
              <a:rPr lang="en-GB" altLang="en-US" sz="2800"/>
              <a:t>11 000</a:t>
            </a:r>
          </a:p>
        </p:txBody>
      </p:sp>
      <p:sp>
        <p:nvSpPr>
          <p:cNvPr id="2" name="TextBox 2055"/>
          <p:cNvSpPr txBox="1"/>
          <p:nvPr/>
        </p:nvSpPr>
        <p:spPr>
          <a:xfrm>
            <a:off x="15849869" y="6743836"/>
            <a:ext cx="93664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en-US" sz="2800"/>
              <a:t>182</a:t>
            </a:r>
          </a:p>
        </p:txBody>
      </p:sp>
      <p:sp>
        <p:nvSpPr>
          <p:cNvPr id="3" name="TextBox 2055"/>
          <p:cNvSpPr txBox="1"/>
          <p:nvPr/>
        </p:nvSpPr>
        <p:spPr>
          <a:xfrm>
            <a:off x="6401069" y="8115436"/>
            <a:ext cx="93664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en-US" sz="2800"/>
              <a:t>210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436729" y="3616586"/>
            <a:ext cx="7279015" cy="4706545"/>
            <a:chOff x="-599534" y="-385923"/>
            <a:chExt cx="4152566" cy="4032434"/>
          </a:xfrm>
        </p:grpSpPr>
        <p:sp>
          <p:nvSpPr>
            <p:cNvPr id="7" name="Freeform 7"/>
            <p:cNvSpPr/>
            <p:nvPr/>
          </p:nvSpPr>
          <p:spPr>
            <a:xfrm>
              <a:off x="-599534" y="-385923"/>
              <a:ext cx="4152566" cy="4032434"/>
            </a:xfrm>
            <a:custGeom>
              <a:avLst/>
              <a:gdLst/>
              <a:ahLst/>
              <a:cxnLst/>
              <a:rect l="l" t="t" r="r" b="b"/>
              <a:pathLst>
                <a:path w="3673411" h="2686723">
                  <a:moveTo>
                    <a:pt x="3548951" y="2686723"/>
                  </a:moveTo>
                  <a:lnTo>
                    <a:pt x="124460" y="2686723"/>
                  </a:lnTo>
                  <a:cubicBezTo>
                    <a:pt x="55880" y="2686723"/>
                    <a:pt x="0" y="2630843"/>
                    <a:pt x="0" y="256226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548951" y="0"/>
                  </a:lnTo>
                  <a:cubicBezTo>
                    <a:pt x="3617531" y="0"/>
                    <a:pt x="3673411" y="55880"/>
                    <a:pt x="3673411" y="124460"/>
                  </a:cubicBezTo>
                  <a:lnTo>
                    <a:pt x="3673411" y="2562263"/>
                  </a:lnTo>
                  <a:cubicBezTo>
                    <a:pt x="3673411" y="2630843"/>
                    <a:pt x="3617531" y="2686723"/>
                    <a:pt x="3548951" y="26867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40" tIns="45720" rIns="91440" bIns="45720" anchor="t"/>
            <a:lstStyle/>
            <a:p>
              <a:pPr algn="ctr"/>
              <a:r>
                <a:rPr lang="ru-RU" sz="3200">
                  <a:latin typeface="Montserrat"/>
                  <a:cs typeface="Times New Roman"/>
                </a:rPr>
                <a:t>ИНСТРУМЕНТАРИЙ ИССЛЕДОВАНИЯ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ru-RU" sz="3200">
                  <a:latin typeface="Montserrat"/>
                  <a:cs typeface="Times New Roman"/>
                </a:rPr>
                <a:t>Тест (</a:t>
              </a:r>
              <a:r>
                <a:rPr lang="ru-RU" sz="3200" spc="-100">
                  <a:latin typeface="Montserrat"/>
                  <a:cs typeface="Times New Roman"/>
                </a:rPr>
                <a:t>в специальной программе</a:t>
              </a:r>
              <a:r>
                <a:rPr lang="ru-RU" sz="3200">
                  <a:latin typeface="Montserrat"/>
                  <a:cs typeface="Times New Roman"/>
                </a:rPr>
                <a:t>)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ru-RU" sz="3200">
                  <a:latin typeface="Montserrat"/>
                  <a:cs typeface="Times New Roman"/>
                </a:rPr>
                <a:t>Анкета для ученика (в специальной программе)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ru-RU" sz="3200">
                  <a:latin typeface="Montserrat"/>
                  <a:cs typeface="Times New Roman"/>
                </a:rPr>
                <a:t>Анкета для учителя (онлайн)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ru-RU" sz="3200">
                  <a:latin typeface="Montserrat"/>
                  <a:cs typeface="Times New Roman"/>
                </a:rPr>
                <a:t>Анкета для родителя (онлайн)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ru-RU" sz="3200">
                  <a:latin typeface="Montserrat"/>
                  <a:cs typeface="Times New Roman"/>
                </a:rPr>
                <a:t>Анкета для администрации школы (онлайн)</a:t>
              </a:r>
            </a:p>
            <a:p>
              <a:endParaRPr lang="ru-RU" sz="32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endParaRPr lang="ru-RU" sz="32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959144" y="3679761"/>
            <a:ext cx="7042245" cy="4422340"/>
            <a:chOff x="-152152" y="285012"/>
            <a:chExt cx="4406853" cy="1833232"/>
          </a:xfrm>
        </p:grpSpPr>
        <p:sp>
          <p:nvSpPr>
            <p:cNvPr id="9" name="Freeform 9"/>
            <p:cNvSpPr/>
            <p:nvPr/>
          </p:nvSpPr>
          <p:spPr>
            <a:xfrm>
              <a:off x="-152152" y="285012"/>
              <a:ext cx="4406853" cy="1833232"/>
            </a:xfrm>
            <a:custGeom>
              <a:avLst/>
              <a:gdLst/>
              <a:ahLst/>
              <a:cxnLst/>
              <a:rect l="l" t="t" r="r" b="b"/>
              <a:pathLst>
                <a:path w="3673411" h="2686723">
                  <a:moveTo>
                    <a:pt x="3548951" y="2686723"/>
                  </a:moveTo>
                  <a:lnTo>
                    <a:pt x="124460" y="2686723"/>
                  </a:lnTo>
                  <a:cubicBezTo>
                    <a:pt x="55880" y="2686723"/>
                    <a:pt x="0" y="2630843"/>
                    <a:pt x="0" y="256226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548951" y="0"/>
                  </a:lnTo>
                  <a:cubicBezTo>
                    <a:pt x="3617531" y="0"/>
                    <a:pt x="3673411" y="55880"/>
                    <a:pt x="3673411" y="124460"/>
                  </a:cubicBezTo>
                  <a:lnTo>
                    <a:pt x="3673411" y="2562263"/>
                  </a:lnTo>
                  <a:cubicBezTo>
                    <a:pt x="3673411" y="2630843"/>
                    <a:pt x="3617531" y="2686723"/>
                    <a:pt x="3548951" y="26867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40" tIns="45720" rIns="91440" bIns="45720" anchor="t"/>
            <a:lstStyle/>
            <a:p>
              <a:pPr algn="ctr"/>
              <a:r>
                <a:rPr lang="ru-RU" sz="3200">
                  <a:latin typeface="Montserrat"/>
                  <a:cs typeface="Times New Roman"/>
                </a:rPr>
                <a:t>ИНСТРУМЕНТАРИЙ ИССЛЕДОВАНИЯ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ru-RU" sz="3200">
                  <a:latin typeface="Montserrat"/>
                  <a:cs typeface="Times New Roman"/>
                </a:rPr>
                <a:t>Тестовые буклеты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ru-RU" sz="3200">
                  <a:latin typeface="Montserrat"/>
                  <a:cs typeface="Times New Roman"/>
                </a:rPr>
                <a:t>Анкета для ученика </a:t>
              </a:r>
              <a:endParaRPr lang="ru-RU" sz="3200">
                <a:latin typeface="Montserrat" panose="00000500000000000000" pitchFamily="2" charset="-52"/>
                <a:cs typeface="Times New Roman"/>
              </a:endParaRP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ru-RU" sz="3200">
                  <a:latin typeface="Montserrat"/>
                  <a:cs typeface="Times New Roman"/>
                </a:rPr>
                <a:t>Анкета для учителя </a:t>
              </a:r>
              <a:r>
                <a:rPr lang="ru-RU" sz="3200">
                  <a:latin typeface="Montserrat"/>
                  <a:ea typeface="+mn-lt"/>
                  <a:cs typeface="+mn-lt"/>
                </a:rPr>
                <a:t>(онлайн)</a:t>
              </a:r>
              <a:endParaRPr lang="ru-RU" sz="3200">
                <a:latin typeface="Montserrat"/>
                <a:cs typeface="Times New Roman" panose="02020603050405020304" pitchFamily="18" charset="0"/>
              </a:endParaRP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ru-RU" sz="3200">
                  <a:latin typeface="Montserrat"/>
                  <a:cs typeface="Times New Roman"/>
                </a:rPr>
                <a:t>Анкета для родителя</a:t>
              </a:r>
              <a:r>
                <a:rPr lang="ru-RU" sz="3200">
                  <a:latin typeface="Montserrat"/>
                  <a:ea typeface="+mn-lt"/>
                  <a:cs typeface="+mn-lt"/>
                </a:rPr>
                <a:t>(онлайн)</a:t>
              </a:r>
              <a:endParaRPr lang="ru-RU" sz="3200">
                <a:latin typeface="Montserrat"/>
                <a:cs typeface="Times New Roman" panose="02020603050405020304" pitchFamily="18" charset="0"/>
              </a:endParaRP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ru-RU" sz="3200">
                  <a:latin typeface="Montserrat"/>
                  <a:cs typeface="Times New Roman"/>
                </a:rPr>
                <a:t>Анкета для администрации школы</a:t>
              </a:r>
              <a:r>
                <a:rPr lang="ru-RU" sz="3200">
                  <a:latin typeface="Montserrat"/>
                  <a:ea typeface="+mn-lt"/>
                  <a:cs typeface="+mn-lt"/>
                </a:rPr>
                <a:t>(онлайн)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endParaRPr lang="ru-RU" sz="32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813735" y="702058"/>
            <a:ext cx="5870189" cy="32535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20"/>
              </a:lnSpc>
            </a:pPr>
            <a:r>
              <a:rPr lang="en-US" sz="4800" b="1" err="1">
                <a:solidFill>
                  <a:srgbClr val="960000"/>
                </a:solidFill>
                <a:latin typeface="Montserrat" panose="00000500000000000000" pitchFamily="2" charset="-52"/>
              </a:rPr>
              <a:t>digitalPIRLS</a:t>
            </a:r>
            <a:endParaRPr lang="ru-RU" sz="4800" b="1">
              <a:solidFill>
                <a:srgbClr val="960000"/>
              </a:solidFill>
              <a:latin typeface="Montserrat" panose="00000500000000000000" pitchFamily="2" charset="-52"/>
            </a:endParaRPr>
          </a:p>
          <a:p>
            <a:pPr algn="ctr">
              <a:lnSpc>
                <a:spcPts val="6720"/>
              </a:lnSpc>
            </a:pPr>
            <a:r>
              <a:rPr lang="ru-RU" sz="4800">
                <a:solidFill>
                  <a:srgbClr val="960000"/>
                </a:solidFill>
                <a:latin typeface="Montserrat" panose="00000500000000000000" pitchFamily="2" charset="-52"/>
              </a:rPr>
              <a:t>Цифровой</a:t>
            </a:r>
          </a:p>
          <a:p>
            <a:pPr algn="ctr"/>
            <a:r>
              <a:rPr lang="ru-RU" sz="4800">
                <a:solidFill>
                  <a:srgbClr val="960000"/>
                </a:solidFill>
                <a:latin typeface="Montserrat" panose="00000500000000000000" pitchFamily="2" charset="-52"/>
                <a:ea typeface="+mn-lt"/>
                <a:cs typeface="+mn-lt"/>
              </a:rPr>
              <a:t>(268 школ)</a:t>
            </a:r>
            <a:endParaRPr lang="ru-RU">
              <a:solidFill>
                <a:srgbClr val="960000"/>
              </a:solidFill>
              <a:latin typeface="Montserrat" panose="00000500000000000000" pitchFamily="2" charset="-52"/>
            </a:endParaRPr>
          </a:p>
          <a:p>
            <a:pPr algn="ctr">
              <a:lnSpc>
                <a:spcPts val="6720"/>
              </a:lnSpc>
            </a:pPr>
            <a:endParaRPr lang="ru-RU" sz="4800">
              <a:solidFill>
                <a:srgbClr val="960000"/>
              </a:solidFill>
              <a:latin typeface="Montserrat" panose="00000500000000000000" pitchFamily="2" charset="-5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1604078" y="504835"/>
            <a:ext cx="5319448" cy="32535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20"/>
              </a:lnSpc>
            </a:pPr>
            <a:r>
              <a:rPr lang="en-GB" sz="4800" b="1">
                <a:solidFill>
                  <a:srgbClr val="002469"/>
                </a:solidFill>
                <a:latin typeface="Montserrat" panose="00000500000000000000" pitchFamily="2" charset="-52"/>
              </a:rPr>
              <a:t>paper</a:t>
            </a:r>
            <a:r>
              <a:rPr lang="en-US" sz="4800" b="1">
                <a:solidFill>
                  <a:srgbClr val="002469"/>
                </a:solidFill>
                <a:latin typeface="Montserrat" panose="00000500000000000000" pitchFamily="2" charset="-52"/>
              </a:rPr>
              <a:t>PIRLS</a:t>
            </a:r>
            <a:endParaRPr lang="ru-RU" sz="4800" b="1">
              <a:solidFill>
                <a:srgbClr val="002469"/>
              </a:solidFill>
              <a:latin typeface="Montserrat" panose="00000500000000000000" pitchFamily="2" charset="-52"/>
            </a:endParaRPr>
          </a:p>
          <a:p>
            <a:pPr algn="ctr">
              <a:lnSpc>
                <a:spcPts val="6720"/>
              </a:lnSpc>
            </a:pPr>
            <a:r>
              <a:rPr lang="ru-RU" sz="4800">
                <a:solidFill>
                  <a:srgbClr val="002469"/>
                </a:solidFill>
                <a:latin typeface="Montserrat" panose="00000500000000000000" pitchFamily="2" charset="-52"/>
              </a:rPr>
              <a:t>Бумажный</a:t>
            </a:r>
            <a:endParaRPr lang="en-US" sz="4800">
              <a:solidFill>
                <a:srgbClr val="002469"/>
              </a:solidFill>
              <a:latin typeface="Montserrat" panose="00000500000000000000" pitchFamily="2" charset="-52"/>
            </a:endParaRPr>
          </a:p>
          <a:p>
            <a:pPr algn="ctr"/>
            <a:r>
              <a:rPr lang="en-US" sz="4800">
                <a:solidFill>
                  <a:srgbClr val="002469"/>
                </a:solidFill>
                <a:latin typeface="Montserrat" panose="00000500000000000000" pitchFamily="2" charset="-52"/>
                <a:ea typeface="+mn-lt"/>
                <a:cs typeface="+mn-lt"/>
              </a:rPr>
              <a:t>(124 </a:t>
            </a:r>
            <a:r>
              <a:rPr lang="en-US" sz="4800" err="1">
                <a:solidFill>
                  <a:srgbClr val="002469"/>
                </a:solidFill>
                <a:latin typeface="Montserrat" panose="00000500000000000000" pitchFamily="2" charset="-52"/>
                <a:ea typeface="+mn-lt"/>
                <a:cs typeface="+mn-lt"/>
              </a:rPr>
              <a:t>школы</a:t>
            </a:r>
            <a:r>
              <a:rPr lang="en-US" sz="4800">
                <a:solidFill>
                  <a:srgbClr val="002469"/>
                </a:solidFill>
                <a:latin typeface="Montserrat" panose="00000500000000000000" pitchFamily="2" charset="-52"/>
                <a:ea typeface="+mn-lt"/>
                <a:cs typeface="+mn-lt"/>
              </a:rPr>
              <a:t>)</a:t>
            </a:r>
            <a:endParaRPr lang="en-US">
              <a:solidFill>
                <a:srgbClr val="002469"/>
              </a:solidFill>
              <a:latin typeface="Montserrat" panose="00000500000000000000" pitchFamily="2" charset="-52"/>
              <a:ea typeface="+mn-lt"/>
              <a:cs typeface="+mn-lt"/>
            </a:endParaRPr>
          </a:p>
          <a:p>
            <a:pPr algn="ctr">
              <a:lnSpc>
                <a:spcPts val="6720"/>
              </a:lnSpc>
            </a:pPr>
            <a:endParaRPr lang="en-US" sz="4800">
              <a:solidFill>
                <a:srgbClr val="002469"/>
              </a:solidFill>
              <a:latin typeface="Montserrat" panose="00000500000000000000" pitchFamily="2" charset="-52"/>
            </a:endParaR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958685" y="3395931"/>
            <a:ext cx="4079032" cy="557816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583640" y="128047"/>
            <a:ext cx="8790147" cy="10281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000"/>
              </a:lnSpc>
            </a:pPr>
            <a:r>
              <a:rPr lang="ru-RU" sz="4800" b="1">
                <a:solidFill>
                  <a:srgbClr val="241452"/>
                </a:solidFill>
                <a:latin typeface="Montserrat" panose="00000500000000000000" pitchFamily="2" charset="-52"/>
              </a:rPr>
              <a:t>Участники исследования</a:t>
            </a:r>
            <a:endParaRPr lang="en-US" sz="4800" b="1">
              <a:solidFill>
                <a:srgbClr val="241452"/>
              </a:solidFill>
              <a:latin typeface="Montserrat" panose="00000500000000000000" pitchFamily="2" charset="-52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783220" y="5418256"/>
            <a:ext cx="7771026" cy="2995305"/>
            <a:chOff x="-127602" y="-439101"/>
            <a:chExt cx="4039430" cy="1556979"/>
          </a:xfrm>
          <a:solidFill>
            <a:schemeClr val="bg1"/>
          </a:solidFill>
        </p:grpSpPr>
        <p:sp>
          <p:nvSpPr>
            <p:cNvPr id="10" name="Freeform 10"/>
            <p:cNvSpPr/>
            <p:nvPr/>
          </p:nvSpPr>
          <p:spPr>
            <a:xfrm>
              <a:off x="-127602" y="-439101"/>
              <a:ext cx="4039430" cy="1556979"/>
            </a:xfrm>
            <a:custGeom>
              <a:avLst/>
              <a:gdLst/>
              <a:ahLst/>
              <a:cxnLst/>
              <a:rect l="l" t="t" r="r" b="b"/>
              <a:pathLst>
                <a:path w="4039430" h="1556979">
                  <a:moveTo>
                    <a:pt x="3914970" y="1556979"/>
                  </a:moveTo>
                  <a:lnTo>
                    <a:pt x="124460" y="1556979"/>
                  </a:lnTo>
                  <a:cubicBezTo>
                    <a:pt x="55880" y="1556979"/>
                    <a:pt x="0" y="1501099"/>
                    <a:pt x="0" y="143251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914970" y="0"/>
                  </a:lnTo>
                  <a:cubicBezTo>
                    <a:pt x="3983550" y="0"/>
                    <a:pt x="4039430" y="55880"/>
                    <a:pt x="4039430" y="124460"/>
                  </a:cubicBezTo>
                  <a:lnTo>
                    <a:pt x="4039430" y="1432519"/>
                  </a:lnTo>
                  <a:cubicBezTo>
                    <a:pt x="4039430" y="1501099"/>
                    <a:pt x="3983550" y="1556979"/>
                    <a:pt x="3914970" y="1556979"/>
                  </a:cubicBezTo>
                  <a:close/>
                </a:path>
              </a:pathLst>
            </a:custGeom>
            <a:grpFill/>
            <a:ln>
              <a:solidFill>
                <a:srgbClr val="123B8C"/>
              </a:solidFill>
            </a:ln>
          </p:spPr>
          <p:txBody>
            <a:bodyPr/>
            <a:lstStyle/>
            <a:p>
              <a:pPr algn="ctr"/>
              <a:r>
                <a:rPr lang="ru-RU" sz="2400" b="1" cap="all">
                  <a:latin typeface="Montserrat" panose="00000500000000000000" pitchFamily="2" charset="-52"/>
                  <a:ea typeface="Cooper Hewitt Bold" charset="0"/>
                  <a:cs typeface="Times New Roman" panose="02020603050405020304" pitchFamily="18" charset="0"/>
                </a:rPr>
                <a:t>Родители</a:t>
              </a:r>
            </a:p>
            <a:p>
              <a:pPr algn="ctr"/>
              <a:endParaRPr lang="en-GB" sz="2400" b="1" cap="all">
                <a:latin typeface="Montserrat" panose="00000500000000000000" pitchFamily="2" charset="-52"/>
                <a:ea typeface="Cooper Hewitt Bold" charset="0"/>
                <a:cs typeface="Times New Roman" panose="02020603050405020304" pitchFamily="18" charset="0"/>
              </a:endParaRPr>
            </a:p>
            <a:p>
              <a:r>
                <a:rPr lang="ru-RU" sz="2400">
                  <a:latin typeface="Montserrat" panose="00000500000000000000" pitchFamily="2" charset="-52"/>
                  <a:ea typeface="Cooper Hewitt Bold" charset="0"/>
                  <a:cs typeface="Times New Roman" panose="02020603050405020304" pitchFamily="18" charset="0"/>
                </a:rPr>
                <a:t>В анкетировании для родителя примет участие родитель ребенка либо опекун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698127" y="1592182"/>
            <a:ext cx="7771026" cy="3390040"/>
            <a:chOff x="-171834" y="-308072"/>
            <a:chExt cx="4039430" cy="1762165"/>
          </a:xfrm>
          <a:solidFill>
            <a:schemeClr val="bg1"/>
          </a:solidFill>
        </p:grpSpPr>
        <p:sp>
          <p:nvSpPr>
            <p:cNvPr id="12" name="Freeform 12"/>
            <p:cNvSpPr/>
            <p:nvPr/>
          </p:nvSpPr>
          <p:spPr>
            <a:xfrm>
              <a:off x="-171834" y="-308072"/>
              <a:ext cx="4039430" cy="1762165"/>
            </a:xfrm>
            <a:custGeom>
              <a:avLst/>
              <a:gdLst/>
              <a:ahLst/>
              <a:cxnLst/>
              <a:rect l="l" t="t" r="r" b="b"/>
              <a:pathLst>
                <a:path w="4039430" h="1537926">
                  <a:moveTo>
                    <a:pt x="3914970" y="1537926"/>
                  </a:moveTo>
                  <a:lnTo>
                    <a:pt x="124460" y="1537926"/>
                  </a:lnTo>
                  <a:cubicBezTo>
                    <a:pt x="55880" y="1537926"/>
                    <a:pt x="0" y="1482046"/>
                    <a:pt x="0" y="141346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914970" y="0"/>
                  </a:lnTo>
                  <a:cubicBezTo>
                    <a:pt x="3983550" y="0"/>
                    <a:pt x="4039430" y="55880"/>
                    <a:pt x="4039430" y="124460"/>
                  </a:cubicBezTo>
                  <a:lnTo>
                    <a:pt x="4039430" y="1413466"/>
                  </a:lnTo>
                  <a:cubicBezTo>
                    <a:pt x="4039430" y="1482046"/>
                    <a:pt x="3983550" y="1537926"/>
                    <a:pt x="3914970" y="1537926"/>
                  </a:cubicBezTo>
                  <a:close/>
                </a:path>
              </a:pathLst>
            </a:custGeom>
            <a:grpFill/>
            <a:ln>
              <a:solidFill>
                <a:srgbClr val="123B8C"/>
              </a:solidFill>
            </a:ln>
          </p:spPr>
          <p:txBody>
            <a:bodyPr/>
            <a:lstStyle/>
            <a:p>
              <a:pPr algn="ctr"/>
              <a:r>
                <a:rPr lang="ru-RU" sz="2400" b="1" cap="all">
                  <a:latin typeface="Montserrat" panose="00000500000000000000" pitchFamily="2" charset="-52"/>
                  <a:cs typeface="Times New Roman" panose="02020603050405020304" pitchFamily="18" charset="0"/>
                </a:rPr>
                <a:t>Ученики </a:t>
              </a:r>
              <a:r>
                <a:rPr lang="en-GB" sz="2400" b="1" cap="all">
                  <a:latin typeface="Montserrat" panose="00000500000000000000" pitchFamily="2" charset="-52"/>
                  <a:cs typeface="Times New Roman" panose="02020603050405020304" pitchFamily="18" charset="0"/>
                </a:rPr>
                <a:t>5-</a:t>
              </a:r>
              <a:r>
                <a:rPr lang="ru-RU" sz="2400" b="1" cap="all">
                  <a:latin typeface="Montserrat" panose="00000500000000000000" pitchFamily="2" charset="-52"/>
                  <a:cs typeface="Times New Roman" panose="02020603050405020304" pitchFamily="18" charset="0"/>
                </a:rPr>
                <a:t>х классов</a:t>
              </a:r>
            </a:p>
            <a:p>
              <a:pPr algn="ctr"/>
              <a:endParaRPr lang="ru-RU" sz="2400" b="1" cap="all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Исследование PIRLS предназначено для учащихся, заканчивающих четвертый класс</a:t>
              </a:r>
              <a:r>
                <a:rPr lang="en-GB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 </a:t>
              </a: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начальной школы, </a:t>
              </a:r>
              <a:r>
                <a:rPr lang="ru-RU" sz="2400" b="1">
                  <a:latin typeface="Montserrat" panose="00000500000000000000" pitchFamily="2" charset="-52"/>
                  <a:cs typeface="Times New Roman" panose="02020603050405020304" pitchFamily="18" charset="0"/>
                </a:rPr>
                <a:t>ОДНАКО</a:t>
              </a: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, в связи с переносом срока проведения исследования с апреля на сентябрь-октябрь 2021 года из-за пандемии, в тестировании примут участие учащиеся </a:t>
              </a:r>
              <a:r>
                <a:rPr lang="ru-RU" sz="2400" b="1" cap="all">
                  <a:latin typeface="Montserrat" panose="00000500000000000000" pitchFamily="2" charset="-52"/>
                  <a:cs typeface="Times New Roman" panose="02020603050405020304" pitchFamily="18" charset="0"/>
                </a:rPr>
                <a:t>пятых классов</a:t>
              </a: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. 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0047074" y="5418255"/>
            <a:ext cx="7771026" cy="2995305"/>
            <a:chOff x="290468" y="-439101"/>
            <a:chExt cx="4039430" cy="1556979"/>
          </a:xfrm>
        </p:grpSpPr>
        <p:sp>
          <p:nvSpPr>
            <p:cNvPr id="14" name="Freeform 14"/>
            <p:cNvSpPr/>
            <p:nvPr/>
          </p:nvSpPr>
          <p:spPr>
            <a:xfrm>
              <a:off x="290468" y="-439101"/>
              <a:ext cx="4039430" cy="1556979"/>
            </a:xfrm>
            <a:custGeom>
              <a:avLst/>
              <a:gdLst/>
              <a:ahLst/>
              <a:cxnLst/>
              <a:rect l="l" t="t" r="r" b="b"/>
              <a:pathLst>
                <a:path w="4039430" h="1556979">
                  <a:moveTo>
                    <a:pt x="3914970" y="1556979"/>
                  </a:moveTo>
                  <a:lnTo>
                    <a:pt x="124460" y="1556979"/>
                  </a:lnTo>
                  <a:cubicBezTo>
                    <a:pt x="55880" y="1556979"/>
                    <a:pt x="0" y="1501099"/>
                    <a:pt x="0" y="143251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914970" y="0"/>
                  </a:lnTo>
                  <a:cubicBezTo>
                    <a:pt x="3983550" y="0"/>
                    <a:pt x="4039430" y="55880"/>
                    <a:pt x="4039430" y="124460"/>
                  </a:cubicBezTo>
                  <a:lnTo>
                    <a:pt x="4039430" y="1432519"/>
                  </a:lnTo>
                  <a:cubicBezTo>
                    <a:pt x="4039430" y="1501099"/>
                    <a:pt x="3983550" y="1556979"/>
                    <a:pt x="3914970" y="1556979"/>
                  </a:cubicBezTo>
                  <a:close/>
                </a:path>
              </a:pathLst>
            </a:custGeom>
            <a:noFill/>
            <a:ln>
              <a:solidFill>
                <a:srgbClr val="123B8C"/>
              </a:solidFill>
            </a:ln>
          </p:spPr>
          <p:txBody>
            <a:bodyPr/>
            <a:lstStyle/>
            <a:p>
              <a:pPr algn="ctr"/>
              <a:r>
                <a:rPr lang="ru-RU" sz="2400" b="1" cap="all">
                  <a:latin typeface="Montserrat" panose="00000500000000000000" pitchFamily="2" charset="-52"/>
                  <a:cs typeface="Times New Roman" panose="02020603050405020304" pitchFamily="18" charset="0"/>
                </a:rPr>
                <a:t>Администрация школы</a:t>
              </a:r>
            </a:p>
            <a:p>
              <a:pPr algn="ctr"/>
              <a:endParaRPr lang="ru-RU" sz="2400" b="1" cap="all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r>
                <a:rPr lang="ru-RU" sz="2400">
                  <a:latin typeface="Montserrat" panose="00000500000000000000" pitchFamily="2" charset="-52"/>
                  <a:ea typeface="Cooper Hewitt Bold" charset="0"/>
                  <a:cs typeface="Times New Roman" panose="02020603050405020304" pitchFamily="18" charset="0"/>
                </a:rPr>
                <a:t>В анкетировании для а</a:t>
              </a: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дминистрации школы </a:t>
              </a:r>
              <a:r>
                <a:rPr lang="ru-RU" sz="2400">
                  <a:latin typeface="Montserrat" panose="00000500000000000000" pitchFamily="2" charset="-52"/>
                  <a:ea typeface="Cooper Hewitt Bold" charset="0"/>
                  <a:cs typeface="Times New Roman" panose="02020603050405020304" pitchFamily="18" charset="0"/>
                </a:rPr>
                <a:t>примут участие </a:t>
              </a:r>
              <a:r>
                <a:rPr lang="ru-RU" sz="2400" b="0" i="0"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директора школ или их заместители.</a:t>
              </a:r>
              <a:endParaRPr lang="ru-RU" sz="24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0047074" y="1636320"/>
            <a:ext cx="7771026" cy="3390038"/>
            <a:chOff x="0" y="-542018"/>
            <a:chExt cx="4039430" cy="1762164"/>
          </a:xfrm>
          <a:solidFill>
            <a:schemeClr val="bg1"/>
          </a:solidFill>
        </p:grpSpPr>
        <p:sp>
          <p:nvSpPr>
            <p:cNvPr id="16" name="Freeform 16"/>
            <p:cNvSpPr/>
            <p:nvPr/>
          </p:nvSpPr>
          <p:spPr>
            <a:xfrm>
              <a:off x="0" y="-542018"/>
              <a:ext cx="4039430" cy="1762164"/>
            </a:xfrm>
            <a:custGeom>
              <a:avLst/>
              <a:gdLst/>
              <a:ahLst/>
              <a:cxnLst/>
              <a:rect l="l" t="t" r="r" b="b"/>
              <a:pathLst>
                <a:path w="4039430" h="1537926">
                  <a:moveTo>
                    <a:pt x="3914970" y="1537926"/>
                  </a:moveTo>
                  <a:lnTo>
                    <a:pt x="124460" y="1537926"/>
                  </a:lnTo>
                  <a:cubicBezTo>
                    <a:pt x="55880" y="1537926"/>
                    <a:pt x="0" y="1482046"/>
                    <a:pt x="0" y="1413466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914970" y="0"/>
                  </a:lnTo>
                  <a:cubicBezTo>
                    <a:pt x="3983550" y="0"/>
                    <a:pt x="4039430" y="55880"/>
                    <a:pt x="4039430" y="124460"/>
                  </a:cubicBezTo>
                  <a:lnTo>
                    <a:pt x="4039430" y="1413466"/>
                  </a:lnTo>
                  <a:cubicBezTo>
                    <a:pt x="4039430" y="1482046"/>
                    <a:pt x="3983550" y="1537926"/>
                    <a:pt x="3914970" y="1537926"/>
                  </a:cubicBezTo>
                  <a:close/>
                </a:path>
              </a:pathLst>
            </a:custGeom>
            <a:grpFill/>
            <a:ln>
              <a:solidFill>
                <a:srgbClr val="123B8C"/>
              </a:solidFill>
            </a:ln>
          </p:spPr>
          <p:txBody>
            <a:bodyPr/>
            <a:lstStyle/>
            <a:p>
              <a:pPr algn="ctr"/>
              <a:r>
                <a:rPr lang="ru-RU" sz="2400" b="1" cap="all">
                  <a:latin typeface="Montserrat" panose="00000500000000000000" pitchFamily="2" charset="-52"/>
                  <a:cs typeface="Times New Roman" panose="02020603050405020304" pitchFamily="18" charset="0"/>
                </a:rPr>
                <a:t>Учителя 4-Х Классов</a:t>
              </a:r>
            </a:p>
            <a:p>
              <a:pPr algn="ctr"/>
              <a:endParaRPr lang="ru-RU" sz="2400" b="1" cap="all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  <a:p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В анкетировании примут участие учителя</a:t>
              </a:r>
              <a:r>
                <a:rPr lang="ru-RU" sz="2400" b="1" cap="all">
                  <a:latin typeface="Montserrat" panose="00000500000000000000" pitchFamily="2" charset="-52"/>
                  <a:cs typeface="Times New Roman" panose="02020603050405020304" pitchFamily="18" charset="0"/>
                </a:rPr>
                <a:t> начальных классов</a:t>
              </a:r>
              <a:r>
                <a:rPr lang="ru-RU" sz="2400">
                  <a:latin typeface="Montserrat" panose="00000500000000000000" pitchFamily="2" charset="-52"/>
                  <a:cs typeface="Times New Roman" panose="02020603050405020304" pitchFamily="18" charset="0"/>
                </a:rPr>
                <a:t>, которые преподавали </a:t>
              </a:r>
              <a:r>
                <a:rPr lang="ru-RU" sz="2400" b="0" i="0">
                  <a:solidFill>
                    <a:srgbClr val="000000"/>
                  </a:solidFill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учащимся </a:t>
              </a:r>
              <a:r>
                <a:rPr lang="en-GB" sz="2400">
                  <a:solidFill>
                    <a:srgbClr val="000000"/>
                  </a:solidFill>
                  <a:latin typeface="Montserrat" panose="00000500000000000000" pitchFamily="2" charset="-52"/>
                  <a:cs typeface="Times New Roman" panose="02020603050405020304" pitchFamily="18" charset="0"/>
                </a:rPr>
                <a:t>5-</a:t>
              </a:r>
              <a:r>
                <a:rPr lang="ru-RU" sz="2400">
                  <a:solidFill>
                    <a:srgbClr val="000000"/>
                  </a:solidFill>
                  <a:latin typeface="Montserrat" panose="00000500000000000000" pitchFamily="2" charset="-52"/>
                  <a:cs typeface="Times New Roman" panose="02020603050405020304" pitchFamily="18" charset="0"/>
                </a:rPr>
                <a:t>х классов </a:t>
              </a:r>
              <a:r>
                <a:rPr lang="ru-RU" sz="2400" b="0" i="0">
                  <a:solidFill>
                    <a:srgbClr val="000000"/>
                  </a:solidFill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в 2020-2021 учебном году</a:t>
              </a:r>
              <a:r>
                <a:rPr lang="en-US" sz="2400" b="0" i="0">
                  <a:solidFill>
                    <a:srgbClr val="000000"/>
                  </a:solidFill>
                  <a:effectLst/>
                  <a:latin typeface="Montserrat" panose="00000500000000000000" pitchFamily="2" charset="-52"/>
                  <a:cs typeface="Times New Roman" panose="02020603050405020304" pitchFamily="18" charset="0"/>
                </a:rPr>
                <a:t>. </a:t>
              </a:r>
              <a:endParaRPr lang="ru-RU" sz="2400">
                <a:latin typeface="Montserrat" panose="00000500000000000000" pitchFamily="2" charset="-52"/>
                <a:cs typeface="Times New Roman" panose="02020603050405020304" pitchFamily="18" charset="0"/>
              </a:endParaRPr>
            </a:p>
          </p:txBody>
        </p:sp>
      </p:grpSp>
      <p:pic>
        <p:nvPicPr>
          <p:cNvPr id="25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642959" y="2565940"/>
            <a:ext cx="1527247" cy="385314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769B17AC1344D49B43DECC362824163" ma:contentTypeVersion="13" ma:contentTypeDescription="Создание документа." ma:contentTypeScope="" ma:versionID="b23939db882158bed35f5366ecf36979">
  <xsd:schema xmlns:xsd="http://www.w3.org/2001/XMLSchema" xmlns:xs="http://www.w3.org/2001/XMLSchema" xmlns:p="http://schemas.microsoft.com/office/2006/metadata/properties" xmlns:ns2="2a82387d-61fb-4b2f-9eff-ef815e45d6b6" xmlns:ns3="b06eeaaa-3f6e-4adf-a4f2-525bbb44651a" targetNamespace="http://schemas.microsoft.com/office/2006/metadata/properties" ma:root="true" ma:fieldsID="32dc3946a4aee83c5a206add7c8213c7" ns2:_="" ns3:_="">
    <xsd:import namespace="2a82387d-61fb-4b2f-9eff-ef815e45d6b6"/>
    <xsd:import namespace="b06eeaaa-3f6e-4adf-a4f2-525bbb44651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82387d-61fb-4b2f-9eff-ef815e45d6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6eeaaa-3f6e-4adf-a4f2-525bbb44651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Общий доступ с использованием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Совместно с подробностями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13613AE-6258-483E-A61C-4DE8A419EA68}">
  <ds:schemaRefs>
    <ds:schemaRef ds:uri="2a82387d-61fb-4b2f-9eff-ef815e45d6b6"/>
    <ds:schemaRef ds:uri="b06eeaaa-3f6e-4adf-a4f2-525bbb44651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49D33C38-AF3A-4FFA-904D-531C39BDADD1}">
  <ds:schemaRefs>
    <ds:schemaRef ds:uri="2a82387d-61fb-4b2f-9eff-ef815e45d6b6"/>
    <ds:schemaRef ds:uri="b06eeaaa-3f6e-4adf-a4f2-525bbb44651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E9F7F39-AFFF-4A5F-8216-4F1FA1F6A10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Произвольный</PresentationFormat>
  <Slides>35</Slides>
  <Notes>2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Major sections of this thesis defense presentation</dc:title>
  <dc:creator>Назым Назым</dc:creator>
  <cp:revision>2</cp:revision>
  <dcterms:created xsi:type="dcterms:W3CDTF">2006-08-16T00:00:00Z</dcterms:created>
  <dcterms:modified xsi:type="dcterms:W3CDTF">2021-09-22T05:56:54Z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0x010100C769B17AC1344D49B43DECC362824163</vt:lpwstr>
  </property>
  <property fmtid="{D5CDD505-2E9C-101B-9397-08002B2CF9AE}" pid="3" name="KSOProductBuildVer">
    <vt:lpwstr>2057-11.2.0.10223</vt:lpwstr>
  </property>
</Properties>
</file>