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39" d="100"/>
          <a:sy n="39" d="100"/>
        </p:scale>
        <p:origin x="-138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01.03.2022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Botagoz\Desktop\Новая папка\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78" y="476672"/>
            <a:ext cx="9144000" cy="5805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73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Botagoz\Desktop\Новая папка\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4847"/>
            <a:ext cx="9144000" cy="51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031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3074" name="Picture 2" descr="C:\Users\Botagoz\Desktop\Новая папка\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" y="764704"/>
            <a:ext cx="9142366" cy="5142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7905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098" name="Picture 2" descr="C:\Users\Botagoz\Desktop\Новая папка\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14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247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5122" name="Picture 2" descr="C:\Users\Botagoz\Desktop\Новая папка\5 - копи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154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6472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146" name="Picture 2" descr="C:\Users\Botagoz\Desktop\Новая папка\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26063" cy="5133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4622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7170" name="Picture 2" descr="C:\Users\Botagoz\Desktop\Новая папка\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1"/>
            <a:ext cx="9136724" cy="5139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84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8194" name="Picture 2" descr="C:\Users\Botagoz\Desktop\Новая папка\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836712"/>
            <a:ext cx="9217645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992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9218" name="Picture 2" descr="C:\Users\Botagoz\Desktop\Новая папка\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0977"/>
            <a:ext cx="911879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5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42" name="Picture 2" descr="C:\Users\Botagoz\Desktop\Новая папка\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4400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4478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266" name="Picture 2" descr="C:\Users\Botagoz\Desktop\Новая папка\1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980728"/>
            <a:ext cx="9089623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63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2290" name="Picture 2" descr="C:\Users\Botagoz\Desktop\Новая папка\1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11255" cy="5124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435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3314" name="Picture 2" descr="C:\Users\Botagoz\Desktop\Новая папка\1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6" y="980727"/>
            <a:ext cx="9137224" cy="5139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424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4338" name="Picture 2" descr="C:\Users\Botagoz\Desktop\Новая папка\1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21798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0340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5362" name="Picture 2" descr="C:\Users\Botagoz\Desktop\Новая папка\1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540" y="980728"/>
            <a:ext cx="9144000" cy="51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187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</p:txBody>
      </p:sp>
      <p:pic>
        <p:nvPicPr>
          <p:cNvPr id="16386" name="Picture 2" descr="C:\Users\Botagoz\Desktop\Новая папка\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052736"/>
            <a:ext cx="9143999" cy="514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457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 descr="C:\Users\Botagoz\Desktop\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764704"/>
            <a:ext cx="9143999" cy="5143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35245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2050" name="Picture 2" descr="C:\Users\Botagoz\Desktop\1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76" y="836712"/>
            <a:ext cx="9089624" cy="5112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2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3074" name="Picture 2" descr="C:\Users\Botagoz\Desktop\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8961599" cy="5040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0173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098" name="Picture 2" descr="C:\Users\Botagoz\Desktop\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4400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5301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0</Words>
  <Application>Microsoft Office PowerPoint</Application>
  <PresentationFormat>Экран (4:3)</PresentationFormat>
  <Paragraphs>39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 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</vt:lpstr>
      <vt:lpstr> </vt:lpstr>
      <vt:lpstr>  </vt:lpstr>
      <vt:lpstr>  </vt:lpstr>
      <vt:lpstr>   </vt:lpstr>
      <vt:lpstr>  </vt:lpstr>
      <vt:lpstr>  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Botagoz</dc:creator>
  <cp:lastModifiedBy>Botagoz</cp:lastModifiedBy>
  <cp:revision>6</cp:revision>
  <dcterms:created xsi:type="dcterms:W3CDTF">2022-02-28T10:46:37Z</dcterms:created>
  <dcterms:modified xsi:type="dcterms:W3CDTF">2022-03-01T11:26:40Z</dcterms:modified>
</cp:coreProperties>
</file>