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Botagoz\Desktop\Новая папка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8" y="476672"/>
            <a:ext cx="9144000" cy="58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2" name="Picture 2" descr="C:\Users\Botagoz\Desktop\Новая папка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6" name="Picture 2" descr="C:\Users\Botagoz\Desktop\Новая папка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980728"/>
            <a:ext cx="908962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290" name="Picture 2" descr="C:\Users\Botagoz\Desktop\Новая папка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11255" cy="51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314" name="Picture 2" descr="C:\Users\Botagoz\Desktop\Новая папка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" y="980727"/>
            <a:ext cx="9137224" cy="51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4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338" name="Picture 2" descr="C:\Users\Botagoz\Desktop\Новая папка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21798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3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5362" name="Picture 2" descr="C:\Users\Botagoz\Desktop\Новая папка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0" y="980728"/>
            <a:ext cx="9144000" cy="514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6386" name="Picture 2" descr="C:\Users\Botagoz\Desktop\Новая папка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9143999" cy="51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Botagoz\Desktop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143999" cy="51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524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Botagoz\Desktop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" y="836712"/>
            <a:ext cx="90896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Botagoz\Desktop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8961599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01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Botagoz\Desktop\Новая папка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847"/>
            <a:ext cx="9144000" cy="514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Botagoz\Desktop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Botagoz\Desktop\Новая папка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" y="764704"/>
            <a:ext cx="9142366" cy="514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Botagoz\Desktop\Новая папка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Botagoz\Desktop\Новая папка\5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4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C:\Users\Botagoz\Desktop\Новая папка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26063" cy="51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Botagoz\Desktop\Новая папка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1"/>
            <a:ext cx="9136724" cy="513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 descr="C:\Users\Botagoz\Desktop\Новая папка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6712"/>
            <a:ext cx="921764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9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 descr="C:\Users\Botagoz\Desktop\Новая папка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977"/>
            <a:ext cx="911879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 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</vt:lpstr>
      <vt:lpstr> </vt:lpstr>
      <vt:lpstr>  </vt:lpstr>
      <vt:lpstr>  </vt:lpstr>
      <vt:lpstr>   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Botagoz</dc:creator>
  <cp:lastModifiedBy>Botagoz</cp:lastModifiedBy>
  <cp:revision>6</cp:revision>
  <dcterms:created xsi:type="dcterms:W3CDTF">2022-02-28T10:46:37Z</dcterms:created>
  <dcterms:modified xsi:type="dcterms:W3CDTF">2022-03-01T11:26:40Z</dcterms:modified>
</cp:coreProperties>
</file>