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1935" autoAdjust="0"/>
  </p:normalViewPr>
  <p:slideViewPr>
    <p:cSldViewPr>
      <p:cViewPr varScale="1">
        <p:scale>
          <a:sx n="65" d="100"/>
          <a:sy n="65" d="100"/>
        </p:scale>
        <p:origin x="145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1214422"/>
            <a:ext cx="8501122" cy="3286148"/>
          </a:xfrm>
        </p:spPr>
        <p:txBody>
          <a:bodyPr>
            <a:noAutofit/>
          </a:bodyPr>
          <a:lstStyle/>
          <a:p>
            <a:r>
              <a:rPr lang="ru-RU" sz="4000" b="1" cap="all" dirty="0">
                <a:latin typeface="Times New Roman" pitchFamily="18" charset="0"/>
                <a:cs typeface="Times New Roman" pitchFamily="18" charset="0"/>
              </a:rPr>
              <a:t>Основные направления </a:t>
            </a:r>
            <a:r>
              <a:rPr lang="ru-RU" sz="4000" b="1" cap="all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cap="all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cap="all" dirty="0" smtClean="0">
                <a:latin typeface="Times New Roman" pitchFamily="18" charset="0"/>
                <a:cs typeface="Times New Roman" pitchFamily="18" charset="0"/>
              </a:rPr>
              <a:t>развития  школьного </a:t>
            </a:r>
            <a:r>
              <a:rPr lang="ru-RU" sz="4000" b="1" cap="all" dirty="0">
                <a:latin typeface="Times New Roman" pitchFamily="18" charset="0"/>
                <a:cs typeface="Times New Roman" pitchFamily="18" charset="0"/>
              </a:rPr>
              <a:t>самоуправления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опыта работы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Дворца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школьников г.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Караганды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7554" y="5072074"/>
            <a:ext cx="5786446" cy="1785926"/>
          </a:xfrm>
        </p:spPr>
        <p:txBody>
          <a:bodyPr/>
          <a:lstStyle/>
          <a:p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Шкарупин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Василий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Дмитриевич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заведующий организационно-массовым отделом 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КГКП «Дворец школьников», г. </a:t>
            </a:r>
            <a:r>
              <a:rPr lang="ru-RU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Карганды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74638"/>
            <a:ext cx="7758138" cy="796908"/>
          </a:xfrm>
        </p:spPr>
        <p:txBody>
          <a:bodyPr/>
          <a:lstStyle/>
          <a:p>
            <a:pPr algn="l"/>
            <a:r>
              <a:rPr lang="ru-RU" dirty="0"/>
              <a:t> </a:t>
            </a:r>
            <a:r>
              <a:rPr lang="ru-RU" sz="3600" b="1">
                <a:latin typeface="Times New Roman" pitchFamily="18" charset="0"/>
                <a:cs typeface="Times New Roman" pitchFamily="18" charset="0"/>
              </a:rPr>
              <a:t>Слабые </a:t>
            </a:r>
            <a:r>
              <a:rPr lang="ru-RU" sz="3600" b="1" smtClean="0">
                <a:latin typeface="Times New Roman" pitchFamily="18" charset="0"/>
                <a:cs typeface="Times New Roman" pitchFamily="18" charset="0"/>
              </a:rPr>
              <a:t>стороны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214422"/>
            <a:ext cx="8715436" cy="535785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Размытость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модели самоуправления в области взаимодействия её структурных составляющих как вертикальных (классы, параллели), так и горизонтальных (органы самоуправления общеобразовательной школы) связей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Отсутствие чёткой регламентации в области разграничения функционального взаимодействия учеников, участвующих в деятельности органов самоуправления по возрастному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признаку.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Отсутствие необходимой и достаточной нормативно-правовой базы, учитывающей специфику общеобразовательных учреждений.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Отсутствие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систематической работы по отбору (выявлению) и подготовке актива ученического самоуправления.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Отсутствие системы подготовки и повышения квалификации педагогических работников в сфере самоуправления.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Игнорирование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педагогического потенциала родительской общественности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Неверное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толкование (использование) юридических и политологических терминов.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00430" y="0"/>
            <a:ext cx="4829180" cy="1203348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«Школа президента».</a:t>
            </a:r>
          </a:p>
        </p:txBody>
      </p:sp>
      <p:pic>
        <p:nvPicPr>
          <p:cNvPr id="4" name="Содержимое 3" descr="C:\Users\USER\Downloads\WhatsApp Image 2021-11-14 at 16.04.27.jpeg"/>
          <p:cNvPicPr>
            <a:picLocks noGrp="1"/>
          </p:cNvPicPr>
          <p:nvPr>
            <p:ph idx="1"/>
          </p:nvPr>
        </p:nvPicPr>
        <p:blipFill>
          <a:blip r:embed="rId2"/>
          <a:srcRect t="8444" b="31528"/>
          <a:stretch>
            <a:fillRect/>
          </a:stretch>
        </p:blipFill>
        <p:spPr bwMode="auto">
          <a:xfrm>
            <a:off x="500034" y="214290"/>
            <a:ext cx="1821113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USER\Downloads\WhatsApp Image 2021-12-12 at 16.41.54.jpeg"/>
          <p:cNvPicPr/>
          <p:nvPr/>
        </p:nvPicPr>
        <p:blipFill>
          <a:blip r:embed="rId3"/>
          <a:srcRect l="25957" t="51533" r="23559" b="9387"/>
          <a:stretch>
            <a:fillRect/>
          </a:stretch>
        </p:blipFill>
        <p:spPr bwMode="auto">
          <a:xfrm>
            <a:off x="2340358" y="939377"/>
            <a:ext cx="3195626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https://avatars.mds.yandex.net/i?id=59ab598812a3cead647aa116c491c6c8-4551836-images-thumbs&amp;n=13"/>
          <p:cNvPicPr>
            <a:picLocks noChangeAspect="1" noChangeArrowheads="1"/>
          </p:cNvPicPr>
          <p:nvPr/>
        </p:nvPicPr>
        <p:blipFill>
          <a:blip r:embed="rId4"/>
          <a:srcRect l="9375" r="14062"/>
          <a:stretch>
            <a:fillRect/>
          </a:stretch>
        </p:blipFill>
        <p:spPr bwMode="auto">
          <a:xfrm>
            <a:off x="571472" y="2357430"/>
            <a:ext cx="3500462" cy="2571751"/>
          </a:xfrm>
          <a:prstGeom prst="rect">
            <a:avLst/>
          </a:prstGeom>
          <a:noFill/>
        </p:spPr>
      </p:pic>
      <p:pic>
        <p:nvPicPr>
          <p:cNvPr id="9" name="Рисунок 8" descr="\\192.168.1.169\общая\школа президента\0s60DDbO3r8.jpg"/>
          <p:cNvPicPr/>
          <p:nvPr/>
        </p:nvPicPr>
        <p:blipFill>
          <a:blip r:embed="rId5" cstate="print"/>
          <a:srcRect l="4688" t="16746" b="15550"/>
          <a:stretch>
            <a:fillRect/>
          </a:stretch>
        </p:blipFill>
        <p:spPr bwMode="auto">
          <a:xfrm>
            <a:off x="5572100" y="1000108"/>
            <a:ext cx="3571900" cy="1928826"/>
          </a:xfrm>
          <a:prstGeom prst="rect">
            <a:avLst/>
          </a:prstGeom>
          <a:noFill/>
        </p:spPr>
      </p:pic>
      <p:pic>
        <p:nvPicPr>
          <p:cNvPr id="10" name="Рисунок 9" descr="\\192.168.1.169\общая\школа президента\8Ze9C9h5EJw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58" y="4500546"/>
            <a:ext cx="364333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\\192.168.1.169\общая\школа президента\aFRmt33MaW8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72132" y="2214554"/>
            <a:ext cx="3367670" cy="2244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\\192.168.1.169\общая\школа президента\d7Ufw3TaUzY.jpg"/>
          <p:cNvPicPr>
            <a:picLocks noChangeAspect="1" noChangeArrowheads="1"/>
          </p:cNvPicPr>
          <p:nvPr/>
        </p:nvPicPr>
        <p:blipFill>
          <a:blip r:embed="rId8" cstate="print"/>
          <a:srcRect l="14245" t="15464" r="14821"/>
          <a:stretch>
            <a:fillRect/>
          </a:stretch>
        </p:blipFill>
        <p:spPr bwMode="auto">
          <a:xfrm>
            <a:off x="3643306" y="4443479"/>
            <a:ext cx="3040212" cy="2414521"/>
          </a:xfrm>
          <a:prstGeom prst="rect">
            <a:avLst/>
          </a:prstGeom>
          <a:noFill/>
        </p:spPr>
      </p:pic>
      <p:pic>
        <p:nvPicPr>
          <p:cNvPr id="13" name="Рисунок 12"/>
          <p:cNvPicPr/>
          <p:nvPr/>
        </p:nvPicPr>
        <p:blipFill>
          <a:blip r:embed="rId9"/>
          <a:srcRect l="19250" t="4348" r="14029" b="8406"/>
          <a:stretch>
            <a:fillRect/>
          </a:stretch>
        </p:blipFill>
        <p:spPr bwMode="auto">
          <a:xfrm>
            <a:off x="2428860" y="2143116"/>
            <a:ext cx="3895725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/>
          <p:nvPr/>
        </p:nvPicPr>
        <p:blipFill>
          <a:blip r:embed="rId10"/>
          <a:srcRect l="40888" t="8832" r="17905" b="14245"/>
          <a:stretch>
            <a:fillRect/>
          </a:stretch>
        </p:blipFill>
        <p:spPr bwMode="auto">
          <a:xfrm>
            <a:off x="6696088" y="4286250"/>
            <a:ext cx="2447912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74638"/>
            <a:ext cx="8186766" cy="868346"/>
          </a:xfrm>
        </p:spPr>
        <p:txBody>
          <a:bodyPr/>
          <a:lstStyle/>
          <a:p>
            <a:pPr algn="l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Пакет документов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Положение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о конкурсе «Модель ученического самоуправления»;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Положение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о конкурсе «Кабинет школьного самоуправления»;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Положение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о выборах актива школьного самоуправления;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Положение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о деятельности проектных офисов органов школьного самоуправления;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Пакет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документации, регламентирующий деятельность органов школьного самоуправления»;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Программа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семинара «Школа </a:t>
            </a:r>
            <a:r>
              <a:rPr lang="ru-RU" sz="4400" dirty="0" err="1">
                <a:latin typeface="Times New Roman" pitchFamily="18" charset="0"/>
                <a:cs typeface="Times New Roman" pitchFamily="18" charset="0"/>
              </a:rPr>
              <a:t>тьютора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», для методического и организационного сопровождения деятельности педагогического актива, сотрудничающего с органами ученического самоуправления.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785794"/>
            <a:ext cx="8501122" cy="500066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Без собственных усилий никто никогда своей цели не добивается. Никакая помощь со стороны не может заменить своих собственных усилий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(Н.Рубакин)</a:t>
            </a:r>
          </a:p>
          <a:p>
            <a:pPr algn="r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216</Words>
  <Application>Microsoft Office PowerPoint</Application>
  <PresentationFormat>Экран (4:3)</PresentationFormat>
  <Paragraphs>24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Тема Office</vt:lpstr>
      <vt:lpstr>Основные направления  развития  школьного самоуправления из опыта работы  Дворца школьников г. Караганды </vt:lpstr>
      <vt:lpstr> Слабые стороны</vt:lpstr>
      <vt:lpstr> «Школа президента».</vt:lpstr>
      <vt:lpstr>Пакет документов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направления  развития  школьного самоуправления из опыта работы  Дворца школьников г. Караганды </dc:title>
  <dc:creator>USER</dc:creator>
  <cp:lastModifiedBy>Анара</cp:lastModifiedBy>
  <cp:revision>11</cp:revision>
  <dcterms:created xsi:type="dcterms:W3CDTF">2022-03-05T06:03:10Z</dcterms:created>
  <dcterms:modified xsi:type="dcterms:W3CDTF">2022-03-25T05:03:22Z</dcterms:modified>
</cp:coreProperties>
</file>