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9" r:id="rId4"/>
    <p:sldId id="271" r:id="rId5"/>
    <p:sldId id="272" r:id="rId6"/>
    <p:sldId id="273" r:id="rId7"/>
    <p:sldId id="262" r:id="rId8"/>
    <p:sldId id="263" r:id="rId9"/>
    <p:sldId id="264" r:id="rId10"/>
    <p:sldId id="257" r:id="rId11"/>
    <p:sldId id="274" r:id="rId12"/>
    <p:sldId id="275" r:id="rId13"/>
    <p:sldId id="26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4721" autoAdjust="0"/>
  </p:normalViewPr>
  <p:slideViewPr>
    <p:cSldViewPr>
      <p:cViewPr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02.03.2022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02.03.2022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02.03.2022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02.03.2022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02.03.2022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980728"/>
            <a:ext cx="6406480" cy="252028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Э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моциональная устойчивость педагога</a:t>
            </a:r>
            <a:endParaRPr lang="ru-RU" sz="3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620688"/>
            <a:ext cx="69127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0 -5 баллов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низкий уровень, эмоциональное истощение;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6-12 баллов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средний уровень (деперсонализация - расстройство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самовосприятия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личности. Утрата чувства собственного «Я» и ощущение пустоты. При деперсонализации собственные действия воспринимаются как бы со стороны и сопровождаются ощущением невозможности управлять ими);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и более баллов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высокий уровень (обесценивание собственных достижений).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7467600" cy="62133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Объективные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внешние) факторы: </a:t>
            </a: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фактор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материально-бытовой фактор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организационно-административный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716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0692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Внутренние (субъективные)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факторы:</a:t>
            </a:r>
          </a:p>
          <a:p>
            <a:pPr marL="0" indent="0" algn="ctr">
              <a:buNone/>
            </a:pP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особенности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нервной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эмоциональные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морально-волевые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marL="0" indent="0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особенности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мотивационно-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потребностной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сферы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интеллектуальные особенности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953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Спектр настроения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(психологическая игра)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075240" cy="520519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Синий - </a:t>
            </a:r>
            <a:r>
              <a:rPr lang="ru-RU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спокойствие, стабильность, гармония</a:t>
            </a:r>
            <a:endParaRPr lang="ru-RU" sz="3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Зелёный - </a:t>
            </a:r>
            <a:r>
              <a:rPr lang="ru-RU" sz="3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настойчивость, деловитость,        </a:t>
            </a:r>
          </a:p>
          <a:p>
            <a:pPr>
              <a:buNone/>
            </a:pPr>
            <a:r>
              <a:rPr lang="ru-RU" sz="3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   самостоятельность, напряженность</a:t>
            </a:r>
            <a:endParaRPr lang="ru-RU" sz="3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Красный -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решительность, энергичность,   </a:t>
            </a:r>
          </a:p>
          <a:p>
            <a:pPr>
              <a:buNone/>
            </a:pP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дружелюбность, возбужденность, деятельность</a:t>
            </a:r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Жёлтый - </a:t>
            </a:r>
            <a:r>
              <a:rPr lang="ru-RU" sz="360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стремление к общению, оптимизм, открытость, энергичность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Серый - </a:t>
            </a:r>
            <a:r>
              <a:rPr lang="ru-RU" sz="30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нейтральность, вялость, пассивность, неуверенность</a:t>
            </a:r>
            <a:endParaRPr lang="ru-RU" sz="30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Чёрный -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замкнутость, враждебность, непривлекательность</a:t>
            </a:r>
            <a:endParaRPr lang="ru-RU" sz="33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548680"/>
            <a:ext cx="6172200" cy="32403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Илюхина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Михайловна, </a:t>
            </a:r>
            <a: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психолог-методист </a:t>
            </a:r>
            <a:b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КГКП «Учебно-методический центр развития образования Карагандинской области»</a:t>
            </a:r>
            <a: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6" name="Picture 2" descr="C:\Users\Guldana\Desktop\1568622631_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212976"/>
            <a:ext cx="2741290" cy="3289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278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Спектр настроения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(психологическая игра)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Условие игры: 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найти цвет, соответствующий настроению. </a:t>
            </a:r>
            <a:b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Синий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Зелёный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Красный</a:t>
            </a:r>
          </a:p>
          <a:p>
            <a:pPr>
              <a:buNone/>
            </a:pPr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Жёлтый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                     Серый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Чёрный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3730426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Эссе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«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Современный вожатый – какой он?»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3">
                    <a:lumMod val="50000"/>
                  </a:schemeClr>
                </a:solidFill>
              </a:rPr>
            </a:b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807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7931224" cy="621330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3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современного </a:t>
            </a:r>
            <a:r>
              <a:rPr lang="ru-RU" sz="3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вожатого как </a:t>
            </a:r>
            <a:r>
              <a:rPr lang="ru-RU" sz="3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руководителя:</a:t>
            </a:r>
            <a:endParaRPr lang="ru-RU" sz="3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компетентность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способность применять знания, опыт в любой конкретной ситуации;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общительность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коммуникативность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– открытость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готовность и умение быть в диалоге с людьми;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инициативность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творческое проявление активности, способность к генерированию идей, новых подходов к решению известных проблем и др.;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настойчивость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умение доводить дело до конца;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самообладание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управление собственными чувствами и поведением в соответствии с требованиями ситуации;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работоспособность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способность длительное время работать без признаков усталости;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наблюдательность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умение видеть главное с первого взгляда, запоминать и систематизировать важные детали;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организованность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умение подчиняться определенному ритму работы и планировать свою деятельность.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0829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787208" cy="606928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вожатый в своей педагогической деятельности должен опираться на следующие нравственные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Принцип «красной линии». За нее выходят панибратство,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лжедружба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заигрывайся с детьми.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Принцип «могучей кучки». Хочешь иметь успех, хочешь высвободить дополнительную энергию детей в мире досуга, найди единоверцев, окружи себя и своих детей сотоварищами, которые способны на «безумные» идеи, на дерзость, фантазию, на воодушевление детей, на организацию высоких образцов досуга.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Принцип «фельдмаршала Кутузова». Наблюдать и ждать. Главное помочь понять детям, как осуществить ту или иную идею.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«Принцип горы». Нельзя терять высоты. Ни в чем!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«Принцип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антиканонов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Помочь детям выйти за грань стереотипов.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«Принцип камня, брошенного в воду». Нужно, чтобы каждый ребенок получил возможность самореализации.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«Принцип положительного ребенка». Ищи в ребенке хорошее.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«Принцип репутации напарника». Поддерживай репутацию напарника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780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56992"/>
            <a:ext cx="8219256" cy="3116960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перечисленные признаки профессионального стресса.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Поставьте цифру 1 напротив тех утверждений, которые вы замечаете у себя в последнее время.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Подсчитайте количество баллов и оцените свой уровень профессионального стресса.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492896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 «Уровень профессионального стресса»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06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332656"/>
            <a:ext cx="784887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Признаки: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Чувство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постоянной, не проходящей усталости.</a:t>
            </a: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Слабость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снижение активности и энергии.</a:t>
            </a: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Частые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беспричинные головные боли.</a:t>
            </a: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Постоянные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расстройства желудочно-кишечного тракта.</a:t>
            </a: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Резкая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потеря/увеличение веса.</a:t>
            </a: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Полная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частичная бессонница.</a:t>
            </a: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Заторможенное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сонливое состояние и желание спать в течение дня.</a:t>
            </a: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Повышенная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раздражительность.</a:t>
            </a: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Безразличие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отношению к работе.</a:t>
            </a: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Беспричинное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переживание стыда, вины, подозрительности.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612845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Чувство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беспокойства или страха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Негативная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установка относительно профессиональных перспектив.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 Ощущение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работа становится все тяжелее и тяжелее.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 Ощущение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эмоционального и физического истощения.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 Частые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опоздания или слишком ранние приходы на работу.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 Постоянное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откладывание дел на потом.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Застревание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мелких деталях вместо выполнения приоритетных задач.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18. Чувство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бесполезности, неверие в улучшения, безразличие к результатам.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19. Забывчивость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относительно встреч или дел, которые нужно решить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 Постоянное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обдумывание одних и тех же идей, прокручивание мыслей.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578</TotalTime>
  <Words>710</Words>
  <Application>Microsoft Office PowerPoint</Application>
  <PresentationFormat>Экран (4:3)</PresentationFormat>
  <Paragraphs>87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Эмоциональная устойчивость педагога</vt:lpstr>
      <vt:lpstr>Илюхина Татьяна Михайловна, психолог-методист  КГКП «Учебно-методический центр развития образования Карагандинской области»  </vt:lpstr>
      <vt:lpstr>Спектр настроения (психологическая игра) Условие игры: найти цвет, соответствующий настроению.  </vt:lpstr>
      <vt:lpstr>Эссе  «Современный вожатый – какой он?»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Спектр настроения (психологическая игра)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Закономерности психологического развития детей разного школьного возраста</dc:title>
  <dc:creator>user</dc:creator>
  <cp:lastModifiedBy>Guldana</cp:lastModifiedBy>
  <cp:revision>25</cp:revision>
  <dcterms:created xsi:type="dcterms:W3CDTF">2021-03-25T20:31:54Z</dcterms:created>
  <dcterms:modified xsi:type="dcterms:W3CDTF">2022-03-02T06:35:31Z</dcterms:modified>
</cp:coreProperties>
</file>