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305" r:id="rId2"/>
    <p:sldId id="308" r:id="rId3"/>
    <p:sldId id="309" r:id="rId4"/>
    <p:sldId id="304" r:id="rId5"/>
    <p:sldId id="301" r:id="rId6"/>
    <p:sldId id="310" r:id="rId7"/>
    <p:sldId id="294" r:id="rId8"/>
    <p:sldId id="307" r:id="rId9"/>
    <p:sldId id="283" r:id="rId10"/>
    <p:sldId id="295" r:id="rId11"/>
    <p:sldId id="29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F031-65F6-4CEA-AADC-7105443331E8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D82-D119-4CB9-9EF7-87E4DB267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8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F031-65F6-4CEA-AADC-7105443331E8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D82-D119-4CB9-9EF7-87E4DB267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142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F031-65F6-4CEA-AADC-7105443331E8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D82-D119-4CB9-9EF7-87E4DB267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80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F031-65F6-4CEA-AADC-7105443331E8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D82-D119-4CB9-9EF7-87E4DB267C9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81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F031-65F6-4CEA-AADC-7105443331E8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D82-D119-4CB9-9EF7-87E4DB267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358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F031-65F6-4CEA-AADC-7105443331E8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D82-D119-4CB9-9EF7-87E4DB267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00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F031-65F6-4CEA-AADC-7105443331E8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D82-D119-4CB9-9EF7-87E4DB267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230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F031-65F6-4CEA-AADC-7105443331E8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D82-D119-4CB9-9EF7-87E4DB267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976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F031-65F6-4CEA-AADC-7105443331E8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D82-D119-4CB9-9EF7-87E4DB267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30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F031-65F6-4CEA-AADC-7105443331E8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D82-D119-4CB9-9EF7-87E4DB267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214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F031-65F6-4CEA-AADC-7105443331E8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D82-D119-4CB9-9EF7-87E4DB267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88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F031-65F6-4CEA-AADC-7105443331E8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D82-D119-4CB9-9EF7-87E4DB267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72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F031-65F6-4CEA-AADC-7105443331E8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D82-D119-4CB9-9EF7-87E4DB267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241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F031-65F6-4CEA-AADC-7105443331E8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D82-D119-4CB9-9EF7-87E4DB267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96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F031-65F6-4CEA-AADC-7105443331E8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D82-D119-4CB9-9EF7-87E4DB267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344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F031-65F6-4CEA-AADC-7105443331E8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D82-D119-4CB9-9EF7-87E4DB267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02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F031-65F6-4CEA-AADC-7105443331E8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D82-D119-4CB9-9EF7-87E4DB267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0D3F031-65F6-4CEA-AADC-7105443331E8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2D82-D119-4CB9-9EF7-87E4DB267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47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31" y="188640"/>
            <a:ext cx="8472941" cy="6354707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799904" y="5733256"/>
            <a:ext cx="6620968" cy="86142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Педагог- психолог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Голомолзина Т.В.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7531" y="4005063"/>
            <a:ext cx="8484235" cy="167686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Этика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взаимоотношений вожатого с детьми, их родителями и коллегами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45715" y="6453336"/>
            <a:ext cx="2257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Караганда – 2022 г.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34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Этика взаимоотношений вожатого с коллегами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5" b="94231" l="3462" r="9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8367">
            <a:off x="182746" y="5483955"/>
            <a:ext cx="900000" cy="9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464" y="2461344"/>
            <a:ext cx="4064000" cy="4064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115616" y="1889113"/>
            <a:ext cx="3312368" cy="2664296"/>
          </a:xfrm>
          <a:prstGeom prst="ellipse">
            <a:avLst/>
          </a:prstGeom>
          <a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04282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975722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Удачного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продолжения дня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5" b="94231" l="3462" r="9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8367">
            <a:off x="182746" y="5483955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6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25132"/>
            <a:ext cx="8280920" cy="5468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Этика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(от др.-греч.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изначально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"гнездо", позже "обычай") - философская дисциплина, изучающая мораль и нравственность: их принципы, развитие, нормы и роль в обществе. 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  <a:endParaRPr lang="ru-RU" sz="2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ru-RU" sz="2800" b="1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Этика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вожатого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это профессиональная этика, выступающая как средство формирования личности самого вожатого и как педагогический фактор, обеспечивающий влияние на всех участников образовательного процесса. </a:t>
            </a:r>
            <a:endParaRPr lang="ru-RU" sz="2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5" b="94231" l="3462" r="9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8367">
            <a:off x="74227" y="5916003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5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6442" y="44624"/>
            <a:ext cx="6620968" cy="113235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  <a:endParaRPr lang="ru-RU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83256A-570F-4E04-AF20-DEC743E7C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390" y="332656"/>
            <a:ext cx="3956057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772816"/>
            <a:ext cx="8676456" cy="424847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этика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взаимоотношений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специалиста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с системной точки зрения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Принципы Этики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взаимоотношений вожатого с детьми, их родителями и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коллегами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Обратная связь/вопросы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" b="94231" l="3462" r="9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8367">
            <a:off x="182746" y="5483955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9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000102"/>
            <a:ext cx="8280920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совокупность разных взаимосвязанных и взаимодействующих частей. </a:t>
            </a:r>
          </a:p>
          <a:p>
            <a:pPr>
              <a:spcAft>
                <a:spcPts val="800"/>
              </a:spcAft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результате взаимодействия этих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частей,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поддерживает свое существование и функционирование как единое целое. </a:t>
            </a: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элементы системы взаимосвязаны, объединены и служат достижению некоторой общей цели путем действия этих совокупных элементов. </a:t>
            </a:r>
            <a:endParaRPr lang="ru-RU" sz="2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5" b="94231" l="3462" r="9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8367">
            <a:off x="182746" y="5483955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0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460432" cy="10081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Специалист, обладающий 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развитым </a:t>
            </a: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системным мышлением имеет: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016" y="1844824"/>
            <a:ext cx="9396536" cy="64087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1.Гибкость мышления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Реалистичное восприятие действительности без субъективных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искажений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Независимость 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Способность налаживать обратные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связи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Умение принимать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неизбежность разнообразных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взаимодействий и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закономерностей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5" b="94231" l="3462" r="9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8367">
            <a:off x="182746" y="5483955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4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224634"/>
            <a:ext cx="6620968" cy="113235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</a:t>
            </a:r>
            <a:b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«Ассоциации»</a:t>
            </a:r>
            <a:endParaRPr lang="ru-RU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83256A-570F-4E04-AF20-DEC743E7C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828" y="0"/>
            <a:ext cx="4621247" cy="6813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" b="94231" l="3462" r="9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8367">
            <a:off x="182746" y="5483955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91746" cy="140053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принципы педагогической   этики: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-73025" y="1772816"/>
            <a:ext cx="9217025" cy="4095115"/>
          </a:xfrm>
        </p:spPr>
        <p:txBody>
          <a:bodyPr anchor="ctr">
            <a:normAutofit lnSpcReduction="10000"/>
          </a:bodyPr>
          <a:lstStyle/>
          <a:p>
            <a:pPr marL="0" indent="0" fontAlgn="base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добросовестность;</a:t>
            </a:r>
          </a:p>
          <a:p>
            <a:pPr marL="0" indent="0" fontAlgn="base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честность;</a:t>
            </a:r>
          </a:p>
          <a:p>
            <a:pPr marL="0" indent="0" fontAlgn="base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уважение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чести и достоинства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личности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патриотизм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fontAlgn="base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уважение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общечеловеческих ценностей и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 fontAlgn="base">
              <a:buNone/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толерантность;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профессиональная солидарность;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непрерывность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5" b="94231" l="3462" r="9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8367">
            <a:off x="182746" y="5483955"/>
            <a:ext cx="900000" cy="90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354276"/>
            <a:ext cx="9324528" cy="459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425"/>
              </a:lnSpc>
              <a:spcAft>
                <a:spcPts val="1800"/>
              </a:spcAft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ЗАКОН РЕСПУБЛИКИ КАЗАХСТАН «О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статусе педагога» (с изм.  на 31.03.2021 г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.)  ПРИКАЗ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№190 Министра образования и науки Республики Казахстан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(11.05.2020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.)</a:t>
            </a:r>
            <a:r>
              <a:rPr lang="ru-RU" spc="1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30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Этика взаимоотношений вожатого с детьми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5" b="94231" l="3462" r="9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8367">
            <a:off x="182746" y="5483955"/>
            <a:ext cx="900000" cy="9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65804"/>
            <a:ext cx="4077057" cy="27155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8" y="1812032"/>
            <a:ext cx="2400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3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Этика взаимоотношений вожатого с родителями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5" b="94231" l="3462" r="9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8367">
            <a:off x="182746" y="5483955"/>
            <a:ext cx="900000" cy="9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99352"/>
            <a:ext cx="5184576" cy="36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2929</TotalTime>
  <Words>282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Ион</vt:lpstr>
      <vt:lpstr>Презентация PowerPoint</vt:lpstr>
      <vt:lpstr>Презентация PowerPoint</vt:lpstr>
      <vt:lpstr>ПЛАН</vt:lpstr>
      <vt:lpstr>Презентация PowerPoint</vt:lpstr>
      <vt:lpstr>Специалист, обладающий развитым системным мышлением имеет:</vt:lpstr>
      <vt:lpstr>Упражнение  «Ассоциации»</vt:lpstr>
      <vt:lpstr>Основные принципы педагогической   этики: </vt:lpstr>
      <vt:lpstr>Этика взаимоотношений вожатого с детьми</vt:lpstr>
      <vt:lpstr>Этика взаимоотношений вожатого с родителями</vt:lpstr>
      <vt:lpstr>Этика взаимоотношений вожатого с коллегами</vt:lpstr>
      <vt:lpstr>   Благодарю за внимание! Удачного продолжения дня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Этика профессионального поведения педагога</dc:title>
  <dc:creator>Пользователь Windows</dc:creator>
  <cp:lastModifiedBy>Татьяна</cp:lastModifiedBy>
  <cp:revision>57</cp:revision>
  <dcterms:created xsi:type="dcterms:W3CDTF">2017-03-15T04:20:35Z</dcterms:created>
  <dcterms:modified xsi:type="dcterms:W3CDTF">2022-03-16T09:08:39Z</dcterms:modified>
</cp:coreProperties>
</file>