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6632"/>
            <a:ext cx="9144000" cy="6624736"/>
          </a:xfrm>
        </p:spPr>
        <p:txBody>
          <a:bodyPr>
            <a:normAutofit/>
          </a:bodyPr>
          <a:lstStyle/>
          <a:p>
            <a:pPr algn="ctr"/>
            <a:r>
              <a:rPr lang="kk-KZ" sz="2600" b="1" dirty="0">
                <a:latin typeface="Arial" panose="020B0604020202020204" pitchFamily="34" charset="0"/>
                <a:cs typeface="Arial" panose="020B0604020202020204" pitchFamily="34" charset="0"/>
              </a:rPr>
              <a:t>«Үздік жыл </a:t>
            </a:r>
            <a:r>
              <a:rPr lang="kk-KZ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психологы - 2022»</a:t>
            </a:r>
            <a:endParaRPr lang="kk-KZ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2400" b="1" dirty="0">
                <a:latin typeface="Arial" panose="020B0604020202020204" pitchFamily="34" charset="0"/>
                <a:cs typeface="Arial" panose="020B0604020202020204" pitchFamily="34" charset="0"/>
              </a:rPr>
              <a:t>    	</a:t>
            </a:r>
            <a:r>
              <a:rPr lang="kk-KZ" sz="2000" b="1" dirty="0">
                <a:latin typeface="Arial" panose="020B0604020202020204" pitchFamily="34" charset="0"/>
                <a:cs typeface="Arial" panose="020B0604020202020204" pitchFamily="34" charset="0"/>
              </a:rPr>
              <a:t>Байқау онлайн форматта өткізіледі:</a:t>
            </a:r>
          </a:p>
          <a:p>
            <a:pPr algn="just"/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kk-KZ" sz="2000" b="1" dirty="0">
                <a:latin typeface="Arial" panose="020B0604020202020204" pitchFamily="34" charset="0"/>
                <a:cs typeface="Arial" panose="020B0604020202020204" pitchFamily="34" charset="0"/>
              </a:rPr>
              <a:t>жылдың 05 қазанында </a:t>
            </a:r>
            <a:r>
              <a:rPr lang="kk-KZ" sz="2000" dirty="0">
                <a:latin typeface="Arial" panose="020B0604020202020204" pitchFamily="34" charset="0"/>
                <a:cs typeface="Arial" panose="020B0604020202020204" pitchFamily="34" charset="0"/>
              </a:rPr>
              <a:t>– байқау І санаттағы </a:t>
            </a:r>
            <a:r>
              <a:rPr lang="kk-K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педагог-психологтерге </a:t>
            </a:r>
            <a:r>
              <a:rPr lang="kk-KZ" sz="2000" dirty="0">
                <a:latin typeface="Arial" panose="020B0604020202020204" pitchFamily="34" charset="0"/>
                <a:cs typeface="Arial" panose="020B0604020202020204" pitchFamily="34" charset="0"/>
              </a:rPr>
              <a:t>өткізіледі.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kk-KZ" sz="2000" b="1" dirty="0">
                <a:latin typeface="Arial" panose="020B0604020202020204" pitchFamily="34" charset="0"/>
                <a:cs typeface="Arial" panose="020B0604020202020204" pitchFamily="34" charset="0"/>
              </a:rPr>
              <a:t>жылдың 06 қазанында  </a:t>
            </a:r>
            <a:r>
              <a:rPr lang="kk-KZ" sz="2000" dirty="0">
                <a:latin typeface="Arial" panose="020B0604020202020204" pitchFamily="34" charset="0"/>
                <a:cs typeface="Arial" panose="020B0604020202020204" pitchFamily="34" charset="0"/>
              </a:rPr>
              <a:t>– байқау ІІ санаттағы </a:t>
            </a:r>
            <a:r>
              <a:rPr lang="kk-K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педагог-психологтерге </a:t>
            </a:r>
            <a:r>
              <a:rPr lang="kk-KZ" sz="2000" dirty="0">
                <a:latin typeface="Arial" panose="020B0604020202020204" pitchFamily="34" charset="0"/>
                <a:cs typeface="Arial" panose="020B0604020202020204" pitchFamily="34" charset="0"/>
              </a:rPr>
              <a:t>өткізіледі.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kk-KZ" sz="2000" b="1" dirty="0">
                <a:latin typeface="Arial" panose="020B0604020202020204" pitchFamily="34" charset="0"/>
                <a:cs typeface="Arial" panose="020B0604020202020204" pitchFamily="34" charset="0"/>
              </a:rPr>
              <a:t>жылдың 07 қазанында </a:t>
            </a:r>
            <a:r>
              <a:rPr lang="kk-KZ" sz="2000" dirty="0">
                <a:latin typeface="Arial" panose="020B0604020202020204" pitchFamily="34" charset="0"/>
                <a:cs typeface="Arial" panose="020B0604020202020204" pitchFamily="34" charset="0"/>
              </a:rPr>
              <a:t>– байқау ІІІ санаттағы </a:t>
            </a:r>
            <a:r>
              <a:rPr lang="kk-K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педагог-психологтерге </a:t>
            </a:r>
            <a:r>
              <a:rPr lang="kk-KZ" sz="2000" dirty="0">
                <a:latin typeface="Arial" panose="020B0604020202020204" pitchFamily="34" charset="0"/>
                <a:cs typeface="Arial" panose="020B0604020202020204" pitchFamily="34" charset="0"/>
              </a:rPr>
              <a:t>өткізіледі.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Облыстық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конкурсқа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қатысуға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өтінімдер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мен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эссені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қабылдау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жылдың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27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қыркүйег</a:t>
            </a:r>
            <a:r>
              <a:rPr lang="kk-KZ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іне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дейін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t.ilyuhina@umckrg.gov.kz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электрондық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поштасы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арқылы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жүзеге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асырылады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kk-KZ" sz="2000" b="1" dirty="0">
                <a:latin typeface="Arial" panose="020B0604020202020204" pitchFamily="34" charset="0"/>
                <a:cs typeface="Arial" panose="020B0604020202020204" pitchFamily="34" charset="0"/>
              </a:rPr>
              <a:t>Үздік жыл </a:t>
            </a:r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психологы -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байқауына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өтінім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қабылданды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kk-K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Нұра ауданы және </a:t>
            </a:r>
            <a:r>
              <a:rPr lang="kk-KZ" sz="2000" dirty="0">
                <a:latin typeface="Arial" panose="020B0604020202020204" pitchFamily="34" charset="0"/>
                <a:cs typeface="Arial" panose="020B0604020202020204" pitchFamily="34" charset="0"/>
              </a:rPr>
              <a:t>Шахтинск қаласының </a:t>
            </a:r>
            <a:r>
              <a:rPr lang="kk-K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педагог-психологтары  қатысқан жоқ.</a:t>
            </a:r>
          </a:p>
          <a:p>
            <a:pPr algn="just"/>
            <a:r>
              <a:rPr lang="kk-K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kk-KZ" sz="20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Аттестаттау кезеңінде педагог-психологтардың 9 портфолиосы қаралды. Оның ішінде: ұсынылған - 2; ұсынылмаған - 7.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88128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140</TotalTime>
  <Words>8</Words>
  <Application>Microsoft Office PowerPoint</Application>
  <PresentationFormat>Экран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Воздушный поток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Guldana</dc:creator>
  <cp:lastModifiedBy>Guldana</cp:lastModifiedBy>
  <cp:revision>10</cp:revision>
  <dcterms:created xsi:type="dcterms:W3CDTF">2021-09-14T05:07:04Z</dcterms:created>
  <dcterms:modified xsi:type="dcterms:W3CDTF">2022-09-20T09:35:32Z</dcterms:modified>
</cp:coreProperties>
</file>