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7" r:id="rId1"/>
  </p:sldMasterIdLst>
  <p:notesMasterIdLst>
    <p:notesMasterId r:id="rId3"/>
  </p:notesMasterIdLst>
  <p:sldIdLst>
    <p:sldId id="316" r:id="rId2"/>
  </p:sldIdLst>
  <p:sldSz cx="9144000" cy="5143500" type="screen16x9"/>
  <p:notesSz cx="6858000" cy="99472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BC59FD6-CE2E-4DBC-A053-6187F19C6CAD}">
  <a:tblStyle styleId="{6BC59FD6-CE2E-4DBC-A053-6187F19C6CA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89940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0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64" name="Google Shape;164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" name="Google Shape;165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6" name="Google Shape;166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8" name="Google Shape;168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69" name="Google Shape;169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1" name="Google Shape;171;p1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72" name="Google Shape;172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3" name="Google Shape;173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4" name="Google Shape;174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6" name="Google Shape;176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7" name="Google Shape;177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9" name="Google Shape;179;p1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41069"/>
            <a:ext cx="15841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отдел ДО и ОСО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97038" y="228555"/>
            <a:ext cx="6939458" cy="69741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kk-KZ" b="1" i="1" dirty="0">
                <a:solidFill>
                  <a:srgbClr val="002060"/>
                </a:solidFill>
              </a:rPr>
              <a:t>А</a:t>
            </a:r>
            <a:r>
              <a:rPr lang="kk-KZ" b="1" i="1" dirty="0" smtClean="0">
                <a:solidFill>
                  <a:srgbClr val="002060"/>
                </a:solidFill>
              </a:rPr>
              <a:t>лғашқы </a:t>
            </a:r>
            <a:r>
              <a:rPr lang="kk-KZ" b="1" i="1" dirty="0">
                <a:solidFill>
                  <a:srgbClr val="002060"/>
                </a:solidFill>
              </a:rPr>
              <a:t>әскери технологиялық дайындық </a:t>
            </a:r>
            <a:r>
              <a:rPr lang="kk-KZ" b="1" i="1" dirty="0" smtClean="0">
                <a:solidFill>
                  <a:srgbClr val="002060"/>
                </a:solidFill>
              </a:rPr>
              <a:t> мұғалімдеріне </a:t>
            </a:r>
            <a:r>
              <a:rPr lang="kk-KZ" b="1" i="1" dirty="0" smtClean="0">
                <a:solidFill>
                  <a:srgbClr val="002060"/>
                </a:solidFill>
              </a:rPr>
              <a:t>арналған</a:t>
            </a:r>
            <a:endParaRPr lang="kk-KZ" b="1" i="1" dirty="0">
              <a:solidFill>
                <a:srgbClr val="002060"/>
              </a:solidFill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kk-KZ" b="1" i="1" dirty="0" smtClean="0">
                <a:solidFill>
                  <a:srgbClr val="002060"/>
                </a:solidFill>
              </a:rPr>
              <a:t>2022-2023 </a:t>
            </a:r>
            <a:r>
              <a:rPr lang="kk-KZ" b="1" i="1" dirty="0">
                <a:solidFill>
                  <a:srgbClr val="002060"/>
                </a:solidFill>
              </a:rPr>
              <a:t>оқу </a:t>
            </a:r>
            <a:r>
              <a:rPr lang="kk-KZ" b="1" i="1" dirty="0" smtClean="0">
                <a:solidFill>
                  <a:srgbClr val="002060"/>
                </a:solidFill>
              </a:rPr>
              <a:t>жылындағы іс </a:t>
            </a:r>
            <a:r>
              <a:rPr lang="kk-KZ" b="1" i="1" dirty="0">
                <a:solidFill>
                  <a:srgbClr val="002060"/>
                </a:solidFill>
              </a:rPr>
              <a:t>– </a:t>
            </a:r>
            <a:r>
              <a:rPr lang="kk-KZ" b="1" i="1" dirty="0" smtClean="0">
                <a:solidFill>
                  <a:srgbClr val="002060"/>
                </a:solidFill>
              </a:rPr>
              <a:t>шаралар: </a:t>
            </a:r>
            <a:endParaRPr lang="kk-KZ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017310"/>
            <a:ext cx="6129798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1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1. </a:t>
            </a:r>
            <a:r>
              <a:rPr lang="ru-RU" sz="1200" dirty="0" err="1" smtClean="0">
                <a:solidFill>
                  <a:srgbClr val="002060"/>
                </a:solidFill>
              </a:rPr>
              <a:t>Білім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алушылардың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бастапқы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әскери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дайындығы</a:t>
            </a:r>
            <a:r>
              <a:rPr lang="ru-RU" sz="1200" dirty="0">
                <a:solidFill>
                  <a:srgbClr val="002060"/>
                </a:solidFill>
              </a:rPr>
              <a:t> мен </a:t>
            </a:r>
            <a:r>
              <a:rPr lang="ru-RU" sz="1200" dirty="0" err="1">
                <a:solidFill>
                  <a:srgbClr val="002060"/>
                </a:solidFill>
              </a:rPr>
              <a:t>патриоттық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тәрбие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жүргізудің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оң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тәжірибесін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тарату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мақсатындағы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вебинарлар</a:t>
            </a:r>
            <a:r>
              <a:rPr lang="ru-RU" sz="1200" dirty="0">
                <a:solidFill>
                  <a:srgbClr val="002060"/>
                </a:solidFill>
              </a:rPr>
              <a:t>, </a:t>
            </a:r>
            <a:r>
              <a:rPr lang="ru-RU" sz="1200" dirty="0" err="1">
                <a:solidFill>
                  <a:srgbClr val="002060"/>
                </a:solidFill>
              </a:rPr>
              <a:t>нетворкингтер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ұйымдастыру</a:t>
            </a:r>
            <a:r>
              <a:rPr lang="ru-RU" sz="1200" dirty="0">
                <a:solidFill>
                  <a:srgbClr val="002060"/>
                </a:solidFill>
              </a:rPr>
              <a:t>;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2</a:t>
            </a:r>
            <a:r>
              <a:rPr lang="ru-RU" sz="1200" dirty="0">
                <a:solidFill>
                  <a:srgbClr val="002060"/>
                </a:solidFill>
              </a:rPr>
              <a:t>. </a:t>
            </a:r>
            <a:r>
              <a:rPr lang="ru-RU" sz="1200" dirty="0" err="1">
                <a:solidFill>
                  <a:srgbClr val="002060"/>
                </a:solidFill>
              </a:rPr>
              <a:t>Білім</a:t>
            </a:r>
            <a:r>
              <a:rPr lang="ru-RU" sz="1200" dirty="0">
                <a:solidFill>
                  <a:srgbClr val="002060"/>
                </a:solidFill>
              </a:rPr>
              <a:t> беру </a:t>
            </a:r>
            <a:r>
              <a:rPr lang="ru-RU" sz="1200" dirty="0" err="1">
                <a:solidFill>
                  <a:srgbClr val="002060"/>
                </a:solidFill>
              </a:rPr>
              <a:t>және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денсаулық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сақтау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саласындағы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уәкілетті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органдармен</a:t>
            </a:r>
            <a:r>
              <a:rPr lang="ru-RU" sz="1200" dirty="0">
                <a:solidFill>
                  <a:srgbClr val="002060"/>
                </a:solidFill>
              </a:rPr>
              <a:t> меморандум </a:t>
            </a:r>
            <a:r>
              <a:rPr lang="ru-RU" sz="1200" dirty="0" err="1">
                <a:solidFill>
                  <a:srgbClr val="002060"/>
                </a:solidFill>
              </a:rPr>
              <a:t>аясында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білім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алушылардың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өмірінің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негізгі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қауіпсіздігі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мәселелері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бойынша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іс-шараларды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ұйымдастыру</a:t>
            </a:r>
            <a:r>
              <a:rPr lang="ru-RU" sz="1200" dirty="0" smtClean="0">
                <a:solidFill>
                  <a:srgbClr val="002060"/>
                </a:solidFill>
              </a:rPr>
              <a:t>; </a:t>
            </a: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3.</a:t>
            </a:r>
            <a:r>
              <a:rPr lang="ru-RU" sz="1200" dirty="0">
                <a:solidFill>
                  <a:srgbClr val="002060"/>
                </a:solidFill>
              </a:rPr>
              <a:t> 2022 </a:t>
            </a:r>
            <a:r>
              <a:rPr lang="ru-RU" sz="1200" dirty="0" err="1">
                <a:solidFill>
                  <a:srgbClr val="002060"/>
                </a:solidFill>
              </a:rPr>
              <a:t>жылдың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қараша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айында</a:t>
            </a:r>
            <a:r>
              <a:rPr lang="ru-RU" sz="1200" dirty="0">
                <a:solidFill>
                  <a:srgbClr val="002060"/>
                </a:solidFill>
              </a:rPr>
              <a:t> - «</a:t>
            </a:r>
            <a:r>
              <a:rPr lang="ru-RU" sz="1200" dirty="0" err="1">
                <a:solidFill>
                  <a:srgbClr val="002060"/>
                </a:solidFill>
              </a:rPr>
              <a:t>Патриоттық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тәрбие</a:t>
            </a:r>
            <a:r>
              <a:rPr lang="ru-RU" sz="1200" dirty="0">
                <a:solidFill>
                  <a:srgbClr val="002060"/>
                </a:solidFill>
              </a:rPr>
              <a:t> – патриотизм </a:t>
            </a:r>
            <a:r>
              <a:rPr lang="ru-RU" sz="1200" dirty="0" err="1">
                <a:solidFill>
                  <a:srgbClr val="002060"/>
                </a:solidFill>
              </a:rPr>
              <a:t>кепілі</a:t>
            </a:r>
            <a:r>
              <a:rPr lang="ru-RU" sz="1200" dirty="0">
                <a:solidFill>
                  <a:srgbClr val="002060"/>
                </a:solidFill>
              </a:rPr>
              <a:t>» </a:t>
            </a:r>
            <a:r>
              <a:rPr lang="ru-RU" sz="1200" dirty="0" err="1">
                <a:solidFill>
                  <a:srgbClr val="002060"/>
                </a:solidFill>
              </a:rPr>
              <a:t>Жас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Сарбаз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Патриоттар</a:t>
            </a:r>
            <a:r>
              <a:rPr lang="ru-RU" sz="1200" dirty="0">
                <a:solidFill>
                  <a:srgbClr val="002060"/>
                </a:solidFill>
              </a:rPr>
              <a:t> форумы;</a:t>
            </a:r>
            <a:endParaRPr lang="ru-RU" sz="12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4. </a:t>
            </a:r>
            <a:r>
              <a:rPr lang="ru-RU" sz="1200" dirty="0" smtClean="0">
                <a:solidFill>
                  <a:srgbClr val="002060"/>
                </a:solidFill>
              </a:rPr>
              <a:t>10 </a:t>
            </a:r>
            <a:r>
              <a:rPr lang="ru-RU" sz="1200" dirty="0" err="1" smtClean="0">
                <a:solidFill>
                  <a:srgbClr val="002060"/>
                </a:solidFill>
              </a:rPr>
              <a:t>ақпан</a:t>
            </a:r>
            <a:r>
              <a:rPr lang="ru-RU" sz="1200" dirty="0" smtClean="0">
                <a:solidFill>
                  <a:srgbClr val="002060"/>
                </a:solidFill>
              </a:rPr>
              <a:t> 2023 </a:t>
            </a:r>
            <a:r>
              <a:rPr lang="ru-RU" sz="1200" dirty="0" err="1">
                <a:solidFill>
                  <a:srgbClr val="002060"/>
                </a:solidFill>
              </a:rPr>
              <a:t>жылы</a:t>
            </a:r>
            <a:r>
              <a:rPr lang="ru-RU" sz="1200" dirty="0">
                <a:solidFill>
                  <a:srgbClr val="002060"/>
                </a:solidFill>
              </a:rPr>
              <a:t> - </a:t>
            </a:r>
            <a:r>
              <a:rPr lang="ru-RU" sz="1200" dirty="0" err="1">
                <a:solidFill>
                  <a:srgbClr val="002060"/>
                </a:solidFill>
              </a:rPr>
              <a:t>Қазақстан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Республикасы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Қарулы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Күштерінің</a:t>
            </a:r>
            <a:r>
              <a:rPr lang="ru-RU" sz="1200" dirty="0">
                <a:solidFill>
                  <a:srgbClr val="002060"/>
                </a:solidFill>
              </a:rPr>
              <a:t> 30 </a:t>
            </a:r>
            <a:r>
              <a:rPr lang="ru-RU" sz="1200" dirty="0" err="1">
                <a:solidFill>
                  <a:srgbClr val="002060"/>
                </a:solidFill>
              </a:rPr>
              <a:t>жылдығына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орай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Екі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мәрте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Кеңес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Одағының</a:t>
            </a:r>
            <a:r>
              <a:rPr lang="ru-RU" sz="1200" dirty="0">
                <a:solidFill>
                  <a:srgbClr val="002060"/>
                </a:solidFill>
              </a:rPr>
              <a:t> батыры </a:t>
            </a:r>
            <a:r>
              <a:rPr lang="ru-RU" sz="1200" dirty="0" err="1" smtClean="0">
                <a:solidFill>
                  <a:srgbClr val="002060"/>
                </a:solidFill>
              </a:rPr>
              <a:t>Т.Бегелдинов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атындағы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Қарағанды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қаласындағы</a:t>
            </a:r>
            <a:r>
              <a:rPr lang="ru-RU" sz="1200" dirty="0" smtClean="0">
                <a:solidFill>
                  <a:srgbClr val="002060"/>
                </a:solidFill>
              </a:rPr>
              <a:t> ​​</a:t>
            </a:r>
            <a:r>
              <a:rPr lang="ru-RU" sz="1200" dirty="0" err="1">
                <a:solidFill>
                  <a:srgbClr val="002060"/>
                </a:solidFill>
              </a:rPr>
              <a:t>республикалық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мектебінің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алғашқы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әскери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технологиялық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дайындық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мұғалімдерінің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қатысуымен</a:t>
            </a:r>
            <a:r>
              <a:rPr lang="ru-RU" sz="1200" dirty="0">
                <a:solidFill>
                  <a:srgbClr val="002060"/>
                </a:solidFill>
              </a:rPr>
              <a:t> «</a:t>
            </a:r>
            <a:r>
              <a:rPr lang="ru-RU" sz="1200" dirty="0" err="1">
                <a:solidFill>
                  <a:srgbClr val="002060"/>
                </a:solidFill>
              </a:rPr>
              <a:t>Парыз</a:t>
            </a:r>
            <a:r>
              <a:rPr lang="ru-RU" sz="1200" dirty="0">
                <a:solidFill>
                  <a:srgbClr val="002060"/>
                </a:solidFill>
              </a:rPr>
              <a:t>. </a:t>
            </a:r>
            <a:r>
              <a:rPr lang="ru-RU" sz="1200" dirty="0" err="1">
                <a:solidFill>
                  <a:srgbClr val="002060"/>
                </a:solidFill>
              </a:rPr>
              <a:t>Құрмет</a:t>
            </a:r>
            <a:r>
              <a:rPr lang="ru-RU" sz="1200" dirty="0">
                <a:solidFill>
                  <a:srgbClr val="002060"/>
                </a:solidFill>
              </a:rPr>
              <a:t>. </a:t>
            </a:r>
            <a:r>
              <a:rPr lang="ru-RU" sz="1200" dirty="0" err="1">
                <a:solidFill>
                  <a:srgbClr val="002060"/>
                </a:solidFill>
              </a:rPr>
              <a:t>Ерлік</a:t>
            </a:r>
            <a:r>
              <a:rPr lang="ru-RU" sz="1200" dirty="0">
                <a:solidFill>
                  <a:srgbClr val="002060"/>
                </a:solidFill>
              </a:rPr>
              <a:t>.» </a:t>
            </a:r>
            <a:r>
              <a:rPr lang="ru-RU" sz="1200" dirty="0" err="1">
                <a:solidFill>
                  <a:srgbClr val="002060"/>
                </a:solidFill>
              </a:rPr>
              <a:t>атты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Телекөпір</a:t>
            </a:r>
            <a:r>
              <a:rPr lang="ru-RU" sz="1200" dirty="0">
                <a:solidFill>
                  <a:srgbClr val="002060"/>
                </a:solidFill>
              </a:rPr>
              <a:t>;</a:t>
            </a:r>
            <a:endParaRPr lang="ru-RU" sz="12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6. АӘТД </a:t>
            </a:r>
            <a:r>
              <a:rPr lang="ru-RU" sz="1200" dirty="0" err="1" smtClean="0">
                <a:solidFill>
                  <a:srgbClr val="002060"/>
                </a:solidFill>
              </a:rPr>
              <a:t>мұғалімдеріне</a:t>
            </a:r>
            <a:r>
              <a:rPr lang="ru-RU" sz="1200" dirty="0" smtClean="0">
                <a:solidFill>
                  <a:srgbClr val="002060"/>
                </a:solidFill>
              </a:rPr>
              <a:t>, </a:t>
            </a:r>
            <a:r>
              <a:rPr lang="ru-RU" sz="1200" dirty="0" smtClean="0">
                <a:solidFill>
                  <a:srgbClr val="002060"/>
                </a:solidFill>
              </a:rPr>
              <a:t>«Жас Сарбаз» сыныптарына, </a:t>
            </a:r>
            <a:r>
              <a:rPr lang="ru-RU" sz="1200" dirty="0">
                <a:solidFill>
                  <a:srgbClr val="002060"/>
                </a:solidFill>
              </a:rPr>
              <a:t>әскери-патриоттық </a:t>
            </a:r>
            <a:r>
              <a:rPr lang="ru-RU" sz="1200" dirty="0" smtClean="0">
                <a:solidFill>
                  <a:srgbClr val="002060"/>
                </a:solidFill>
              </a:rPr>
              <a:t>клубтарына </a:t>
            </a:r>
            <a:r>
              <a:rPr lang="ru-RU" sz="1200" dirty="0" err="1">
                <a:solidFill>
                  <a:srgbClr val="002060"/>
                </a:solidFill>
              </a:rPr>
              <a:t>әдістемелік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қолдау</a:t>
            </a:r>
            <a:r>
              <a:rPr lang="ru-RU" sz="1200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7. АӘТД мұғалімдеріне </a:t>
            </a:r>
            <a:r>
              <a:rPr lang="ru-RU" sz="1200" dirty="0">
                <a:solidFill>
                  <a:srgbClr val="002060"/>
                </a:solidFill>
              </a:rPr>
              <a:t>оқу-жаттығу-далалық (лагерьлік) </a:t>
            </a:r>
            <a:r>
              <a:rPr lang="ru-RU" sz="1200" dirty="0" err="1" smtClean="0">
                <a:solidFill>
                  <a:srgbClr val="002060"/>
                </a:solidFill>
              </a:rPr>
              <a:t>жиындарды</a:t>
            </a:r>
            <a:r>
              <a:rPr lang="ru-RU" sz="1200" dirty="0" smtClean="0">
                <a:solidFill>
                  <a:srgbClr val="002060"/>
                </a:solidFill>
              </a:rPr>
              <a:t> ұйымдастыру және </a:t>
            </a:r>
            <a:r>
              <a:rPr lang="ru-RU" sz="1200" dirty="0" err="1" smtClean="0">
                <a:solidFill>
                  <a:srgbClr val="002060"/>
                </a:solidFill>
              </a:rPr>
              <a:t>өткізу</a:t>
            </a:r>
            <a:r>
              <a:rPr lang="ru-RU" sz="1200" dirty="0" smtClean="0">
                <a:solidFill>
                  <a:srgbClr val="002060"/>
                </a:solidFill>
              </a:rPr>
              <a:t> курсы бойынша </a:t>
            </a:r>
            <a:r>
              <a:rPr lang="ru-RU" sz="1200" dirty="0">
                <a:solidFill>
                  <a:srgbClr val="002060"/>
                </a:solidFill>
              </a:rPr>
              <a:t>әдістемелік сүйемелдеу</a:t>
            </a:r>
            <a:r>
              <a:rPr lang="ru-RU" sz="1200" dirty="0" smtClean="0">
                <a:solidFill>
                  <a:srgbClr val="002060"/>
                </a:solidFill>
              </a:rPr>
              <a:t>; </a:t>
            </a: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8.04 </a:t>
            </a:r>
            <a:r>
              <a:rPr lang="ru-RU" sz="1200" dirty="0" err="1" smtClean="0">
                <a:solidFill>
                  <a:srgbClr val="002060"/>
                </a:solidFill>
              </a:rPr>
              <a:t>сәуір</a:t>
            </a:r>
            <a:r>
              <a:rPr lang="ru-RU" sz="1200" dirty="0" smtClean="0">
                <a:solidFill>
                  <a:srgbClr val="002060"/>
                </a:solidFill>
              </a:rPr>
              <a:t> 2023 </a:t>
            </a:r>
            <a:r>
              <a:rPr lang="ru-RU" sz="1200" dirty="0" err="1">
                <a:solidFill>
                  <a:srgbClr val="002060"/>
                </a:solidFill>
              </a:rPr>
              <a:t>жыл</a:t>
            </a:r>
            <a:r>
              <a:rPr lang="ru-RU" sz="1200" dirty="0">
                <a:solidFill>
                  <a:srgbClr val="002060"/>
                </a:solidFill>
              </a:rPr>
              <a:t> - «</a:t>
            </a:r>
            <a:r>
              <a:rPr lang="ru-RU" sz="1200" dirty="0" err="1">
                <a:solidFill>
                  <a:srgbClr val="002060"/>
                </a:solidFill>
              </a:rPr>
              <a:t>Үздік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алғашқы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әскери-технологиялық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дайындық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мұғалімі</a:t>
            </a:r>
            <a:r>
              <a:rPr lang="ru-RU" sz="1200" dirty="0">
                <a:solidFill>
                  <a:srgbClr val="002060"/>
                </a:solidFill>
              </a:rPr>
              <a:t> – 2023» </a:t>
            </a:r>
            <a:r>
              <a:rPr lang="ru-RU" sz="1200" dirty="0" err="1">
                <a:solidFill>
                  <a:srgbClr val="002060"/>
                </a:solidFill>
              </a:rPr>
              <a:t>облыстық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байқауы</a:t>
            </a:r>
            <a:r>
              <a:rPr lang="kk-KZ" sz="1200" dirty="0" smtClean="0">
                <a:solidFill>
                  <a:srgbClr val="002060"/>
                </a:solidFill>
              </a:rPr>
              <a:t>;</a:t>
            </a:r>
            <a:endParaRPr lang="ru-RU" sz="12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9</a:t>
            </a:r>
            <a:r>
              <a:rPr lang="ru-RU" sz="1200" dirty="0">
                <a:solidFill>
                  <a:srgbClr val="002060"/>
                </a:solidFill>
              </a:rPr>
              <a:t>. 05 </a:t>
            </a:r>
            <a:r>
              <a:rPr lang="ru-RU" sz="1200" dirty="0" err="1">
                <a:solidFill>
                  <a:srgbClr val="002060"/>
                </a:solidFill>
              </a:rPr>
              <a:t>мамыр</a:t>
            </a:r>
            <a:r>
              <a:rPr lang="ru-RU" sz="1200" dirty="0">
                <a:solidFill>
                  <a:srgbClr val="002060"/>
                </a:solidFill>
              </a:rPr>
              <a:t> 2023 </a:t>
            </a:r>
            <a:r>
              <a:rPr lang="ru-RU" sz="1200" dirty="0" err="1">
                <a:solidFill>
                  <a:srgbClr val="002060"/>
                </a:solidFill>
              </a:rPr>
              <a:t>жыл</a:t>
            </a:r>
            <a:r>
              <a:rPr lang="ru-RU" sz="1200" dirty="0">
                <a:solidFill>
                  <a:srgbClr val="002060"/>
                </a:solidFill>
              </a:rPr>
              <a:t> - «</a:t>
            </a:r>
            <a:r>
              <a:rPr lang="ru-RU" sz="1200" dirty="0" err="1">
                <a:solidFill>
                  <a:srgbClr val="002060"/>
                </a:solidFill>
              </a:rPr>
              <a:t>Еркін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елдің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ұланымыз</a:t>
            </a:r>
            <a:r>
              <a:rPr lang="ru-RU" sz="1200" dirty="0">
                <a:solidFill>
                  <a:srgbClr val="002060"/>
                </a:solidFill>
              </a:rPr>
              <a:t>!» </a:t>
            </a:r>
            <a:r>
              <a:rPr lang="ru-RU" sz="1200" dirty="0" err="1">
                <a:solidFill>
                  <a:srgbClr val="002060"/>
                </a:solidFill>
              </a:rPr>
              <a:t>облыстық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Акциясы</a:t>
            </a:r>
            <a:r>
              <a:rPr lang="ru-RU" sz="1200" dirty="0">
                <a:solidFill>
                  <a:srgbClr val="002060"/>
                </a:solidFill>
              </a:rPr>
              <a:t>.</a:t>
            </a:r>
          </a:p>
          <a:p>
            <a:pPr marL="228600" indent="-228600" algn="just">
              <a:buFont typeface="Arial"/>
              <a:buAutoNum type="arabicPeriod"/>
            </a:pPr>
            <a:endParaRPr lang="ru-RU" sz="1200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1197858"/>
            <a:ext cx="926986" cy="201622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32" y="2067694"/>
            <a:ext cx="1512168" cy="143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544318"/>
      </p:ext>
    </p:extLst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3F5378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9800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185</Words>
  <Application>Microsoft Office PowerPoint</Application>
  <PresentationFormat>Экран (16:9)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Salerio template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РЕГИОНАЛЬНАЯ ПРОГРАММА РАЗВИТИЯ ОБРАЗОВАНИЯ И НАУКИ  КАРАГАНДИНСКОЙ ОБЛАСТИ НА 2020-2025 ГОДЫ</dc:title>
  <dc:creator>Айжан Садыкова</dc:creator>
  <cp:lastModifiedBy>Ainur</cp:lastModifiedBy>
  <cp:revision>210</cp:revision>
  <cp:lastPrinted>2021-06-08T11:20:35Z</cp:lastPrinted>
  <dcterms:modified xsi:type="dcterms:W3CDTF">2022-09-21T05:54:26Z</dcterms:modified>
</cp:coreProperties>
</file>