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94" r:id="rId2"/>
    <p:sldId id="26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00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6" userDrawn="1">
          <p15:clr>
            <a:srgbClr val="A4A3A4"/>
          </p15:clr>
        </p15:guide>
        <p15:guide id="4" orient="horz" pos="22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29" autoAdjust="0"/>
    <p:restoredTop sz="92146" autoAdjust="0"/>
  </p:normalViewPr>
  <p:slideViewPr>
    <p:cSldViewPr snapToGrid="0" showGuides="1">
      <p:cViewPr>
        <p:scale>
          <a:sx n="69" d="100"/>
          <a:sy n="69" d="100"/>
        </p:scale>
        <p:origin x="-636" y="-72"/>
      </p:cViewPr>
      <p:guideLst>
        <p:guide orient="horz" pos="4008"/>
        <p:guide orient="horz" pos="576"/>
        <p:guide orient="horz" pos="22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AF6C0F-6C1A-4846-A78B-2019EC7A5A0A}" type="datetimeFigureOut">
              <a:rPr lang="en-US" smtClean="0"/>
              <a:pPr/>
              <a:t>9/20/2022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0A86D-5024-4350-A9C6-9389693B08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456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153224B-FA27-4BCB-A26A-ADE45C59C0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7DBA7C3-DC9D-406C-B076-C0EF547FDA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CFF5F6D-871C-4205-8D1F-4A75D2E3C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24056-FCF2-42B5-B363-49EAD26F8DCA}" type="datetimeFigureOut">
              <a:rPr lang="en-US" smtClean="0"/>
              <a:pPr/>
              <a:t>9/20/2022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2F35F7-EF06-45F2-B57F-6F048A3C7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4CB1CA4-B90D-4E32-901D-48FA8E2D7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C915-17D6-486A-86EC-048CBE10C8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612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AEAE9B3-7C95-489C-8A32-221322090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3B18C582-CFBA-44E8-9DEF-3BDBC6D300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CFB17DE-6261-4E66-A4A9-D0E7D9D93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24056-FCF2-42B5-B363-49EAD26F8DCA}" type="datetimeFigureOut">
              <a:rPr lang="en-US" smtClean="0"/>
              <a:pPr/>
              <a:t>9/20/2022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7EC2ACC-BCE2-4B89-8021-528A0E04B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160424C-3425-45D1-A35B-4196E56F1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C915-17D6-486A-86EC-048CBE10C8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896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B6D84659-4BF3-4C22-A102-68D558736B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5D7050F-96F2-4453-A76B-BDA3FE8300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9BE29D8-7726-4466-ABEB-1288F7FE4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24056-FCF2-42B5-B363-49EAD26F8DCA}" type="datetimeFigureOut">
              <a:rPr lang="en-US" smtClean="0"/>
              <a:pPr/>
              <a:t>9/20/2022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D361D5F-5CAC-4BC5-B5B2-E67EE06CA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1C49DB4-AB6D-490B-97D2-DCC788148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C915-17D6-486A-86EC-048CBE10C8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422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3C41EE9-276F-4ECC-914F-3840024B4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5E04F50-AF49-4C03-830B-419E956A62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9DB5F91-1B6D-440D-B9E1-29FB3BD1D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24056-FCF2-42B5-B363-49EAD26F8DCA}" type="datetimeFigureOut">
              <a:rPr lang="en-US" smtClean="0"/>
              <a:pPr/>
              <a:t>9/20/2022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FC2A01E-DFDC-45CD-8C59-1ACC09CF8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53775F8-5AC9-4483-BDAA-960FCE9DD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C915-17D6-486A-86EC-048CBE10C8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40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09A3CE1-F66E-4EFB-A061-3D89731B7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A9AA2FD-0BB0-48E3-961D-415CA7A194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6B03049-6C69-4CEC-82C8-8B99C1665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24056-FCF2-42B5-B363-49EAD26F8DCA}" type="datetimeFigureOut">
              <a:rPr lang="en-US" smtClean="0"/>
              <a:pPr/>
              <a:t>9/20/2022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C80A7B9-7A8C-4781-8527-07CB306F6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027E066-AC32-4EBF-8C62-9F9C88D14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C915-17D6-486A-86EC-048CBE10C8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52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C3E6EC4-6F49-4C22-9574-222E2B6DC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663788F-73D7-4BA8-A517-673D68DE4C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3F83F72-07E8-4522-BCD6-190E86E83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B6B5A81-3252-41EF-8E89-7F2F734C1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24056-FCF2-42B5-B363-49EAD26F8DCA}" type="datetimeFigureOut">
              <a:rPr lang="en-US" smtClean="0"/>
              <a:pPr/>
              <a:t>9/20/2022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004087F-4B5D-4BCC-A8B7-6AD823B20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6E8DD92-971F-4EBE-82A7-ABE3B785D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C915-17D6-486A-86EC-048CBE10C8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884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AA4EDE5-DAA6-4AB4-ADAE-D4B0864AB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3DDC08B-144E-41B1-B2E2-DD0D97F627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A881F46-A6AB-4DE4-830D-D42782E07C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FF572667-A2FE-4E9B-B0C0-1AB4FD8C0C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570A267E-14B3-415C-9BD0-93A2400865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3E7AB91A-F6A2-4D2C-803D-2B96DE11F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24056-FCF2-42B5-B363-49EAD26F8DCA}" type="datetimeFigureOut">
              <a:rPr lang="en-US" smtClean="0"/>
              <a:pPr/>
              <a:t>9/20/2022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34F20F70-97D6-4A4B-83E9-F2DE6EA48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123A4884-361A-4BDD-A109-580661DCF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C915-17D6-486A-86EC-048CBE10C8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452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E1796A-C94D-40D6-A532-B5030D215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619960D-4FE0-44C2-8E79-EA02757B0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24056-FCF2-42B5-B363-49EAD26F8DCA}" type="datetimeFigureOut">
              <a:rPr lang="en-US" smtClean="0"/>
              <a:pPr/>
              <a:t>9/20/2022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BBC9FF4-BA2A-4F83-91EC-84FCCC9BB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CF2A5C75-66DE-4C60-955C-C799276F2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C915-17D6-486A-86EC-048CBE10C8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267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BFF05E97-12E7-4C3D-9AA5-EBFC6570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24056-FCF2-42B5-B363-49EAD26F8DCA}" type="datetimeFigureOut">
              <a:rPr lang="en-US" smtClean="0"/>
              <a:pPr/>
              <a:t>9/20/2022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9525EBE5-1AF8-4A20-85BC-AF6314939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8EC7D4C-E75D-4022-B23A-8EED484F9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C915-17D6-486A-86EC-048CBE10C8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178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88053C1-7859-4B7B-83ED-CBE533392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2F25BBE-A5F4-4139-A1E2-128DFC9C34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5A9AD82-97A1-4C12-A331-06D9FEEB18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DF93360-E200-4472-A28E-20B749438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24056-FCF2-42B5-B363-49EAD26F8DCA}" type="datetimeFigureOut">
              <a:rPr lang="en-US" smtClean="0"/>
              <a:pPr/>
              <a:t>9/20/2022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34B9387-B863-4CDD-922B-D6EC8215C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331533D-ACE7-4A22-9109-6B53A4D1C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C915-17D6-486A-86EC-048CBE10C8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370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EAA90AC-FB79-4573-A675-21B5F35C8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33B17C0-8AEC-4F51-9EB0-3F1F9FA2C2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CF8F1576-9819-4AE5-8F60-6A3A3901E4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BBA9B03-8235-4947-B1E9-22457F9BC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24056-FCF2-42B5-B363-49EAD26F8DCA}" type="datetimeFigureOut">
              <a:rPr lang="en-US" smtClean="0"/>
              <a:pPr/>
              <a:t>9/20/2022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E303FB9-4F6E-42F4-9E0B-6A259DC6A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B5571CE-F3BA-4B47-8232-C128D36D7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C915-17D6-486A-86EC-048CBE10C8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323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69673116-EE46-49BA-AF9B-CA43FFA14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8DCCFC0-B77B-44C8-A097-50FD5B1E6D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3C6219E-49F0-4E39-A5A1-E39D165F64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24056-FCF2-42B5-B363-49EAD26F8DCA}" type="datetimeFigureOut">
              <a:rPr lang="en-US" smtClean="0"/>
              <a:pPr/>
              <a:t>9/20/2022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E64ACBE-0631-4B94-AC44-AFCA522D69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23D36C1-B418-4475-AD06-D82B869871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4C915-17D6-486A-86EC-048CBE10C8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025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5360" y="260649"/>
            <a:ext cx="1171330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Областной конкурс </a:t>
            </a:r>
          </a:p>
          <a:p>
            <a:pPr algn="ctr"/>
            <a:r>
              <a:rPr lang="kk-KZ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«Виртуальные </a:t>
            </a:r>
            <a:r>
              <a:rPr lang="kk-KZ" sz="2000" b="1" dirty="0">
                <a:latin typeface="Arial" panose="020B0604020202020204" pitchFamily="34" charset="0"/>
                <a:cs typeface="Arial" panose="020B0604020202020204" pitchFamily="34" charset="0"/>
              </a:rPr>
              <a:t>экскурссии по </a:t>
            </a:r>
            <a:r>
              <a:rPr lang="kk-KZ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музеям»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b="1" dirty="0"/>
              <a:t> </a:t>
            </a:r>
            <a:endParaRPr lang="ru-RU" dirty="0"/>
          </a:p>
          <a:p>
            <a:pPr algn="just"/>
            <a:r>
              <a:rPr lang="kk-KZ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841628"/>
              </p:ext>
            </p:extLst>
          </p:nvPr>
        </p:nvGraphicFramePr>
        <p:xfrm>
          <a:off x="815413" y="1033951"/>
          <a:ext cx="10945213" cy="454635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801897"/>
                <a:gridCol w="1134549"/>
                <a:gridCol w="1134549"/>
                <a:gridCol w="3605120"/>
                <a:gridCol w="1134549"/>
                <a:gridCol w="1134549"/>
              </a:tblGrid>
              <a:tr h="399911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Города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Районы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930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Регион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работ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Регион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работ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77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i="1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2020 год</a:t>
                      </a:r>
                      <a:endParaRPr lang="ru-RU" sz="1800" i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2021 год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2020 год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2021 год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</a:tr>
              <a:tr h="3999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Караганда 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68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65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Актогайский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9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</a:tr>
              <a:tr h="39991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Балхаш 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6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6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Осакаровский 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9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</a:tr>
              <a:tr h="39991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Шахтинск 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4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6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Нуринский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</a:tr>
              <a:tr h="39991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Сарань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5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Бухар-Жырауский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</a:tr>
              <a:tr h="39991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Темиртау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0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0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Каркаралинский 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</a:tr>
              <a:tr h="39991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Приозерск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</a:t>
                      </a:r>
                      <a:r>
                        <a:rPr lang="kk-KZ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0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Шетский 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9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</a:tr>
              <a:tr h="39991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Абайский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0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0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9" y="67302"/>
            <a:ext cx="1728190" cy="1404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0990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zigZ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1">
            <a:extLst>
              <a:ext uri="{FF2B5EF4-FFF2-40B4-BE49-F238E27FC236}">
                <a16:creationId xmlns="" xmlns:a16="http://schemas.microsoft.com/office/drawing/2014/main" id="{5412B7D6-9400-4B66-8814-DCF81BEB0C5A}"/>
              </a:ext>
            </a:extLst>
          </p:cNvPr>
          <p:cNvSpPr/>
          <p:nvPr/>
        </p:nvSpPr>
        <p:spPr>
          <a:xfrm rot="5400000" flipH="1">
            <a:off x="0" y="5372100"/>
            <a:ext cx="1485900" cy="148590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64ABBA9B-1329-47B1-9E6B-E01B6F3823E7}"/>
              </a:ext>
            </a:extLst>
          </p:cNvPr>
          <p:cNvSpPr/>
          <p:nvPr/>
        </p:nvSpPr>
        <p:spPr>
          <a:xfrm>
            <a:off x="10058400" y="97712"/>
            <a:ext cx="2133600" cy="177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2E62710-286F-4B00-9BF4-C4E48604E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C915-17D6-486A-86EC-048CBE10C825}" type="slidenum">
              <a:rPr lang="en-US" smtClean="0"/>
              <a:pPr/>
              <a:t>2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305280FB-1D32-45C3-B02C-88350595D191}"/>
              </a:ext>
            </a:extLst>
          </p:cNvPr>
          <p:cNvGrpSpPr/>
          <p:nvPr/>
        </p:nvGrpSpPr>
        <p:grpSpPr>
          <a:xfrm>
            <a:off x="7469385" y="2272309"/>
            <a:ext cx="3511500" cy="467675"/>
            <a:chOff x="7469385" y="2329188"/>
            <a:chExt cx="3511500" cy="467675"/>
          </a:xfrm>
        </p:grpSpPr>
        <p:sp>
          <p:nvSpPr>
            <p:cNvPr id="49" name="TextBox 48">
              <a:extLst>
                <a:ext uri="{FF2B5EF4-FFF2-40B4-BE49-F238E27FC236}">
                  <a16:creationId xmlns="" xmlns:a16="http://schemas.microsoft.com/office/drawing/2014/main" id="{4252D862-413C-4F62-8F46-12A77EC293FB}"/>
                </a:ext>
              </a:extLst>
            </p:cNvPr>
            <p:cNvSpPr txBox="1"/>
            <p:nvPr/>
          </p:nvSpPr>
          <p:spPr>
            <a:xfrm>
              <a:off x="7554728" y="2581419"/>
              <a:ext cx="3426157" cy="215444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algn="just">
                <a:defRPr sz="1400"/>
              </a:lvl1pPr>
            </a:lstStyle>
            <a:p>
              <a:endParaRPr lang="en-US" dirty="0"/>
            </a:p>
          </p:txBody>
        </p:sp>
        <p:sp>
          <p:nvSpPr>
            <p:cNvPr id="53" name="TextBox 52">
              <a:extLst>
                <a:ext uri="{FF2B5EF4-FFF2-40B4-BE49-F238E27FC236}">
                  <a16:creationId xmlns="" xmlns:a16="http://schemas.microsoft.com/office/drawing/2014/main" id="{CA20B307-1425-4515-94BE-1DC3367D9B55}"/>
                </a:ext>
              </a:extLst>
            </p:cNvPr>
            <p:cNvSpPr txBox="1"/>
            <p:nvPr/>
          </p:nvSpPr>
          <p:spPr>
            <a:xfrm>
              <a:off x="7469385" y="2329188"/>
              <a:ext cx="1188720" cy="246221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endParaRPr lang="en-US" sz="16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graphicFrame>
        <p:nvGraphicFramePr>
          <p:cNvPr id="57" name="Chart 56">
            <a:extLst>
              <a:ext uri="{FF2B5EF4-FFF2-40B4-BE49-F238E27FC236}">
                <a16:creationId xmlns="" xmlns:a16="http://schemas.microsoft.com/office/drawing/2014/main" id="{F0F11D57-9BDA-4C03-8DC2-D33A21A1AC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5321330"/>
              </p:ext>
            </p:extLst>
          </p:nvPr>
        </p:nvGraphicFramePr>
        <p:xfrm>
          <a:off x="5970633" y="1932094"/>
          <a:ext cx="1664752" cy="1388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1" name="Oval 60">
            <a:extLst>
              <a:ext uri="{FF2B5EF4-FFF2-40B4-BE49-F238E27FC236}">
                <a16:creationId xmlns="" xmlns:a16="http://schemas.microsoft.com/office/drawing/2014/main" id="{D5D6E24F-CD52-4DD9-B35D-2F3E42B1B203}"/>
              </a:ext>
            </a:extLst>
          </p:cNvPr>
          <p:cNvSpPr/>
          <p:nvPr/>
        </p:nvSpPr>
        <p:spPr>
          <a:xfrm>
            <a:off x="6360011" y="2292873"/>
            <a:ext cx="861613" cy="86161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B0CA5C97-5276-4EE3-B2DD-4941858DF8D4}"/>
              </a:ext>
            </a:extLst>
          </p:cNvPr>
          <p:cNvGrpSpPr/>
          <p:nvPr/>
        </p:nvGrpSpPr>
        <p:grpSpPr>
          <a:xfrm>
            <a:off x="7469384" y="3674940"/>
            <a:ext cx="3426157" cy="488335"/>
            <a:chOff x="7469384" y="3731362"/>
            <a:chExt cx="3426157" cy="488335"/>
          </a:xfrm>
        </p:grpSpPr>
        <p:sp>
          <p:nvSpPr>
            <p:cNvPr id="77" name="TextBox 76">
              <a:extLst>
                <a:ext uri="{FF2B5EF4-FFF2-40B4-BE49-F238E27FC236}">
                  <a16:creationId xmlns="" xmlns:a16="http://schemas.microsoft.com/office/drawing/2014/main" id="{8C7CC528-67A6-44AD-A70E-9026ADB64B71}"/>
                </a:ext>
              </a:extLst>
            </p:cNvPr>
            <p:cNvSpPr txBox="1"/>
            <p:nvPr/>
          </p:nvSpPr>
          <p:spPr>
            <a:xfrm>
              <a:off x="7469384" y="4004253"/>
              <a:ext cx="3426157" cy="215444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algn="just">
                <a:defRPr sz="1400"/>
              </a:lvl1pPr>
            </a:lstStyle>
            <a:p>
              <a:endParaRPr lang="en-US" dirty="0"/>
            </a:p>
          </p:txBody>
        </p:sp>
        <p:sp>
          <p:nvSpPr>
            <p:cNvPr id="78" name="TextBox 77">
              <a:extLst>
                <a:ext uri="{FF2B5EF4-FFF2-40B4-BE49-F238E27FC236}">
                  <a16:creationId xmlns="" xmlns:a16="http://schemas.microsoft.com/office/drawing/2014/main" id="{36227773-8030-484E-BF53-BDDACA671749}"/>
                </a:ext>
              </a:extLst>
            </p:cNvPr>
            <p:cNvSpPr txBox="1"/>
            <p:nvPr/>
          </p:nvSpPr>
          <p:spPr>
            <a:xfrm>
              <a:off x="7469385" y="3731362"/>
              <a:ext cx="1188720" cy="246221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endParaRPr lang="en-US" sz="1600" b="1" dirty="0">
                <a:solidFill>
                  <a:schemeClr val="accent3">
                    <a:lumMod val="40000"/>
                    <a:lumOff val="60000"/>
                  </a:schemeClr>
                </a:solidFill>
              </a:endParaRPr>
            </a:p>
          </p:txBody>
        </p:sp>
      </p:grpSp>
      <p:sp>
        <p:nvSpPr>
          <p:cNvPr id="80" name="Oval 79">
            <a:extLst>
              <a:ext uri="{FF2B5EF4-FFF2-40B4-BE49-F238E27FC236}">
                <a16:creationId xmlns="" xmlns:a16="http://schemas.microsoft.com/office/drawing/2014/main" id="{2C4D988A-58D7-44D2-8499-5D0849CFE20D}"/>
              </a:ext>
            </a:extLst>
          </p:cNvPr>
          <p:cNvSpPr/>
          <p:nvPr/>
        </p:nvSpPr>
        <p:spPr>
          <a:xfrm>
            <a:off x="6360011" y="3703515"/>
            <a:ext cx="861613" cy="86161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E0C3EA78-0262-43CC-97FB-7233D055921D}"/>
              </a:ext>
            </a:extLst>
          </p:cNvPr>
          <p:cNvGrpSpPr/>
          <p:nvPr/>
        </p:nvGrpSpPr>
        <p:grpSpPr>
          <a:xfrm>
            <a:off x="7469384" y="5093817"/>
            <a:ext cx="3426157" cy="471400"/>
            <a:chOff x="7469384" y="5158936"/>
            <a:chExt cx="3426157" cy="471400"/>
          </a:xfrm>
        </p:grpSpPr>
        <p:sp>
          <p:nvSpPr>
            <p:cNvPr id="85" name="TextBox 84">
              <a:extLst>
                <a:ext uri="{FF2B5EF4-FFF2-40B4-BE49-F238E27FC236}">
                  <a16:creationId xmlns="" xmlns:a16="http://schemas.microsoft.com/office/drawing/2014/main" id="{37064592-F3AC-48D4-BAD5-2DB6EFE954F4}"/>
                </a:ext>
              </a:extLst>
            </p:cNvPr>
            <p:cNvSpPr txBox="1"/>
            <p:nvPr/>
          </p:nvSpPr>
          <p:spPr>
            <a:xfrm>
              <a:off x="7469384" y="5414892"/>
              <a:ext cx="3426157" cy="215444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algn="just">
                <a:defRPr sz="1400"/>
              </a:lvl1pPr>
            </a:lstStyle>
            <a:p>
              <a:endParaRPr lang="en-US" dirty="0"/>
            </a:p>
          </p:txBody>
        </p:sp>
        <p:sp>
          <p:nvSpPr>
            <p:cNvPr id="86" name="TextBox 85">
              <a:extLst>
                <a:ext uri="{FF2B5EF4-FFF2-40B4-BE49-F238E27FC236}">
                  <a16:creationId xmlns="" xmlns:a16="http://schemas.microsoft.com/office/drawing/2014/main" id="{8EFAF5A3-A7A4-4F8D-B073-F6087CA26D0A}"/>
                </a:ext>
              </a:extLst>
            </p:cNvPr>
            <p:cNvSpPr txBox="1"/>
            <p:nvPr/>
          </p:nvSpPr>
          <p:spPr>
            <a:xfrm>
              <a:off x="7469384" y="5158936"/>
              <a:ext cx="1188720" cy="246221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endParaRPr lang="en-US" sz="1600" b="1" dirty="0">
                <a:solidFill>
                  <a:schemeClr val="accent3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88" name="Oval 87">
            <a:extLst>
              <a:ext uri="{FF2B5EF4-FFF2-40B4-BE49-F238E27FC236}">
                <a16:creationId xmlns="" xmlns:a16="http://schemas.microsoft.com/office/drawing/2014/main" id="{60AFEF6C-30F8-457A-86B2-EAC1746A7B4A}"/>
              </a:ext>
            </a:extLst>
          </p:cNvPr>
          <p:cNvSpPr/>
          <p:nvPr/>
        </p:nvSpPr>
        <p:spPr>
          <a:xfrm>
            <a:off x="6360011" y="5114154"/>
            <a:ext cx="861613" cy="86161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8FD6B2DF-814F-4D81-9049-E8ECD36D8FFE}"/>
              </a:ext>
            </a:extLst>
          </p:cNvPr>
          <p:cNvGrpSpPr/>
          <p:nvPr/>
        </p:nvGrpSpPr>
        <p:grpSpPr>
          <a:xfrm>
            <a:off x="7469384" y="867928"/>
            <a:ext cx="3426157" cy="471400"/>
            <a:chOff x="7469384" y="927014"/>
            <a:chExt cx="3426157" cy="471400"/>
          </a:xfrm>
        </p:grpSpPr>
        <p:sp>
          <p:nvSpPr>
            <p:cNvPr id="96" name="TextBox 95">
              <a:extLst>
                <a:ext uri="{FF2B5EF4-FFF2-40B4-BE49-F238E27FC236}">
                  <a16:creationId xmlns="" xmlns:a16="http://schemas.microsoft.com/office/drawing/2014/main" id="{F696692B-5A3B-4F08-8DD7-D2980E951EA7}"/>
                </a:ext>
              </a:extLst>
            </p:cNvPr>
            <p:cNvSpPr txBox="1"/>
            <p:nvPr/>
          </p:nvSpPr>
          <p:spPr>
            <a:xfrm>
              <a:off x="7469384" y="1182970"/>
              <a:ext cx="3426157" cy="215444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just"/>
              <a:endParaRPr lang="en-US" sz="1400" dirty="0"/>
            </a:p>
          </p:txBody>
        </p:sp>
        <p:sp>
          <p:nvSpPr>
            <p:cNvPr id="97" name="TextBox 96">
              <a:extLst>
                <a:ext uri="{FF2B5EF4-FFF2-40B4-BE49-F238E27FC236}">
                  <a16:creationId xmlns="" xmlns:a16="http://schemas.microsoft.com/office/drawing/2014/main" id="{89553626-3F0B-42E2-ACDA-F8358EB51048}"/>
                </a:ext>
              </a:extLst>
            </p:cNvPr>
            <p:cNvSpPr txBox="1"/>
            <p:nvPr/>
          </p:nvSpPr>
          <p:spPr>
            <a:xfrm>
              <a:off x="7469384" y="927014"/>
              <a:ext cx="1188720" cy="246221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endParaRPr lang="en-US" sz="1600" b="1" dirty="0">
                <a:solidFill>
                  <a:schemeClr val="accent1">
                    <a:lumMod val="90000"/>
                  </a:schemeClr>
                </a:solidFill>
              </a:endParaRPr>
            </a:p>
          </p:txBody>
        </p:sp>
      </p:grpSp>
      <p:sp>
        <p:nvSpPr>
          <p:cNvPr id="99" name="Oval 98">
            <a:extLst>
              <a:ext uri="{FF2B5EF4-FFF2-40B4-BE49-F238E27FC236}">
                <a16:creationId xmlns="" xmlns:a16="http://schemas.microsoft.com/office/drawing/2014/main" id="{77D79D79-A039-4CEF-9DAC-8F54A3CCF24C}"/>
              </a:ext>
            </a:extLst>
          </p:cNvPr>
          <p:cNvSpPr/>
          <p:nvPr/>
        </p:nvSpPr>
        <p:spPr>
          <a:xfrm>
            <a:off x="6360011" y="882232"/>
            <a:ext cx="861613" cy="86161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Freeform 3886">
            <a:extLst>
              <a:ext uri="{FF2B5EF4-FFF2-40B4-BE49-F238E27FC236}">
                <a16:creationId xmlns="" xmlns:a16="http://schemas.microsoft.com/office/drawing/2014/main" id="{2FA6C4BF-689E-4194-B64E-5F151EF1A5CF}"/>
              </a:ext>
            </a:extLst>
          </p:cNvPr>
          <p:cNvSpPr>
            <a:spLocks noEditPoints="1"/>
          </p:cNvSpPr>
          <p:nvPr/>
        </p:nvSpPr>
        <p:spPr bwMode="auto">
          <a:xfrm>
            <a:off x="1979627" y="1983722"/>
            <a:ext cx="486284" cy="483596"/>
          </a:xfrm>
          <a:custGeom>
            <a:avLst/>
            <a:gdLst>
              <a:gd name="T0" fmla="*/ 268 w 902"/>
              <a:gd name="T1" fmla="*/ 575 h 901"/>
              <a:gd name="T2" fmla="*/ 207 w 902"/>
              <a:gd name="T3" fmla="*/ 555 h 901"/>
              <a:gd name="T4" fmla="*/ 155 w 902"/>
              <a:gd name="T5" fmla="*/ 520 h 901"/>
              <a:gd name="T6" fmla="*/ 112 w 902"/>
              <a:gd name="T7" fmla="*/ 475 h 901"/>
              <a:gd name="T8" fmla="*/ 81 w 902"/>
              <a:gd name="T9" fmla="*/ 422 h 901"/>
              <a:gd name="T10" fmla="*/ 64 w 902"/>
              <a:gd name="T11" fmla="*/ 360 h 901"/>
              <a:gd name="T12" fmla="*/ 61 w 902"/>
              <a:gd name="T13" fmla="*/ 294 h 901"/>
              <a:gd name="T14" fmla="*/ 76 w 902"/>
              <a:gd name="T15" fmla="*/ 231 h 901"/>
              <a:gd name="T16" fmla="*/ 104 w 902"/>
              <a:gd name="T17" fmla="*/ 175 h 901"/>
              <a:gd name="T18" fmla="*/ 145 w 902"/>
              <a:gd name="T19" fmla="*/ 128 h 901"/>
              <a:gd name="T20" fmla="*/ 197 w 902"/>
              <a:gd name="T21" fmla="*/ 92 h 901"/>
              <a:gd name="T22" fmla="*/ 256 w 902"/>
              <a:gd name="T23" fmla="*/ 69 h 901"/>
              <a:gd name="T24" fmla="*/ 320 w 902"/>
              <a:gd name="T25" fmla="*/ 60 h 901"/>
              <a:gd name="T26" fmla="*/ 385 w 902"/>
              <a:gd name="T27" fmla="*/ 69 h 901"/>
              <a:gd name="T28" fmla="*/ 444 w 902"/>
              <a:gd name="T29" fmla="*/ 92 h 901"/>
              <a:gd name="T30" fmla="*/ 495 w 902"/>
              <a:gd name="T31" fmla="*/ 128 h 901"/>
              <a:gd name="T32" fmla="*/ 537 w 902"/>
              <a:gd name="T33" fmla="*/ 175 h 901"/>
              <a:gd name="T34" fmla="*/ 564 w 902"/>
              <a:gd name="T35" fmla="*/ 231 h 901"/>
              <a:gd name="T36" fmla="*/ 579 w 902"/>
              <a:gd name="T37" fmla="*/ 294 h 901"/>
              <a:gd name="T38" fmla="*/ 577 w 902"/>
              <a:gd name="T39" fmla="*/ 360 h 901"/>
              <a:gd name="T40" fmla="*/ 560 w 902"/>
              <a:gd name="T41" fmla="*/ 422 h 901"/>
              <a:gd name="T42" fmla="*/ 529 w 902"/>
              <a:gd name="T43" fmla="*/ 475 h 901"/>
              <a:gd name="T44" fmla="*/ 486 w 902"/>
              <a:gd name="T45" fmla="*/ 520 h 901"/>
              <a:gd name="T46" fmla="*/ 432 w 902"/>
              <a:gd name="T47" fmla="*/ 555 h 901"/>
              <a:gd name="T48" fmla="*/ 372 w 902"/>
              <a:gd name="T49" fmla="*/ 575 h 901"/>
              <a:gd name="T50" fmla="*/ 320 w 902"/>
              <a:gd name="T51" fmla="*/ 580 h 901"/>
              <a:gd name="T52" fmla="*/ 591 w 902"/>
              <a:gd name="T53" fmla="*/ 491 h 901"/>
              <a:gd name="T54" fmla="*/ 621 w 902"/>
              <a:gd name="T55" fmla="*/ 430 h 901"/>
              <a:gd name="T56" fmla="*/ 637 w 902"/>
              <a:gd name="T57" fmla="*/ 363 h 901"/>
              <a:gd name="T58" fmla="*/ 638 w 902"/>
              <a:gd name="T59" fmla="*/ 288 h 901"/>
              <a:gd name="T60" fmla="*/ 621 w 902"/>
              <a:gd name="T61" fmla="*/ 211 h 901"/>
              <a:gd name="T62" fmla="*/ 586 w 902"/>
              <a:gd name="T63" fmla="*/ 142 h 901"/>
              <a:gd name="T64" fmla="*/ 535 w 902"/>
              <a:gd name="T65" fmla="*/ 83 h 901"/>
              <a:gd name="T66" fmla="*/ 473 w 902"/>
              <a:gd name="T67" fmla="*/ 39 h 901"/>
              <a:gd name="T68" fmla="*/ 400 w 902"/>
              <a:gd name="T69" fmla="*/ 10 h 901"/>
              <a:gd name="T70" fmla="*/ 320 w 902"/>
              <a:gd name="T71" fmla="*/ 0 h 901"/>
              <a:gd name="T72" fmla="*/ 241 w 902"/>
              <a:gd name="T73" fmla="*/ 10 h 901"/>
              <a:gd name="T74" fmla="*/ 168 w 902"/>
              <a:gd name="T75" fmla="*/ 39 h 901"/>
              <a:gd name="T76" fmla="*/ 105 w 902"/>
              <a:gd name="T77" fmla="*/ 83 h 901"/>
              <a:gd name="T78" fmla="*/ 55 w 902"/>
              <a:gd name="T79" fmla="*/ 142 h 901"/>
              <a:gd name="T80" fmla="*/ 20 w 902"/>
              <a:gd name="T81" fmla="*/ 211 h 901"/>
              <a:gd name="T82" fmla="*/ 1 w 902"/>
              <a:gd name="T83" fmla="*/ 288 h 901"/>
              <a:gd name="T84" fmla="*/ 3 w 902"/>
              <a:gd name="T85" fmla="*/ 369 h 901"/>
              <a:gd name="T86" fmla="*/ 25 w 902"/>
              <a:gd name="T87" fmla="*/ 445 h 901"/>
              <a:gd name="T88" fmla="*/ 64 w 902"/>
              <a:gd name="T89" fmla="*/ 512 h 901"/>
              <a:gd name="T90" fmla="*/ 117 w 902"/>
              <a:gd name="T91" fmla="*/ 568 h 901"/>
              <a:gd name="T92" fmla="*/ 182 w 902"/>
              <a:gd name="T93" fmla="*/ 608 h 901"/>
              <a:gd name="T94" fmla="*/ 256 w 902"/>
              <a:gd name="T95" fmla="*/ 634 h 901"/>
              <a:gd name="T96" fmla="*/ 335 w 902"/>
              <a:gd name="T97" fmla="*/ 641 h 901"/>
              <a:gd name="T98" fmla="*/ 405 w 902"/>
              <a:gd name="T99" fmla="*/ 630 h 901"/>
              <a:gd name="T100" fmla="*/ 468 w 902"/>
              <a:gd name="T101" fmla="*/ 604 h 901"/>
              <a:gd name="T102" fmla="*/ 525 w 902"/>
              <a:gd name="T103" fmla="*/ 567 h 901"/>
              <a:gd name="T104" fmla="*/ 871 w 902"/>
              <a:gd name="T105" fmla="*/ 901 h 901"/>
              <a:gd name="T106" fmla="*/ 897 w 902"/>
              <a:gd name="T107" fmla="*/ 888 h 901"/>
              <a:gd name="T108" fmla="*/ 899 w 902"/>
              <a:gd name="T109" fmla="*/ 86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02" h="901">
                <a:moveTo>
                  <a:pt x="320" y="580"/>
                </a:moveTo>
                <a:lnTo>
                  <a:pt x="307" y="580"/>
                </a:lnTo>
                <a:lnTo>
                  <a:pt x="294" y="579"/>
                </a:lnTo>
                <a:lnTo>
                  <a:pt x="281" y="577"/>
                </a:lnTo>
                <a:lnTo>
                  <a:pt x="268" y="575"/>
                </a:lnTo>
                <a:lnTo>
                  <a:pt x="256" y="572"/>
                </a:lnTo>
                <a:lnTo>
                  <a:pt x="243" y="569"/>
                </a:lnTo>
                <a:lnTo>
                  <a:pt x="231" y="564"/>
                </a:lnTo>
                <a:lnTo>
                  <a:pt x="219" y="560"/>
                </a:lnTo>
                <a:lnTo>
                  <a:pt x="207" y="555"/>
                </a:lnTo>
                <a:lnTo>
                  <a:pt x="197" y="549"/>
                </a:lnTo>
                <a:lnTo>
                  <a:pt x="186" y="543"/>
                </a:lnTo>
                <a:lnTo>
                  <a:pt x="175" y="535"/>
                </a:lnTo>
                <a:lnTo>
                  <a:pt x="164" y="529"/>
                </a:lnTo>
                <a:lnTo>
                  <a:pt x="155" y="520"/>
                </a:lnTo>
                <a:lnTo>
                  <a:pt x="145" y="513"/>
                </a:lnTo>
                <a:lnTo>
                  <a:pt x="136" y="504"/>
                </a:lnTo>
                <a:lnTo>
                  <a:pt x="128" y="495"/>
                </a:lnTo>
                <a:lnTo>
                  <a:pt x="119" y="486"/>
                </a:lnTo>
                <a:lnTo>
                  <a:pt x="112" y="475"/>
                </a:lnTo>
                <a:lnTo>
                  <a:pt x="104" y="466"/>
                </a:lnTo>
                <a:lnTo>
                  <a:pt x="98" y="455"/>
                </a:lnTo>
                <a:lnTo>
                  <a:pt x="91" y="444"/>
                </a:lnTo>
                <a:lnTo>
                  <a:pt x="86" y="432"/>
                </a:lnTo>
                <a:lnTo>
                  <a:pt x="81" y="422"/>
                </a:lnTo>
                <a:lnTo>
                  <a:pt x="76" y="410"/>
                </a:lnTo>
                <a:lnTo>
                  <a:pt x="72" y="397"/>
                </a:lnTo>
                <a:lnTo>
                  <a:pt x="69" y="385"/>
                </a:lnTo>
                <a:lnTo>
                  <a:pt x="66" y="372"/>
                </a:lnTo>
                <a:lnTo>
                  <a:pt x="64" y="360"/>
                </a:lnTo>
                <a:lnTo>
                  <a:pt x="61" y="347"/>
                </a:lnTo>
                <a:lnTo>
                  <a:pt x="60" y="334"/>
                </a:lnTo>
                <a:lnTo>
                  <a:pt x="60" y="320"/>
                </a:lnTo>
                <a:lnTo>
                  <a:pt x="60" y="307"/>
                </a:lnTo>
                <a:lnTo>
                  <a:pt x="61" y="294"/>
                </a:lnTo>
                <a:lnTo>
                  <a:pt x="64" y="281"/>
                </a:lnTo>
                <a:lnTo>
                  <a:pt x="66" y="268"/>
                </a:lnTo>
                <a:lnTo>
                  <a:pt x="69" y="256"/>
                </a:lnTo>
                <a:lnTo>
                  <a:pt x="72" y="243"/>
                </a:lnTo>
                <a:lnTo>
                  <a:pt x="76" y="231"/>
                </a:lnTo>
                <a:lnTo>
                  <a:pt x="81" y="219"/>
                </a:lnTo>
                <a:lnTo>
                  <a:pt x="86" y="207"/>
                </a:lnTo>
                <a:lnTo>
                  <a:pt x="91" y="197"/>
                </a:lnTo>
                <a:lnTo>
                  <a:pt x="98" y="186"/>
                </a:lnTo>
                <a:lnTo>
                  <a:pt x="104" y="175"/>
                </a:lnTo>
                <a:lnTo>
                  <a:pt x="112" y="164"/>
                </a:lnTo>
                <a:lnTo>
                  <a:pt x="119" y="155"/>
                </a:lnTo>
                <a:lnTo>
                  <a:pt x="128" y="145"/>
                </a:lnTo>
                <a:lnTo>
                  <a:pt x="136" y="137"/>
                </a:lnTo>
                <a:lnTo>
                  <a:pt x="145" y="128"/>
                </a:lnTo>
                <a:lnTo>
                  <a:pt x="155" y="119"/>
                </a:lnTo>
                <a:lnTo>
                  <a:pt x="164" y="112"/>
                </a:lnTo>
                <a:lnTo>
                  <a:pt x="175" y="104"/>
                </a:lnTo>
                <a:lnTo>
                  <a:pt x="186" y="98"/>
                </a:lnTo>
                <a:lnTo>
                  <a:pt x="197" y="92"/>
                </a:lnTo>
                <a:lnTo>
                  <a:pt x="207" y="86"/>
                </a:lnTo>
                <a:lnTo>
                  <a:pt x="219" y="81"/>
                </a:lnTo>
                <a:lnTo>
                  <a:pt x="231" y="77"/>
                </a:lnTo>
                <a:lnTo>
                  <a:pt x="243" y="72"/>
                </a:lnTo>
                <a:lnTo>
                  <a:pt x="256" y="69"/>
                </a:lnTo>
                <a:lnTo>
                  <a:pt x="268" y="66"/>
                </a:lnTo>
                <a:lnTo>
                  <a:pt x="281" y="64"/>
                </a:lnTo>
                <a:lnTo>
                  <a:pt x="294" y="61"/>
                </a:lnTo>
                <a:lnTo>
                  <a:pt x="307" y="60"/>
                </a:lnTo>
                <a:lnTo>
                  <a:pt x="320" y="60"/>
                </a:lnTo>
                <a:lnTo>
                  <a:pt x="334" y="60"/>
                </a:lnTo>
                <a:lnTo>
                  <a:pt x="347" y="61"/>
                </a:lnTo>
                <a:lnTo>
                  <a:pt x="360" y="64"/>
                </a:lnTo>
                <a:lnTo>
                  <a:pt x="372" y="66"/>
                </a:lnTo>
                <a:lnTo>
                  <a:pt x="385" y="69"/>
                </a:lnTo>
                <a:lnTo>
                  <a:pt x="397" y="72"/>
                </a:lnTo>
                <a:lnTo>
                  <a:pt x="410" y="77"/>
                </a:lnTo>
                <a:lnTo>
                  <a:pt x="422" y="81"/>
                </a:lnTo>
                <a:lnTo>
                  <a:pt x="432" y="86"/>
                </a:lnTo>
                <a:lnTo>
                  <a:pt x="444" y="92"/>
                </a:lnTo>
                <a:lnTo>
                  <a:pt x="455" y="98"/>
                </a:lnTo>
                <a:lnTo>
                  <a:pt x="466" y="104"/>
                </a:lnTo>
                <a:lnTo>
                  <a:pt x="475" y="112"/>
                </a:lnTo>
                <a:lnTo>
                  <a:pt x="486" y="119"/>
                </a:lnTo>
                <a:lnTo>
                  <a:pt x="495" y="128"/>
                </a:lnTo>
                <a:lnTo>
                  <a:pt x="504" y="137"/>
                </a:lnTo>
                <a:lnTo>
                  <a:pt x="513" y="145"/>
                </a:lnTo>
                <a:lnTo>
                  <a:pt x="522" y="155"/>
                </a:lnTo>
                <a:lnTo>
                  <a:pt x="529" y="164"/>
                </a:lnTo>
                <a:lnTo>
                  <a:pt x="537" y="175"/>
                </a:lnTo>
                <a:lnTo>
                  <a:pt x="543" y="186"/>
                </a:lnTo>
                <a:lnTo>
                  <a:pt x="549" y="197"/>
                </a:lnTo>
                <a:lnTo>
                  <a:pt x="555" y="207"/>
                </a:lnTo>
                <a:lnTo>
                  <a:pt x="560" y="219"/>
                </a:lnTo>
                <a:lnTo>
                  <a:pt x="564" y="231"/>
                </a:lnTo>
                <a:lnTo>
                  <a:pt x="569" y="243"/>
                </a:lnTo>
                <a:lnTo>
                  <a:pt x="572" y="256"/>
                </a:lnTo>
                <a:lnTo>
                  <a:pt x="575" y="268"/>
                </a:lnTo>
                <a:lnTo>
                  <a:pt x="577" y="281"/>
                </a:lnTo>
                <a:lnTo>
                  <a:pt x="579" y="294"/>
                </a:lnTo>
                <a:lnTo>
                  <a:pt x="580" y="307"/>
                </a:lnTo>
                <a:lnTo>
                  <a:pt x="580" y="320"/>
                </a:lnTo>
                <a:lnTo>
                  <a:pt x="580" y="334"/>
                </a:lnTo>
                <a:lnTo>
                  <a:pt x="579" y="347"/>
                </a:lnTo>
                <a:lnTo>
                  <a:pt x="577" y="360"/>
                </a:lnTo>
                <a:lnTo>
                  <a:pt x="575" y="372"/>
                </a:lnTo>
                <a:lnTo>
                  <a:pt x="572" y="385"/>
                </a:lnTo>
                <a:lnTo>
                  <a:pt x="569" y="397"/>
                </a:lnTo>
                <a:lnTo>
                  <a:pt x="564" y="410"/>
                </a:lnTo>
                <a:lnTo>
                  <a:pt x="560" y="422"/>
                </a:lnTo>
                <a:lnTo>
                  <a:pt x="555" y="432"/>
                </a:lnTo>
                <a:lnTo>
                  <a:pt x="549" y="444"/>
                </a:lnTo>
                <a:lnTo>
                  <a:pt x="543" y="455"/>
                </a:lnTo>
                <a:lnTo>
                  <a:pt x="537" y="466"/>
                </a:lnTo>
                <a:lnTo>
                  <a:pt x="529" y="475"/>
                </a:lnTo>
                <a:lnTo>
                  <a:pt x="522" y="486"/>
                </a:lnTo>
                <a:lnTo>
                  <a:pt x="513" y="495"/>
                </a:lnTo>
                <a:lnTo>
                  <a:pt x="504" y="504"/>
                </a:lnTo>
                <a:lnTo>
                  <a:pt x="495" y="513"/>
                </a:lnTo>
                <a:lnTo>
                  <a:pt x="486" y="520"/>
                </a:lnTo>
                <a:lnTo>
                  <a:pt x="475" y="529"/>
                </a:lnTo>
                <a:lnTo>
                  <a:pt x="466" y="535"/>
                </a:lnTo>
                <a:lnTo>
                  <a:pt x="455" y="543"/>
                </a:lnTo>
                <a:lnTo>
                  <a:pt x="444" y="549"/>
                </a:lnTo>
                <a:lnTo>
                  <a:pt x="432" y="555"/>
                </a:lnTo>
                <a:lnTo>
                  <a:pt x="422" y="560"/>
                </a:lnTo>
                <a:lnTo>
                  <a:pt x="410" y="564"/>
                </a:lnTo>
                <a:lnTo>
                  <a:pt x="397" y="569"/>
                </a:lnTo>
                <a:lnTo>
                  <a:pt x="385" y="572"/>
                </a:lnTo>
                <a:lnTo>
                  <a:pt x="372" y="575"/>
                </a:lnTo>
                <a:lnTo>
                  <a:pt x="360" y="577"/>
                </a:lnTo>
                <a:lnTo>
                  <a:pt x="347" y="579"/>
                </a:lnTo>
                <a:lnTo>
                  <a:pt x="334" y="580"/>
                </a:lnTo>
                <a:lnTo>
                  <a:pt x="320" y="580"/>
                </a:lnTo>
                <a:lnTo>
                  <a:pt x="320" y="580"/>
                </a:lnTo>
                <a:close/>
                <a:moveTo>
                  <a:pt x="893" y="851"/>
                </a:moveTo>
                <a:lnTo>
                  <a:pt x="567" y="525"/>
                </a:lnTo>
                <a:lnTo>
                  <a:pt x="575" y="514"/>
                </a:lnTo>
                <a:lnTo>
                  <a:pt x="584" y="503"/>
                </a:lnTo>
                <a:lnTo>
                  <a:pt x="591" y="491"/>
                </a:lnTo>
                <a:lnTo>
                  <a:pt x="598" y="480"/>
                </a:lnTo>
                <a:lnTo>
                  <a:pt x="604" y="468"/>
                </a:lnTo>
                <a:lnTo>
                  <a:pt x="611" y="456"/>
                </a:lnTo>
                <a:lnTo>
                  <a:pt x="616" y="443"/>
                </a:lnTo>
                <a:lnTo>
                  <a:pt x="621" y="430"/>
                </a:lnTo>
                <a:lnTo>
                  <a:pt x="626" y="417"/>
                </a:lnTo>
                <a:lnTo>
                  <a:pt x="630" y="405"/>
                </a:lnTo>
                <a:lnTo>
                  <a:pt x="633" y="391"/>
                </a:lnTo>
                <a:lnTo>
                  <a:pt x="635" y="377"/>
                </a:lnTo>
                <a:lnTo>
                  <a:pt x="637" y="363"/>
                </a:lnTo>
                <a:lnTo>
                  <a:pt x="639" y="349"/>
                </a:lnTo>
                <a:lnTo>
                  <a:pt x="641" y="335"/>
                </a:lnTo>
                <a:lnTo>
                  <a:pt x="641" y="320"/>
                </a:lnTo>
                <a:lnTo>
                  <a:pt x="641" y="304"/>
                </a:lnTo>
                <a:lnTo>
                  <a:pt x="638" y="288"/>
                </a:lnTo>
                <a:lnTo>
                  <a:pt x="637" y="272"/>
                </a:lnTo>
                <a:lnTo>
                  <a:pt x="634" y="256"/>
                </a:lnTo>
                <a:lnTo>
                  <a:pt x="631" y="241"/>
                </a:lnTo>
                <a:lnTo>
                  <a:pt x="627" y="226"/>
                </a:lnTo>
                <a:lnTo>
                  <a:pt x="621" y="211"/>
                </a:lnTo>
                <a:lnTo>
                  <a:pt x="616" y="196"/>
                </a:lnTo>
                <a:lnTo>
                  <a:pt x="609" y="182"/>
                </a:lnTo>
                <a:lnTo>
                  <a:pt x="602" y="168"/>
                </a:lnTo>
                <a:lnTo>
                  <a:pt x="594" y="155"/>
                </a:lnTo>
                <a:lnTo>
                  <a:pt x="586" y="142"/>
                </a:lnTo>
                <a:lnTo>
                  <a:pt x="577" y="129"/>
                </a:lnTo>
                <a:lnTo>
                  <a:pt x="568" y="117"/>
                </a:lnTo>
                <a:lnTo>
                  <a:pt x="557" y="105"/>
                </a:lnTo>
                <a:lnTo>
                  <a:pt x="546" y="94"/>
                </a:lnTo>
                <a:lnTo>
                  <a:pt x="535" y="83"/>
                </a:lnTo>
                <a:lnTo>
                  <a:pt x="524" y="73"/>
                </a:lnTo>
                <a:lnTo>
                  <a:pt x="512" y="64"/>
                </a:lnTo>
                <a:lnTo>
                  <a:pt x="499" y="55"/>
                </a:lnTo>
                <a:lnTo>
                  <a:pt x="486" y="46"/>
                </a:lnTo>
                <a:lnTo>
                  <a:pt x="473" y="39"/>
                </a:lnTo>
                <a:lnTo>
                  <a:pt x="459" y="31"/>
                </a:lnTo>
                <a:lnTo>
                  <a:pt x="445" y="25"/>
                </a:lnTo>
                <a:lnTo>
                  <a:pt x="430" y="20"/>
                </a:lnTo>
                <a:lnTo>
                  <a:pt x="415" y="14"/>
                </a:lnTo>
                <a:lnTo>
                  <a:pt x="400" y="10"/>
                </a:lnTo>
                <a:lnTo>
                  <a:pt x="385" y="7"/>
                </a:lnTo>
                <a:lnTo>
                  <a:pt x="369" y="4"/>
                </a:lnTo>
                <a:lnTo>
                  <a:pt x="353" y="1"/>
                </a:lnTo>
                <a:lnTo>
                  <a:pt x="337" y="0"/>
                </a:lnTo>
                <a:lnTo>
                  <a:pt x="320" y="0"/>
                </a:lnTo>
                <a:lnTo>
                  <a:pt x="304" y="0"/>
                </a:lnTo>
                <a:lnTo>
                  <a:pt x="288" y="1"/>
                </a:lnTo>
                <a:lnTo>
                  <a:pt x="272" y="4"/>
                </a:lnTo>
                <a:lnTo>
                  <a:pt x="256" y="7"/>
                </a:lnTo>
                <a:lnTo>
                  <a:pt x="241" y="10"/>
                </a:lnTo>
                <a:lnTo>
                  <a:pt x="225" y="14"/>
                </a:lnTo>
                <a:lnTo>
                  <a:pt x="210" y="20"/>
                </a:lnTo>
                <a:lnTo>
                  <a:pt x="195" y="25"/>
                </a:lnTo>
                <a:lnTo>
                  <a:pt x="182" y="31"/>
                </a:lnTo>
                <a:lnTo>
                  <a:pt x="168" y="39"/>
                </a:lnTo>
                <a:lnTo>
                  <a:pt x="155" y="46"/>
                </a:lnTo>
                <a:lnTo>
                  <a:pt x="142" y="55"/>
                </a:lnTo>
                <a:lnTo>
                  <a:pt x="129" y="64"/>
                </a:lnTo>
                <a:lnTo>
                  <a:pt x="117" y="73"/>
                </a:lnTo>
                <a:lnTo>
                  <a:pt x="105" y="83"/>
                </a:lnTo>
                <a:lnTo>
                  <a:pt x="94" y="94"/>
                </a:lnTo>
                <a:lnTo>
                  <a:pt x="84" y="105"/>
                </a:lnTo>
                <a:lnTo>
                  <a:pt x="73" y="117"/>
                </a:lnTo>
                <a:lnTo>
                  <a:pt x="64" y="129"/>
                </a:lnTo>
                <a:lnTo>
                  <a:pt x="55" y="142"/>
                </a:lnTo>
                <a:lnTo>
                  <a:pt x="46" y="155"/>
                </a:lnTo>
                <a:lnTo>
                  <a:pt x="39" y="168"/>
                </a:lnTo>
                <a:lnTo>
                  <a:pt x="31" y="182"/>
                </a:lnTo>
                <a:lnTo>
                  <a:pt x="25" y="196"/>
                </a:lnTo>
                <a:lnTo>
                  <a:pt x="20" y="211"/>
                </a:lnTo>
                <a:lnTo>
                  <a:pt x="14" y="226"/>
                </a:lnTo>
                <a:lnTo>
                  <a:pt x="10" y="241"/>
                </a:lnTo>
                <a:lnTo>
                  <a:pt x="7" y="256"/>
                </a:lnTo>
                <a:lnTo>
                  <a:pt x="3" y="272"/>
                </a:lnTo>
                <a:lnTo>
                  <a:pt x="1" y="288"/>
                </a:lnTo>
                <a:lnTo>
                  <a:pt x="0" y="304"/>
                </a:lnTo>
                <a:lnTo>
                  <a:pt x="0" y="320"/>
                </a:lnTo>
                <a:lnTo>
                  <a:pt x="0" y="337"/>
                </a:lnTo>
                <a:lnTo>
                  <a:pt x="1" y="353"/>
                </a:lnTo>
                <a:lnTo>
                  <a:pt x="3" y="369"/>
                </a:lnTo>
                <a:lnTo>
                  <a:pt x="7" y="385"/>
                </a:lnTo>
                <a:lnTo>
                  <a:pt x="10" y="400"/>
                </a:lnTo>
                <a:lnTo>
                  <a:pt x="14" y="415"/>
                </a:lnTo>
                <a:lnTo>
                  <a:pt x="20" y="430"/>
                </a:lnTo>
                <a:lnTo>
                  <a:pt x="25" y="445"/>
                </a:lnTo>
                <a:lnTo>
                  <a:pt x="31" y="459"/>
                </a:lnTo>
                <a:lnTo>
                  <a:pt x="39" y="473"/>
                </a:lnTo>
                <a:lnTo>
                  <a:pt x="46" y="486"/>
                </a:lnTo>
                <a:lnTo>
                  <a:pt x="55" y="499"/>
                </a:lnTo>
                <a:lnTo>
                  <a:pt x="64" y="512"/>
                </a:lnTo>
                <a:lnTo>
                  <a:pt x="73" y="524"/>
                </a:lnTo>
                <a:lnTo>
                  <a:pt x="84" y="535"/>
                </a:lnTo>
                <a:lnTo>
                  <a:pt x="94" y="546"/>
                </a:lnTo>
                <a:lnTo>
                  <a:pt x="105" y="557"/>
                </a:lnTo>
                <a:lnTo>
                  <a:pt x="117" y="568"/>
                </a:lnTo>
                <a:lnTo>
                  <a:pt x="129" y="577"/>
                </a:lnTo>
                <a:lnTo>
                  <a:pt x="142" y="586"/>
                </a:lnTo>
                <a:lnTo>
                  <a:pt x="155" y="594"/>
                </a:lnTo>
                <a:lnTo>
                  <a:pt x="168" y="602"/>
                </a:lnTo>
                <a:lnTo>
                  <a:pt x="182" y="608"/>
                </a:lnTo>
                <a:lnTo>
                  <a:pt x="195" y="615"/>
                </a:lnTo>
                <a:lnTo>
                  <a:pt x="210" y="621"/>
                </a:lnTo>
                <a:lnTo>
                  <a:pt x="225" y="627"/>
                </a:lnTo>
                <a:lnTo>
                  <a:pt x="241" y="631"/>
                </a:lnTo>
                <a:lnTo>
                  <a:pt x="256" y="634"/>
                </a:lnTo>
                <a:lnTo>
                  <a:pt x="272" y="637"/>
                </a:lnTo>
                <a:lnTo>
                  <a:pt x="288" y="638"/>
                </a:lnTo>
                <a:lnTo>
                  <a:pt x="304" y="641"/>
                </a:lnTo>
                <a:lnTo>
                  <a:pt x="320" y="641"/>
                </a:lnTo>
                <a:lnTo>
                  <a:pt x="335" y="641"/>
                </a:lnTo>
                <a:lnTo>
                  <a:pt x="349" y="639"/>
                </a:lnTo>
                <a:lnTo>
                  <a:pt x="363" y="637"/>
                </a:lnTo>
                <a:lnTo>
                  <a:pt x="377" y="635"/>
                </a:lnTo>
                <a:lnTo>
                  <a:pt x="391" y="633"/>
                </a:lnTo>
                <a:lnTo>
                  <a:pt x="405" y="630"/>
                </a:lnTo>
                <a:lnTo>
                  <a:pt x="417" y="625"/>
                </a:lnTo>
                <a:lnTo>
                  <a:pt x="430" y="621"/>
                </a:lnTo>
                <a:lnTo>
                  <a:pt x="443" y="616"/>
                </a:lnTo>
                <a:lnTo>
                  <a:pt x="456" y="610"/>
                </a:lnTo>
                <a:lnTo>
                  <a:pt x="468" y="604"/>
                </a:lnTo>
                <a:lnTo>
                  <a:pt x="480" y="598"/>
                </a:lnTo>
                <a:lnTo>
                  <a:pt x="491" y="591"/>
                </a:lnTo>
                <a:lnTo>
                  <a:pt x="503" y="584"/>
                </a:lnTo>
                <a:lnTo>
                  <a:pt x="514" y="575"/>
                </a:lnTo>
                <a:lnTo>
                  <a:pt x="525" y="567"/>
                </a:lnTo>
                <a:lnTo>
                  <a:pt x="851" y="892"/>
                </a:lnTo>
                <a:lnTo>
                  <a:pt x="855" y="897"/>
                </a:lnTo>
                <a:lnTo>
                  <a:pt x="860" y="899"/>
                </a:lnTo>
                <a:lnTo>
                  <a:pt x="866" y="901"/>
                </a:lnTo>
                <a:lnTo>
                  <a:pt x="871" y="901"/>
                </a:lnTo>
                <a:lnTo>
                  <a:pt x="878" y="901"/>
                </a:lnTo>
                <a:lnTo>
                  <a:pt x="883" y="899"/>
                </a:lnTo>
                <a:lnTo>
                  <a:pt x="888" y="897"/>
                </a:lnTo>
                <a:lnTo>
                  <a:pt x="893" y="892"/>
                </a:lnTo>
                <a:lnTo>
                  <a:pt x="897" y="888"/>
                </a:lnTo>
                <a:lnTo>
                  <a:pt x="899" y="883"/>
                </a:lnTo>
                <a:lnTo>
                  <a:pt x="901" y="877"/>
                </a:lnTo>
                <a:lnTo>
                  <a:pt x="902" y="871"/>
                </a:lnTo>
                <a:lnTo>
                  <a:pt x="901" y="866"/>
                </a:lnTo>
                <a:lnTo>
                  <a:pt x="899" y="860"/>
                </a:lnTo>
                <a:lnTo>
                  <a:pt x="897" y="855"/>
                </a:lnTo>
                <a:lnTo>
                  <a:pt x="893" y="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329840" y="1313039"/>
            <a:ext cx="54864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https://feszitett-folia.com/wp-content/uploads/elettartam-garancia-LED-vilagita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56" y="4447116"/>
            <a:ext cx="2873487" cy="2382109"/>
          </a:xfrm>
          <a:prstGeom prst="rect">
            <a:avLst/>
          </a:prstGeom>
          <a:noFill/>
        </p:spPr>
      </p:pic>
      <p:sp>
        <p:nvSpPr>
          <p:cNvPr id="46" name="Прямоугольник 45"/>
          <p:cNvSpPr/>
          <p:nvPr/>
        </p:nvSpPr>
        <p:spPr>
          <a:xfrm>
            <a:off x="3834385" y="585275"/>
            <a:ext cx="3901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Поручение:</a:t>
            </a:r>
          </a:p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011382" y="1313039"/>
            <a:ext cx="10113818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AutoNum type="arabicPeriod"/>
            </a:pPr>
            <a:endParaRPr lang="ru-RU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Довести до сведения организаций образования информацию о проведении областного дистанционного конкурса «Виртуальные экскурсии по музеям»;</a:t>
            </a:r>
          </a:p>
          <a:p>
            <a:pPr algn="just"/>
            <a:endParaRPr lang="ru-RU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 Обеспечить участие педагогов организаций образования в</a:t>
            </a:r>
          </a:p>
          <a:p>
            <a:pPr algn="just"/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конкурсе.</a:t>
            </a:r>
            <a:endParaRPr lang="ru-RU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AutoNum type="arabicPeriod"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61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8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B01B2E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ern 03">
      <a:majorFont>
        <a:latin typeface="Segoe U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1855</TotalTime>
  <Words>96</Words>
  <Application>Microsoft Office PowerPoint</Application>
  <PresentationFormat>Произвольный</PresentationFormat>
  <Paragraphs>65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Office Theme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umc</cp:lastModifiedBy>
  <cp:revision>174</cp:revision>
  <cp:lastPrinted>2022-09-16T11:21:33Z</cp:lastPrinted>
  <dcterms:created xsi:type="dcterms:W3CDTF">2018-05-07T03:42:01Z</dcterms:created>
  <dcterms:modified xsi:type="dcterms:W3CDTF">2022-09-20T08:10:35Z</dcterms:modified>
</cp:coreProperties>
</file>