
<file path=[Content_Types].xml><?xml version="1.0" encoding="utf-8"?>
<Types xmlns="http://schemas.openxmlformats.org/package/2006/content-types">
  <Default Extension="png" ContentType="image/png"/>
  <Default Extension="rels" ContentType="application/vnd.openxmlformats-package.relationships+xml"/>
  <Default Extension="xml" ContentType="application/xml"/>
  <Default Extension="fntdata" ContentType="application/x-fontdata"/>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embedTrueTypeFonts="1" saveSubsetFonts="1" autoCompressPictures="0">
  <p:sldMasterIdLst>
    <p:sldMasterId id="2147483659" r:id="rId1"/>
  </p:sldMasterIdLst>
  <p:notesMasterIdLst>
    <p:notesMasterId r:id="rId31"/>
  </p:notesMasterIdLst>
  <p:sldIdLst>
    <p:sldId id="256" r:id="rId2"/>
    <p:sldId id="257" r:id="rId3"/>
    <p:sldId id="269" r:id="rId4"/>
    <p:sldId id="271" r:id="rId5"/>
    <p:sldId id="272" r:id="rId6"/>
    <p:sldId id="273" r:id="rId7"/>
    <p:sldId id="259" r:id="rId8"/>
    <p:sldId id="291" r:id="rId9"/>
    <p:sldId id="261" r:id="rId10"/>
    <p:sldId id="274" r:id="rId11"/>
    <p:sldId id="275" r:id="rId12"/>
    <p:sldId id="264" r:id="rId13"/>
    <p:sldId id="287" r:id="rId14"/>
    <p:sldId id="284" r:id="rId15"/>
    <p:sldId id="285" r:id="rId16"/>
    <p:sldId id="286" r:id="rId17"/>
    <p:sldId id="288" r:id="rId18"/>
    <p:sldId id="289" r:id="rId19"/>
    <p:sldId id="290" r:id="rId20"/>
    <p:sldId id="298" r:id="rId21"/>
    <p:sldId id="299" r:id="rId22"/>
    <p:sldId id="295" r:id="rId23"/>
    <p:sldId id="300" r:id="rId24"/>
    <p:sldId id="301" r:id="rId25"/>
    <p:sldId id="276" r:id="rId26"/>
    <p:sldId id="282" r:id="rId27"/>
    <p:sldId id="292" r:id="rId28"/>
    <p:sldId id="283" r:id="rId29"/>
    <p:sldId id="293" r:id="rId30"/>
  </p:sldIdLst>
  <p:sldSz cx="9144000" cy="5143500" type="screen16x9"/>
  <p:notesSz cx="6858000" cy="9144000"/>
  <p:embeddedFontLst>
    <p:embeddedFont>
      <p:font typeface="Open Sans" charset="0"/>
      <p:regular r:id="rId32"/>
      <p:bold r:id="rId33"/>
      <p:italic r:id="rId34"/>
      <p:boldItalic r:id="rId35"/>
    </p:embeddedFont>
    <p:embeddedFont>
      <p:font typeface="PT Sans Narrow" charset="-52"/>
      <p:regular r:id="rId36"/>
      <p:bold r:id="rId37"/>
    </p:embeddedFont>
    <p:embeddedFont>
      <p:font typeface="Calibri" pitchFamily="34" charset="0"/>
      <p:regular r:id="rId38"/>
      <p:bold r:id="rId39"/>
      <p:italic r:id="rId40"/>
      <p:boldItalic r:id="rId41"/>
    </p:embeddedFont>
    <p:embeddedFont>
      <p:font typeface="Microsoft YaHei Light" pitchFamily="34" charset="-122"/>
      <p:regular r:id="rId42"/>
    </p:embeddedFont>
  </p:embeddedFontLst>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 xmlns:p15="http://schemas.microsoft.com/office/powerpoint/2012/main">
        <p15:guide id="1" orient="horz" pos="162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 xmlns:p15="http://schemas.microsoft.com/office/powerpoint/2012/main" val="0"/>
    </p:ext>
  </p:extLst>
</p:presentationPr>
</file>

<file path=ppt/tableStyles.xml><?xml version="1.0" encoding="utf-8"?>
<a:tblStyleLst xmlns:a="http://schemas.openxmlformats.org/drawingml/2006/main" def="{749CDD91-54A5-461C-B6B7-F87947FA2418}">
  <a:tblStyle styleId="{749CDD91-54A5-461C-B6B7-F87947FA2418}" styleName="Table_0">
    <a:wholeTbl>
      <a:tcTxStyle>
        <a:font>
          <a:latin typeface="Arial"/>
          <a:ea typeface="Arial"/>
          <a:cs typeface="Arial"/>
        </a:font>
        <a:srgbClr val="000000"/>
      </a:tcTxStyle>
      <a:tcStyle>
        <a:tcBdr>
          <a:left>
            <a:ln w="9525" cap="flat" cmpd="sng">
              <a:solidFill>
                <a:srgbClr val="9E9E9E"/>
              </a:solidFill>
              <a:prstDash val="solid"/>
              <a:round/>
              <a:headEnd type="none" w="sm" len="sm"/>
              <a:tailEnd type="none" w="sm" len="sm"/>
            </a:ln>
          </a:left>
          <a:right>
            <a:ln w="9525" cap="flat" cmpd="sng">
              <a:solidFill>
                <a:srgbClr val="9E9E9E"/>
              </a:solidFill>
              <a:prstDash val="solid"/>
              <a:round/>
              <a:headEnd type="none" w="sm" len="sm"/>
              <a:tailEnd type="none" w="sm" len="sm"/>
            </a:ln>
          </a:right>
          <a:top>
            <a:ln w="9525" cap="flat" cmpd="sng">
              <a:solidFill>
                <a:srgbClr val="9E9E9E"/>
              </a:solidFill>
              <a:prstDash val="solid"/>
              <a:round/>
              <a:headEnd type="none" w="sm" len="sm"/>
              <a:tailEnd type="none" w="sm" len="sm"/>
            </a:ln>
          </a:top>
          <a:bottom>
            <a:ln w="9525" cap="flat" cmpd="sng">
              <a:solidFill>
                <a:srgbClr val="9E9E9E"/>
              </a:solidFill>
              <a:prstDash val="solid"/>
              <a:round/>
              <a:headEnd type="none" w="sm" len="sm"/>
              <a:tailEnd type="none" w="sm" len="sm"/>
            </a:ln>
          </a:bottom>
          <a:insideH>
            <a:ln w="9525" cap="flat" cmpd="sng">
              <a:solidFill>
                <a:srgbClr val="9E9E9E"/>
              </a:solidFill>
              <a:prstDash val="solid"/>
              <a:round/>
              <a:headEnd type="none" w="sm" len="sm"/>
              <a:tailEnd type="none" w="sm" len="sm"/>
            </a:ln>
          </a:insideH>
          <a:insideV>
            <a:ln w="9525" cap="flat" cmpd="sng">
              <a:solidFill>
                <a:srgbClr val="9E9E9E"/>
              </a:solidFill>
              <a:prstDash val="solid"/>
              <a:round/>
              <a:headEnd type="none" w="sm" len="sm"/>
              <a:tailEnd type="none" w="sm" len="sm"/>
            </a:ln>
          </a:insideV>
        </a:tcBdr>
      </a:tcStyle>
    </a:wholeTbl>
    <a:band1H>
      <a:tcTxStyle/>
      <a:tcStyle>
        <a:tcBdr/>
      </a:tcStyle>
    </a:band1H>
    <a:band2H>
      <a:tcTxStyle/>
      <a:tcStyle>
        <a:tcBdr/>
      </a:tcStyle>
    </a:band2H>
    <a:band1V>
      <a:tcTxStyle/>
      <a:tcStyle>
        <a:tcBdr/>
      </a:tcStyle>
    </a:band1V>
    <a:band2V>
      <a:tcTxStyle/>
      <a:tcStyle>
        <a:tcBdr/>
      </a:tcStyle>
    </a:band2V>
    <a:lastCol>
      <a:tcTxStyle/>
      <a:tcStyle>
        <a:tcBdr/>
      </a:tcStyle>
    </a:lastCol>
    <a:firstCol>
      <a:tcTxStyle/>
      <a:tcStyle>
        <a:tcBdr/>
      </a:tcStyle>
    </a:firstCol>
    <a:lastRow>
      <a:tcTxStyle/>
      <a:tcStyle>
        <a:tcBdr/>
      </a:tcStyle>
    </a:lastRow>
    <a:seCell>
      <a:tcTxStyle/>
      <a:tcStyle>
        <a:tcBdr/>
      </a:tcStyle>
    </a:seCell>
    <a:swCell>
      <a:tcTxStyle/>
      <a:tcStyle>
        <a:tcBdr/>
      </a:tcStyle>
    </a:swCell>
    <a:firstRow>
      <a:tcTxStyle/>
      <a:tcStyle>
        <a:tcBdr/>
      </a:tcStyle>
    </a:firstRow>
    <a:neCell>
      <a:tcTxStyle/>
      <a:tcStyle>
        <a:tcBdr/>
      </a:tcStyle>
    </a:neCell>
    <a:nwCell>
      <a:tcTxStyle/>
      <a:tcStyle>
        <a:tcBdr/>
      </a:tcStyle>
    </a:nwCell>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p:cViewPr>
        <p:scale>
          <a:sx n="110" d="100"/>
          <a:sy n="110" d="100"/>
        </p:scale>
        <p:origin x="-1644" y="-690"/>
      </p:cViewPr>
      <p:guideLst>
        <p:guide orient="horz" pos="162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font" Target="fonts/font8.fntdata"/><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font" Target="fonts/font3.fntdata"/><Relationship Id="rId42" Type="http://schemas.openxmlformats.org/officeDocument/2006/relationships/font" Target="fonts/font11.fntdata"/><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font" Target="fonts/font2.fntdata"/><Relationship Id="rId38" Type="http://schemas.openxmlformats.org/officeDocument/2006/relationships/font" Target="fonts/font7.fntdata"/><Relationship Id="rId46"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font" Target="fonts/font10.fntdata"/><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font" Target="fonts/font1.fntdata"/><Relationship Id="rId37" Type="http://schemas.openxmlformats.org/officeDocument/2006/relationships/font" Target="fonts/font6.fntdata"/><Relationship Id="rId40" Type="http://schemas.openxmlformats.org/officeDocument/2006/relationships/font" Target="fonts/font9.fntdata"/><Relationship Id="rId45"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font" Target="fonts/font5.fntdata"/><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notesMaster" Target="notesMasters/notesMaster1.xml"/><Relationship Id="rId44"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font" Target="fonts/font4.fntdata"/><Relationship Id="rId43"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Shape 2"/>
        <p:cNvGrpSpPr/>
        <p:nvPr/>
      </p:nvGrpSpPr>
      <p:grpSpPr>
        <a:xfrm>
          <a:off x="0" y="0"/>
          <a:ext cx="0" cy="0"/>
          <a:chOff x="0" y="0"/>
          <a:chExt cx="0" cy="0"/>
        </a:xfrm>
      </p:grpSpPr>
      <p:sp>
        <p:nvSpPr>
          <p:cNvPr id="3" name="Google Shape;3;n"/>
          <p:cNvSpPr>
            <a:spLocks noGrp="1" noRot="1" noChangeAspect="1"/>
          </p:cNvSpPr>
          <p:nvPr>
            <p:ph type="sldImg" idx="2"/>
          </p:nvPr>
        </p:nvSpPr>
        <p:spPr>
          <a:xfrm>
            <a:off x="381300" y="685800"/>
            <a:ext cx="6096075"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 name="Google Shape;4;n"/>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lvl1pPr marL="457200" lvl="0" indent="-298450">
              <a:spcBef>
                <a:spcPts val="0"/>
              </a:spcBef>
              <a:spcAft>
                <a:spcPts val="0"/>
              </a:spcAft>
              <a:buSzPts val="1100"/>
              <a:buChar char="●"/>
              <a:defRPr sz="1100"/>
            </a:lvl1pPr>
            <a:lvl2pPr marL="914400" lvl="1" indent="-298450">
              <a:spcBef>
                <a:spcPts val="0"/>
              </a:spcBef>
              <a:spcAft>
                <a:spcPts val="0"/>
              </a:spcAft>
              <a:buSzPts val="1100"/>
              <a:buChar char="○"/>
              <a:defRPr sz="1100"/>
            </a:lvl2pPr>
            <a:lvl3pPr marL="1371600" lvl="2" indent="-298450">
              <a:spcBef>
                <a:spcPts val="0"/>
              </a:spcBef>
              <a:spcAft>
                <a:spcPts val="0"/>
              </a:spcAft>
              <a:buSzPts val="1100"/>
              <a:buChar char="■"/>
              <a:defRPr sz="1100"/>
            </a:lvl3pPr>
            <a:lvl4pPr marL="1828800" lvl="3" indent="-298450">
              <a:spcBef>
                <a:spcPts val="0"/>
              </a:spcBef>
              <a:spcAft>
                <a:spcPts val="0"/>
              </a:spcAft>
              <a:buSzPts val="1100"/>
              <a:buChar char="●"/>
              <a:defRPr sz="1100"/>
            </a:lvl4pPr>
            <a:lvl5pPr marL="2286000" lvl="4" indent="-298450">
              <a:spcBef>
                <a:spcPts val="0"/>
              </a:spcBef>
              <a:spcAft>
                <a:spcPts val="0"/>
              </a:spcAft>
              <a:buSzPts val="1100"/>
              <a:buChar char="○"/>
              <a:defRPr sz="1100"/>
            </a:lvl5pPr>
            <a:lvl6pPr marL="2743200" lvl="5" indent="-298450">
              <a:spcBef>
                <a:spcPts val="0"/>
              </a:spcBef>
              <a:spcAft>
                <a:spcPts val="0"/>
              </a:spcAft>
              <a:buSzPts val="1100"/>
              <a:buChar char="■"/>
              <a:defRPr sz="1100"/>
            </a:lvl6pPr>
            <a:lvl7pPr marL="3200400" lvl="6" indent="-298450">
              <a:spcBef>
                <a:spcPts val="0"/>
              </a:spcBef>
              <a:spcAft>
                <a:spcPts val="0"/>
              </a:spcAft>
              <a:buSzPts val="1100"/>
              <a:buChar char="●"/>
              <a:defRPr sz="1100"/>
            </a:lvl7pPr>
            <a:lvl8pPr marL="3657600" lvl="7" indent="-298450">
              <a:spcBef>
                <a:spcPts val="0"/>
              </a:spcBef>
              <a:spcAft>
                <a:spcPts val="0"/>
              </a:spcAft>
              <a:buSzPts val="1100"/>
              <a:buChar char="○"/>
              <a:defRPr sz="1100"/>
            </a:lvl8pPr>
            <a:lvl9pPr marL="4114800" lvl="8" indent="-298450">
              <a:spcBef>
                <a:spcPts val="0"/>
              </a:spcBef>
              <a:spcAft>
                <a:spcPts val="0"/>
              </a:spcAft>
              <a:buSzPts val="1100"/>
              <a:buChar char="■"/>
              <a:defRPr sz="1100"/>
            </a:lvl9pPr>
          </a:lstStyle>
          <a:p>
            <a:endParaRPr/>
          </a:p>
        </p:txBody>
      </p:sp>
    </p:spTree>
    <p:extLst>
      <p:ext uri="{BB962C8B-B14F-4D97-AF65-F5344CB8AC3E}">
        <p14:creationId xmlns:p14="http://schemas.microsoft.com/office/powerpoint/2010/main" val="4250390773"/>
      </p:ext>
    </p:extLst>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2"/>
        <p:cNvGrpSpPr/>
        <p:nvPr/>
      </p:nvGrpSpPr>
      <p:grpSpPr>
        <a:xfrm>
          <a:off x="0" y="0"/>
          <a:ext cx="0" cy="0"/>
          <a:chOff x="0" y="0"/>
          <a:chExt cx="0" cy="0"/>
        </a:xfrm>
      </p:grpSpPr>
      <p:sp>
        <p:nvSpPr>
          <p:cNvPr id="63" name="Google Shape;63;p: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64" name="Google Shape;64;p: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0"/>
        <p:cNvGrpSpPr/>
        <p:nvPr/>
      </p:nvGrpSpPr>
      <p:grpSpPr>
        <a:xfrm>
          <a:off x="0" y="0"/>
          <a:ext cx="0" cy="0"/>
          <a:chOff x="0" y="0"/>
          <a:chExt cx="0" cy="0"/>
        </a:xfrm>
      </p:grpSpPr>
      <p:sp>
        <p:nvSpPr>
          <p:cNvPr id="71" name="Google Shape;71;g16402b05ca0_0_13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72" name="Google Shape;72;g16402b05ca0_0_13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1"/>
        <p:cNvGrpSpPr/>
        <p:nvPr/>
      </p:nvGrpSpPr>
      <p:grpSpPr>
        <a:xfrm>
          <a:off x="0" y="0"/>
          <a:ext cx="0" cy="0"/>
          <a:chOff x="0" y="0"/>
          <a:chExt cx="0" cy="0"/>
        </a:xfrm>
      </p:grpSpPr>
      <p:sp>
        <p:nvSpPr>
          <p:cNvPr id="82" name="Google Shape;82;g1647afe5c1d_0_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83" name="Google Shape;83;g1647afe5c1d_0_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Google Shape;96;g1647afe5c1d_0_57: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97" name="Google Shape;97;g1647afe5c1d_0_5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4"/>
        <p:cNvGrpSpPr/>
        <p:nvPr/>
      </p:nvGrpSpPr>
      <p:grpSpPr>
        <a:xfrm>
          <a:off x="0" y="0"/>
          <a:ext cx="0" cy="0"/>
          <a:chOff x="0" y="0"/>
          <a:chExt cx="0" cy="0"/>
        </a:xfrm>
      </p:grpSpPr>
      <p:sp>
        <p:nvSpPr>
          <p:cNvPr id="115" name="Google Shape;115;g16402b05ca0_0_5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16" name="Google Shape;116;g16402b05ca0_0_5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Title slide" type="title">
  <p:cSld name="TITLE">
    <p:spTree>
      <p:nvGrpSpPr>
        <p:cNvPr id="1" name="Shape 9"/>
        <p:cNvGrpSpPr/>
        <p:nvPr/>
      </p:nvGrpSpPr>
      <p:grpSpPr>
        <a:xfrm>
          <a:off x="0" y="0"/>
          <a:ext cx="0" cy="0"/>
          <a:chOff x="0" y="0"/>
          <a:chExt cx="0" cy="0"/>
        </a:xfrm>
      </p:grpSpPr>
      <p:cxnSp>
        <p:nvCxnSpPr>
          <p:cNvPr id="10" name="Google Shape;10;p2"/>
          <p:cNvCxnSpPr/>
          <p:nvPr/>
        </p:nvCxnSpPr>
        <p:spPr>
          <a:xfrm>
            <a:off x="7007735" y="3176888"/>
            <a:ext cx="562200" cy="0"/>
          </a:xfrm>
          <a:prstGeom prst="straightConnector1">
            <a:avLst/>
          </a:prstGeom>
          <a:noFill/>
          <a:ln w="76200" cap="flat" cmpd="sng">
            <a:solidFill>
              <a:schemeClr val="lt2"/>
            </a:solidFill>
            <a:prstDash val="solid"/>
            <a:round/>
            <a:headEnd type="none" w="sm" len="sm"/>
            <a:tailEnd type="none" w="sm" len="sm"/>
          </a:ln>
        </p:spPr>
      </p:cxnSp>
      <p:cxnSp>
        <p:nvCxnSpPr>
          <p:cNvPr id="11" name="Google Shape;11;p2"/>
          <p:cNvCxnSpPr/>
          <p:nvPr/>
        </p:nvCxnSpPr>
        <p:spPr>
          <a:xfrm>
            <a:off x="1575035" y="3158252"/>
            <a:ext cx="562200" cy="0"/>
          </a:xfrm>
          <a:prstGeom prst="straightConnector1">
            <a:avLst/>
          </a:prstGeom>
          <a:noFill/>
          <a:ln w="76200" cap="flat" cmpd="sng">
            <a:solidFill>
              <a:schemeClr val="lt2"/>
            </a:solidFill>
            <a:prstDash val="solid"/>
            <a:round/>
            <a:headEnd type="none" w="sm" len="sm"/>
            <a:tailEnd type="none" w="sm" len="sm"/>
          </a:ln>
        </p:spPr>
      </p:cxnSp>
      <p:grpSp>
        <p:nvGrpSpPr>
          <p:cNvPr id="12" name="Google Shape;12;p2"/>
          <p:cNvGrpSpPr/>
          <p:nvPr/>
        </p:nvGrpSpPr>
        <p:grpSpPr>
          <a:xfrm>
            <a:off x="1004144" y="1022025"/>
            <a:ext cx="7136668" cy="152400"/>
            <a:chOff x="1346429" y="1011300"/>
            <a:chExt cx="6452100" cy="152400"/>
          </a:xfrm>
        </p:grpSpPr>
        <p:cxnSp>
          <p:nvCxnSpPr>
            <p:cNvPr id="13" name="Google Shape;13;p2"/>
            <p:cNvCxnSpPr/>
            <p:nvPr/>
          </p:nvCxnSpPr>
          <p:spPr>
            <a:xfrm rot="10800000">
              <a:off x="1346429" y="1011300"/>
              <a:ext cx="6452100" cy="0"/>
            </a:xfrm>
            <a:prstGeom prst="straightConnector1">
              <a:avLst/>
            </a:prstGeom>
            <a:noFill/>
            <a:ln w="76200" cap="flat" cmpd="sng">
              <a:solidFill>
                <a:schemeClr val="accent3"/>
              </a:solidFill>
              <a:prstDash val="solid"/>
              <a:round/>
              <a:headEnd type="none" w="sm" len="sm"/>
              <a:tailEnd type="none" w="sm" len="sm"/>
            </a:ln>
          </p:spPr>
        </p:cxnSp>
        <p:cxnSp>
          <p:nvCxnSpPr>
            <p:cNvPr id="14" name="Google Shape;14;p2"/>
            <p:cNvCxnSpPr/>
            <p:nvPr/>
          </p:nvCxnSpPr>
          <p:spPr>
            <a:xfrm rot="10800000">
              <a:off x="1346429" y="1163700"/>
              <a:ext cx="6452100" cy="0"/>
            </a:xfrm>
            <a:prstGeom prst="straightConnector1">
              <a:avLst/>
            </a:prstGeom>
            <a:noFill/>
            <a:ln w="9525" cap="flat" cmpd="sng">
              <a:solidFill>
                <a:schemeClr val="accent3"/>
              </a:solidFill>
              <a:prstDash val="solid"/>
              <a:round/>
              <a:headEnd type="none" w="sm" len="sm"/>
              <a:tailEnd type="none" w="sm" len="sm"/>
            </a:ln>
          </p:spPr>
        </p:cxnSp>
      </p:grpSp>
      <p:grpSp>
        <p:nvGrpSpPr>
          <p:cNvPr id="15" name="Google Shape;15;p2"/>
          <p:cNvGrpSpPr/>
          <p:nvPr/>
        </p:nvGrpSpPr>
        <p:grpSpPr>
          <a:xfrm>
            <a:off x="1004151" y="3969100"/>
            <a:ext cx="7136668" cy="152400"/>
            <a:chOff x="1346435" y="3969088"/>
            <a:chExt cx="6452100" cy="152400"/>
          </a:xfrm>
        </p:grpSpPr>
        <p:cxnSp>
          <p:nvCxnSpPr>
            <p:cNvPr id="16" name="Google Shape;16;p2"/>
            <p:cNvCxnSpPr/>
            <p:nvPr/>
          </p:nvCxnSpPr>
          <p:spPr>
            <a:xfrm>
              <a:off x="1346435" y="4121488"/>
              <a:ext cx="6452100" cy="0"/>
            </a:xfrm>
            <a:prstGeom prst="straightConnector1">
              <a:avLst/>
            </a:prstGeom>
            <a:noFill/>
            <a:ln w="76200" cap="flat" cmpd="sng">
              <a:solidFill>
                <a:schemeClr val="accent3"/>
              </a:solidFill>
              <a:prstDash val="solid"/>
              <a:round/>
              <a:headEnd type="none" w="sm" len="sm"/>
              <a:tailEnd type="none" w="sm" len="sm"/>
            </a:ln>
          </p:spPr>
        </p:cxnSp>
        <p:cxnSp>
          <p:nvCxnSpPr>
            <p:cNvPr id="17" name="Google Shape;17;p2"/>
            <p:cNvCxnSpPr/>
            <p:nvPr/>
          </p:nvCxnSpPr>
          <p:spPr>
            <a:xfrm>
              <a:off x="1346435" y="3969088"/>
              <a:ext cx="6452100" cy="0"/>
            </a:xfrm>
            <a:prstGeom prst="straightConnector1">
              <a:avLst/>
            </a:prstGeom>
            <a:noFill/>
            <a:ln w="9525" cap="flat" cmpd="sng">
              <a:solidFill>
                <a:schemeClr val="accent3"/>
              </a:solidFill>
              <a:prstDash val="solid"/>
              <a:round/>
              <a:headEnd type="none" w="sm" len="sm"/>
              <a:tailEnd type="none" w="sm" len="sm"/>
            </a:ln>
          </p:spPr>
        </p:cxnSp>
      </p:grpSp>
      <p:sp>
        <p:nvSpPr>
          <p:cNvPr id="18" name="Google Shape;18;p2"/>
          <p:cNvSpPr txBox="1">
            <a:spLocks noGrp="1"/>
          </p:cNvSpPr>
          <p:nvPr>
            <p:ph type="ctrTitle"/>
          </p:nvPr>
        </p:nvSpPr>
        <p:spPr>
          <a:xfrm>
            <a:off x="1004150" y="1751764"/>
            <a:ext cx="7136700" cy="1022400"/>
          </a:xfrm>
          <a:prstGeom prst="rect">
            <a:avLst/>
          </a:prstGeom>
        </p:spPr>
        <p:txBody>
          <a:bodyPr spcFirstLastPara="1" wrap="square" lIns="91425" tIns="91425" rIns="91425" bIns="91425" anchor="b" anchorCtr="0">
            <a:normAutofit/>
          </a:bodyPr>
          <a:lstStyle>
            <a:lvl1pPr lvl="0" algn="ctr">
              <a:spcBef>
                <a:spcPts val="0"/>
              </a:spcBef>
              <a:spcAft>
                <a:spcPts val="0"/>
              </a:spcAft>
              <a:buSzPts val="5400"/>
              <a:buNone/>
              <a:defRPr sz="5400"/>
            </a:lvl1pPr>
            <a:lvl2pPr lvl="1" algn="ctr">
              <a:spcBef>
                <a:spcPts val="0"/>
              </a:spcBef>
              <a:spcAft>
                <a:spcPts val="0"/>
              </a:spcAft>
              <a:buSzPts val="5400"/>
              <a:buNone/>
              <a:defRPr sz="5400"/>
            </a:lvl2pPr>
            <a:lvl3pPr lvl="2" algn="ctr">
              <a:spcBef>
                <a:spcPts val="0"/>
              </a:spcBef>
              <a:spcAft>
                <a:spcPts val="0"/>
              </a:spcAft>
              <a:buSzPts val="5400"/>
              <a:buNone/>
              <a:defRPr sz="5400"/>
            </a:lvl3pPr>
            <a:lvl4pPr lvl="3" algn="ctr">
              <a:spcBef>
                <a:spcPts val="0"/>
              </a:spcBef>
              <a:spcAft>
                <a:spcPts val="0"/>
              </a:spcAft>
              <a:buSzPts val="5400"/>
              <a:buNone/>
              <a:defRPr sz="5400"/>
            </a:lvl4pPr>
            <a:lvl5pPr lvl="4" algn="ctr">
              <a:spcBef>
                <a:spcPts val="0"/>
              </a:spcBef>
              <a:spcAft>
                <a:spcPts val="0"/>
              </a:spcAft>
              <a:buSzPts val="5400"/>
              <a:buNone/>
              <a:defRPr sz="5400"/>
            </a:lvl5pPr>
            <a:lvl6pPr lvl="5" algn="ctr">
              <a:spcBef>
                <a:spcPts val="0"/>
              </a:spcBef>
              <a:spcAft>
                <a:spcPts val="0"/>
              </a:spcAft>
              <a:buSzPts val="5400"/>
              <a:buNone/>
              <a:defRPr sz="5400"/>
            </a:lvl6pPr>
            <a:lvl7pPr lvl="6" algn="ctr">
              <a:spcBef>
                <a:spcPts val="0"/>
              </a:spcBef>
              <a:spcAft>
                <a:spcPts val="0"/>
              </a:spcAft>
              <a:buSzPts val="5400"/>
              <a:buNone/>
              <a:defRPr sz="5400"/>
            </a:lvl7pPr>
            <a:lvl8pPr lvl="7" algn="ctr">
              <a:spcBef>
                <a:spcPts val="0"/>
              </a:spcBef>
              <a:spcAft>
                <a:spcPts val="0"/>
              </a:spcAft>
              <a:buSzPts val="5400"/>
              <a:buNone/>
              <a:defRPr sz="5400"/>
            </a:lvl8pPr>
            <a:lvl9pPr lvl="8" algn="ctr">
              <a:spcBef>
                <a:spcPts val="0"/>
              </a:spcBef>
              <a:spcAft>
                <a:spcPts val="0"/>
              </a:spcAft>
              <a:buSzPts val="5400"/>
              <a:buNone/>
              <a:defRPr sz="5400"/>
            </a:lvl9pPr>
          </a:lstStyle>
          <a:p>
            <a:endParaRPr/>
          </a:p>
        </p:txBody>
      </p:sp>
      <p:sp>
        <p:nvSpPr>
          <p:cNvPr id="19" name="Google Shape;19;p2"/>
          <p:cNvSpPr txBox="1">
            <a:spLocks noGrp="1"/>
          </p:cNvSpPr>
          <p:nvPr>
            <p:ph type="subTitle" idx="1"/>
          </p:nvPr>
        </p:nvSpPr>
        <p:spPr>
          <a:xfrm>
            <a:off x="2137225" y="2850039"/>
            <a:ext cx="4870500" cy="792600"/>
          </a:xfrm>
          <a:prstGeom prst="rect">
            <a:avLst/>
          </a:prstGeom>
        </p:spPr>
        <p:txBody>
          <a:bodyPr spcFirstLastPara="1" wrap="square" lIns="91425" tIns="91425" rIns="91425" bIns="91425" anchor="t" anchorCtr="0">
            <a:normAutofit/>
          </a:bodyPr>
          <a:lstStyle>
            <a:lvl1pPr lvl="0" algn="ctr">
              <a:lnSpc>
                <a:spcPct val="100000"/>
              </a:lnSpc>
              <a:spcBef>
                <a:spcPts val="0"/>
              </a:spcBef>
              <a:spcAft>
                <a:spcPts val="0"/>
              </a:spcAft>
              <a:buSzPts val="2400"/>
              <a:buNone/>
              <a:defRPr sz="2400"/>
            </a:lvl1pPr>
            <a:lvl2pPr lvl="1" algn="ctr">
              <a:lnSpc>
                <a:spcPct val="100000"/>
              </a:lnSpc>
              <a:spcBef>
                <a:spcPts val="0"/>
              </a:spcBef>
              <a:spcAft>
                <a:spcPts val="0"/>
              </a:spcAft>
              <a:buSzPts val="2400"/>
              <a:buNone/>
              <a:defRPr sz="2400"/>
            </a:lvl2pPr>
            <a:lvl3pPr lvl="2" algn="ctr">
              <a:lnSpc>
                <a:spcPct val="100000"/>
              </a:lnSpc>
              <a:spcBef>
                <a:spcPts val="0"/>
              </a:spcBef>
              <a:spcAft>
                <a:spcPts val="0"/>
              </a:spcAft>
              <a:buSzPts val="2400"/>
              <a:buNone/>
              <a:defRPr sz="2400"/>
            </a:lvl3pPr>
            <a:lvl4pPr lvl="3" algn="ctr">
              <a:lnSpc>
                <a:spcPct val="100000"/>
              </a:lnSpc>
              <a:spcBef>
                <a:spcPts val="0"/>
              </a:spcBef>
              <a:spcAft>
                <a:spcPts val="0"/>
              </a:spcAft>
              <a:buSzPts val="2400"/>
              <a:buNone/>
              <a:defRPr sz="2400"/>
            </a:lvl4pPr>
            <a:lvl5pPr lvl="4" algn="ctr">
              <a:lnSpc>
                <a:spcPct val="100000"/>
              </a:lnSpc>
              <a:spcBef>
                <a:spcPts val="0"/>
              </a:spcBef>
              <a:spcAft>
                <a:spcPts val="0"/>
              </a:spcAft>
              <a:buSzPts val="2400"/>
              <a:buNone/>
              <a:defRPr sz="2400"/>
            </a:lvl5pPr>
            <a:lvl6pPr lvl="5" algn="ctr">
              <a:lnSpc>
                <a:spcPct val="100000"/>
              </a:lnSpc>
              <a:spcBef>
                <a:spcPts val="0"/>
              </a:spcBef>
              <a:spcAft>
                <a:spcPts val="0"/>
              </a:spcAft>
              <a:buSzPts val="2400"/>
              <a:buNone/>
              <a:defRPr sz="2400"/>
            </a:lvl6pPr>
            <a:lvl7pPr lvl="6" algn="ctr">
              <a:lnSpc>
                <a:spcPct val="100000"/>
              </a:lnSpc>
              <a:spcBef>
                <a:spcPts val="0"/>
              </a:spcBef>
              <a:spcAft>
                <a:spcPts val="0"/>
              </a:spcAft>
              <a:buSzPts val="2400"/>
              <a:buNone/>
              <a:defRPr sz="2400"/>
            </a:lvl7pPr>
            <a:lvl8pPr lvl="7" algn="ctr">
              <a:lnSpc>
                <a:spcPct val="100000"/>
              </a:lnSpc>
              <a:spcBef>
                <a:spcPts val="0"/>
              </a:spcBef>
              <a:spcAft>
                <a:spcPts val="0"/>
              </a:spcAft>
              <a:buSzPts val="2400"/>
              <a:buNone/>
              <a:defRPr sz="2400"/>
            </a:lvl8pPr>
            <a:lvl9pPr lvl="8" algn="ctr">
              <a:lnSpc>
                <a:spcPct val="100000"/>
              </a:lnSpc>
              <a:spcBef>
                <a:spcPts val="0"/>
              </a:spcBef>
              <a:spcAft>
                <a:spcPts val="0"/>
              </a:spcAft>
              <a:buSzPts val="2400"/>
              <a:buNone/>
              <a:defRPr sz="2400"/>
            </a:lvl9pPr>
          </a:lstStyle>
          <a:p>
            <a:endParaRPr/>
          </a:p>
        </p:txBody>
      </p:sp>
      <p:sp>
        <p:nvSpPr>
          <p:cNvPr id="20" name="Google Shape;20;p2"/>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ru"/>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Title and body" type="tx">
  <p:cSld name="TITLE_AND_BODY">
    <p:spTree>
      <p:nvGrpSpPr>
        <p:cNvPr id="1" name="Shape 25"/>
        <p:cNvGrpSpPr/>
        <p:nvPr/>
      </p:nvGrpSpPr>
      <p:grpSpPr>
        <a:xfrm>
          <a:off x="0" y="0"/>
          <a:ext cx="0" cy="0"/>
          <a:chOff x="0" y="0"/>
          <a:chExt cx="0" cy="0"/>
        </a:xfrm>
      </p:grpSpPr>
      <p:sp>
        <p:nvSpPr>
          <p:cNvPr id="26" name="Google Shape;26;p4"/>
          <p:cNvSpPr/>
          <p:nvPr/>
        </p:nvSpPr>
        <p:spPr>
          <a:xfrm>
            <a:off x="-75" y="5045700"/>
            <a:ext cx="9144000" cy="97800"/>
          </a:xfrm>
          <a:prstGeom prst="rect">
            <a:avLst/>
          </a:pr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 name="Google Shape;27;p4"/>
          <p:cNvSpPr txBox="1">
            <a:spLocks noGrp="1"/>
          </p:cNvSpPr>
          <p:nvPr>
            <p:ph type="title"/>
          </p:nvPr>
        </p:nvSpPr>
        <p:spPr>
          <a:xfrm>
            <a:off x="311700" y="445025"/>
            <a:ext cx="8520600" cy="707400"/>
          </a:xfrm>
          <a:prstGeom prst="rect">
            <a:avLst/>
          </a:prstGeom>
        </p:spPr>
        <p:txBody>
          <a:bodyPr spcFirstLastPara="1" wrap="square" lIns="91425" tIns="91425" rIns="91425" bIns="91425" anchor="t" anchorCtr="0">
            <a:normAutofit/>
          </a:bodyPr>
          <a:lstStyle>
            <a:lvl1pPr lvl="0">
              <a:spcBef>
                <a:spcPts val="0"/>
              </a:spcBef>
              <a:spcAft>
                <a:spcPts val="0"/>
              </a:spcAft>
              <a:buSzPts val="3600"/>
              <a:buNone/>
              <a:defRPr/>
            </a:lvl1pPr>
            <a:lvl2pPr lvl="1">
              <a:spcBef>
                <a:spcPts val="0"/>
              </a:spcBef>
              <a:spcAft>
                <a:spcPts val="0"/>
              </a:spcAft>
              <a:buSzPts val="3600"/>
              <a:buNone/>
              <a:defRPr/>
            </a:lvl2pPr>
            <a:lvl3pPr lvl="2">
              <a:spcBef>
                <a:spcPts val="0"/>
              </a:spcBef>
              <a:spcAft>
                <a:spcPts val="0"/>
              </a:spcAft>
              <a:buSzPts val="3600"/>
              <a:buNone/>
              <a:defRPr/>
            </a:lvl3pPr>
            <a:lvl4pPr lvl="3">
              <a:spcBef>
                <a:spcPts val="0"/>
              </a:spcBef>
              <a:spcAft>
                <a:spcPts val="0"/>
              </a:spcAft>
              <a:buSzPts val="3600"/>
              <a:buNone/>
              <a:defRPr/>
            </a:lvl4pPr>
            <a:lvl5pPr lvl="4">
              <a:spcBef>
                <a:spcPts val="0"/>
              </a:spcBef>
              <a:spcAft>
                <a:spcPts val="0"/>
              </a:spcAft>
              <a:buSzPts val="3600"/>
              <a:buNone/>
              <a:defRPr/>
            </a:lvl5pPr>
            <a:lvl6pPr lvl="5">
              <a:spcBef>
                <a:spcPts val="0"/>
              </a:spcBef>
              <a:spcAft>
                <a:spcPts val="0"/>
              </a:spcAft>
              <a:buSzPts val="3600"/>
              <a:buNone/>
              <a:defRPr/>
            </a:lvl6pPr>
            <a:lvl7pPr lvl="6">
              <a:spcBef>
                <a:spcPts val="0"/>
              </a:spcBef>
              <a:spcAft>
                <a:spcPts val="0"/>
              </a:spcAft>
              <a:buSzPts val="3600"/>
              <a:buNone/>
              <a:defRPr/>
            </a:lvl7pPr>
            <a:lvl8pPr lvl="7">
              <a:spcBef>
                <a:spcPts val="0"/>
              </a:spcBef>
              <a:spcAft>
                <a:spcPts val="0"/>
              </a:spcAft>
              <a:buSzPts val="3600"/>
              <a:buNone/>
              <a:defRPr/>
            </a:lvl8pPr>
            <a:lvl9pPr lvl="8">
              <a:spcBef>
                <a:spcPts val="0"/>
              </a:spcBef>
              <a:spcAft>
                <a:spcPts val="0"/>
              </a:spcAft>
              <a:buSzPts val="3600"/>
              <a:buNone/>
              <a:defRPr/>
            </a:lvl9pPr>
          </a:lstStyle>
          <a:p>
            <a:endParaRPr/>
          </a:p>
        </p:txBody>
      </p:sp>
      <p:sp>
        <p:nvSpPr>
          <p:cNvPr id="28" name="Google Shape;28;p4"/>
          <p:cNvSpPr txBox="1">
            <a:spLocks noGrp="1"/>
          </p:cNvSpPr>
          <p:nvPr>
            <p:ph type="body" idx="1"/>
          </p:nvPr>
        </p:nvSpPr>
        <p:spPr>
          <a:xfrm>
            <a:off x="311700" y="1266325"/>
            <a:ext cx="8520600" cy="3302700"/>
          </a:xfrm>
          <a:prstGeom prst="rect">
            <a:avLst/>
          </a:prstGeom>
        </p:spPr>
        <p:txBody>
          <a:bodyPr spcFirstLastPara="1" wrap="square" lIns="91425" tIns="91425" rIns="91425" bIns="91425" anchor="t" anchorCtr="0">
            <a:normAutofit/>
          </a:bodyPr>
          <a:lstStyle>
            <a:lvl1pPr marL="457200" lvl="0" indent="-342900">
              <a:spcBef>
                <a:spcPts val="0"/>
              </a:spcBef>
              <a:spcAft>
                <a:spcPts val="0"/>
              </a:spcAft>
              <a:buSzPts val="1800"/>
              <a:buChar char="●"/>
              <a:defRPr/>
            </a:lvl1pPr>
            <a:lvl2pPr marL="914400" lvl="1" indent="-317500">
              <a:spcBef>
                <a:spcPts val="0"/>
              </a:spcBef>
              <a:spcAft>
                <a:spcPts val="0"/>
              </a:spcAft>
              <a:buSzPts val="1400"/>
              <a:buChar char="○"/>
              <a:defRPr/>
            </a:lvl2pPr>
            <a:lvl3pPr marL="1371600" lvl="2" indent="-317500">
              <a:spcBef>
                <a:spcPts val="0"/>
              </a:spcBef>
              <a:spcAft>
                <a:spcPts val="0"/>
              </a:spcAft>
              <a:buSzPts val="1400"/>
              <a:buChar char="■"/>
              <a:defRPr/>
            </a:lvl3pPr>
            <a:lvl4pPr marL="1828800" lvl="3" indent="-317500">
              <a:spcBef>
                <a:spcPts val="0"/>
              </a:spcBef>
              <a:spcAft>
                <a:spcPts val="0"/>
              </a:spcAft>
              <a:buSzPts val="1400"/>
              <a:buChar char="●"/>
              <a:defRPr/>
            </a:lvl4pPr>
            <a:lvl5pPr marL="2286000" lvl="4" indent="-317500">
              <a:spcBef>
                <a:spcPts val="0"/>
              </a:spcBef>
              <a:spcAft>
                <a:spcPts val="0"/>
              </a:spcAft>
              <a:buSzPts val="1400"/>
              <a:buChar char="○"/>
              <a:defRPr/>
            </a:lvl5pPr>
            <a:lvl6pPr marL="2743200" lvl="5" indent="-317500">
              <a:spcBef>
                <a:spcPts val="0"/>
              </a:spcBef>
              <a:spcAft>
                <a:spcPts val="0"/>
              </a:spcAft>
              <a:buSzPts val="1400"/>
              <a:buChar char="■"/>
              <a:defRPr/>
            </a:lvl6pPr>
            <a:lvl7pPr marL="3200400" lvl="6" indent="-317500">
              <a:spcBef>
                <a:spcPts val="0"/>
              </a:spcBef>
              <a:spcAft>
                <a:spcPts val="0"/>
              </a:spcAft>
              <a:buSzPts val="1400"/>
              <a:buChar char="●"/>
              <a:defRPr/>
            </a:lvl7pPr>
            <a:lvl8pPr marL="3657600" lvl="7" indent="-317500">
              <a:spcBef>
                <a:spcPts val="0"/>
              </a:spcBef>
              <a:spcAft>
                <a:spcPts val="0"/>
              </a:spcAft>
              <a:buSzPts val="1400"/>
              <a:buChar char="○"/>
              <a:defRPr/>
            </a:lvl8pPr>
            <a:lvl9pPr marL="4114800" lvl="8" indent="-317500">
              <a:spcBef>
                <a:spcPts val="0"/>
              </a:spcBef>
              <a:spcAft>
                <a:spcPts val="0"/>
              </a:spcAft>
              <a:buSzPts val="1400"/>
              <a:buChar char="■"/>
              <a:defRPr/>
            </a:lvl9pPr>
          </a:lstStyle>
          <a:p>
            <a:endParaRPr/>
          </a:p>
        </p:txBody>
      </p:sp>
      <p:sp>
        <p:nvSpPr>
          <p:cNvPr id="29" name="Google Shape;29;p4"/>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ru"/>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Title and two columns" type="twoColTx">
  <p:cSld name="TITLE_AND_TWO_COLUMNS">
    <p:spTree>
      <p:nvGrpSpPr>
        <p:cNvPr id="1" name="Shape 30"/>
        <p:cNvGrpSpPr/>
        <p:nvPr/>
      </p:nvGrpSpPr>
      <p:grpSpPr>
        <a:xfrm>
          <a:off x="0" y="0"/>
          <a:ext cx="0" cy="0"/>
          <a:chOff x="0" y="0"/>
          <a:chExt cx="0" cy="0"/>
        </a:xfrm>
      </p:grpSpPr>
      <p:sp>
        <p:nvSpPr>
          <p:cNvPr id="31" name="Google Shape;31;p5"/>
          <p:cNvSpPr txBox="1">
            <a:spLocks noGrp="1"/>
          </p:cNvSpPr>
          <p:nvPr>
            <p:ph type="title"/>
          </p:nvPr>
        </p:nvSpPr>
        <p:spPr>
          <a:xfrm>
            <a:off x="311700" y="445025"/>
            <a:ext cx="8520600" cy="707400"/>
          </a:xfrm>
          <a:prstGeom prst="rect">
            <a:avLst/>
          </a:prstGeom>
        </p:spPr>
        <p:txBody>
          <a:bodyPr spcFirstLastPara="1" wrap="square" lIns="91425" tIns="91425" rIns="91425" bIns="91425" anchor="t" anchorCtr="0">
            <a:normAutofit/>
          </a:bodyPr>
          <a:lstStyle>
            <a:lvl1pPr lvl="0">
              <a:spcBef>
                <a:spcPts val="0"/>
              </a:spcBef>
              <a:spcAft>
                <a:spcPts val="0"/>
              </a:spcAft>
              <a:buSzPts val="3600"/>
              <a:buNone/>
              <a:defRPr/>
            </a:lvl1pPr>
            <a:lvl2pPr lvl="1">
              <a:spcBef>
                <a:spcPts val="0"/>
              </a:spcBef>
              <a:spcAft>
                <a:spcPts val="0"/>
              </a:spcAft>
              <a:buSzPts val="3600"/>
              <a:buNone/>
              <a:defRPr/>
            </a:lvl2pPr>
            <a:lvl3pPr lvl="2">
              <a:spcBef>
                <a:spcPts val="0"/>
              </a:spcBef>
              <a:spcAft>
                <a:spcPts val="0"/>
              </a:spcAft>
              <a:buSzPts val="3600"/>
              <a:buNone/>
              <a:defRPr/>
            </a:lvl3pPr>
            <a:lvl4pPr lvl="3">
              <a:spcBef>
                <a:spcPts val="0"/>
              </a:spcBef>
              <a:spcAft>
                <a:spcPts val="0"/>
              </a:spcAft>
              <a:buSzPts val="3600"/>
              <a:buNone/>
              <a:defRPr/>
            </a:lvl4pPr>
            <a:lvl5pPr lvl="4">
              <a:spcBef>
                <a:spcPts val="0"/>
              </a:spcBef>
              <a:spcAft>
                <a:spcPts val="0"/>
              </a:spcAft>
              <a:buSzPts val="3600"/>
              <a:buNone/>
              <a:defRPr/>
            </a:lvl5pPr>
            <a:lvl6pPr lvl="5">
              <a:spcBef>
                <a:spcPts val="0"/>
              </a:spcBef>
              <a:spcAft>
                <a:spcPts val="0"/>
              </a:spcAft>
              <a:buSzPts val="3600"/>
              <a:buNone/>
              <a:defRPr/>
            </a:lvl6pPr>
            <a:lvl7pPr lvl="6">
              <a:spcBef>
                <a:spcPts val="0"/>
              </a:spcBef>
              <a:spcAft>
                <a:spcPts val="0"/>
              </a:spcAft>
              <a:buSzPts val="3600"/>
              <a:buNone/>
              <a:defRPr/>
            </a:lvl7pPr>
            <a:lvl8pPr lvl="7">
              <a:spcBef>
                <a:spcPts val="0"/>
              </a:spcBef>
              <a:spcAft>
                <a:spcPts val="0"/>
              </a:spcAft>
              <a:buSzPts val="3600"/>
              <a:buNone/>
              <a:defRPr/>
            </a:lvl8pPr>
            <a:lvl9pPr lvl="8">
              <a:spcBef>
                <a:spcPts val="0"/>
              </a:spcBef>
              <a:spcAft>
                <a:spcPts val="0"/>
              </a:spcAft>
              <a:buSzPts val="3600"/>
              <a:buNone/>
              <a:defRPr/>
            </a:lvl9pPr>
          </a:lstStyle>
          <a:p>
            <a:endParaRPr/>
          </a:p>
        </p:txBody>
      </p:sp>
      <p:sp>
        <p:nvSpPr>
          <p:cNvPr id="32" name="Google Shape;32;p5"/>
          <p:cNvSpPr txBox="1">
            <a:spLocks noGrp="1"/>
          </p:cNvSpPr>
          <p:nvPr>
            <p:ph type="body" idx="1"/>
          </p:nvPr>
        </p:nvSpPr>
        <p:spPr>
          <a:xfrm>
            <a:off x="311700" y="1266175"/>
            <a:ext cx="3999900" cy="3302700"/>
          </a:xfrm>
          <a:prstGeom prst="rect">
            <a:avLst/>
          </a:prstGeom>
        </p:spPr>
        <p:txBody>
          <a:bodyPr spcFirstLastPara="1" wrap="square" lIns="91425" tIns="91425" rIns="91425" bIns="91425" anchor="t" anchorCtr="0">
            <a:normAutofit/>
          </a:bodyPr>
          <a:lstStyle>
            <a:lvl1pPr marL="457200" lvl="0" indent="-317500">
              <a:spcBef>
                <a:spcPts val="0"/>
              </a:spcBef>
              <a:spcAft>
                <a:spcPts val="0"/>
              </a:spcAft>
              <a:buSzPts val="1400"/>
              <a:buChar char="●"/>
              <a:defRPr sz="1400"/>
            </a:lvl1pPr>
            <a:lvl2pPr marL="914400" lvl="1" indent="-304800">
              <a:spcBef>
                <a:spcPts val="0"/>
              </a:spcBef>
              <a:spcAft>
                <a:spcPts val="0"/>
              </a:spcAft>
              <a:buSzPts val="1200"/>
              <a:buChar char="○"/>
              <a:defRPr sz="1200"/>
            </a:lvl2pPr>
            <a:lvl3pPr marL="1371600" lvl="2" indent="-304800">
              <a:spcBef>
                <a:spcPts val="0"/>
              </a:spcBef>
              <a:spcAft>
                <a:spcPts val="0"/>
              </a:spcAft>
              <a:buSzPts val="1200"/>
              <a:buChar char="■"/>
              <a:defRPr sz="1200"/>
            </a:lvl3pPr>
            <a:lvl4pPr marL="1828800" lvl="3" indent="-304800">
              <a:spcBef>
                <a:spcPts val="0"/>
              </a:spcBef>
              <a:spcAft>
                <a:spcPts val="0"/>
              </a:spcAft>
              <a:buSzPts val="1200"/>
              <a:buChar char="●"/>
              <a:defRPr sz="1200"/>
            </a:lvl4pPr>
            <a:lvl5pPr marL="2286000" lvl="4" indent="-304800">
              <a:spcBef>
                <a:spcPts val="0"/>
              </a:spcBef>
              <a:spcAft>
                <a:spcPts val="0"/>
              </a:spcAft>
              <a:buSzPts val="1200"/>
              <a:buChar char="○"/>
              <a:defRPr sz="1200"/>
            </a:lvl5pPr>
            <a:lvl6pPr marL="2743200" lvl="5" indent="-304800">
              <a:spcBef>
                <a:spcPts val="0"/>
              </a:spcBef>
              <a:spcAft>
                <a:spcPts val="0"/>
              </a:spcAft>
              <a:buSzPts val="1200"/>
              <a:buChar char="■"/>
              <a:defRPr sz="1200"/>
            </a:lvl6pPr>
            <a:lvl7pPr marL="3200400" lvl="6" indent="-304800">
              <a:spcBef>
                <a:spcPts val="0"/>
              </a:spcBef>
              <a:spcAft>
                <a:spcPts val="0"/>
              </a:spcAft>
              <a:buSzPts val="1200"/>
              <a:buChar char="●"/>
              <a:defRPr sz="1200"/>
            </a:lvl7pPr>
            <a:lvl8pPr marL="3657600" lvl="7" indent="-304800">
              <a:spcBef>
                <a:spcPts val="0"/>
              </a:spcBef>
              <a:spcAft>
                <a:spcPts val="0"/>
              </a:spcAft>
              <a:buSzPts val="1200"/>
              <a:buChar char="○"/>
              <a:defRPr sz="1200"/>
            </a:lvl8pPr>
            <a:lvl9pPr marL="4114800" lvl="8" indent="-304800">
              <a:spcBef>
                <a:spcPts val="0"/>
              </a:spcBef>
              <a:spcAft>
                <a:spcPts val="0"/>
              </a:spcAft>
              <a:buSzPts val="1200"/>
              <a:buChar char="■"/>
              <a:defRPr sz="1200"/>
            </a:lvl9pPr>
          </a:lstStyle>
          <a:p>
            <a:endParaRPr/>
          </a:p>
        </p:txBody>
      </p:sp>
      <p:sp>
        <p:nvSpPr>
          <p:cNvPr id="33" name="Google Shape;33;p5"/>
          <p:cNvSpPr txBox="1">
            <a:spLocks noGrp="1"/>
          </p:cNvSpPr>
          <p:nvPr>
            <p:ph type="body" idx="2"/>
          </p:nvPr>
        </p:nvSpPr>
        <p:spPr>
          <a:xfrm>
            <a:off x="4832400" y="1266175"/>
            <a:ext cx="3999900" cy="3302700"/>
          </a:xfrm>
          <a:prstGeom prst="rect">
            <a:avLst/>
          </a:prstGeom>
        </p:spPr>
        <p:txBody>
          <a:bodyPr spcFirstLastPara="1" wrap="square" lIns="91425" tIns="91425" rIns="91425" bIns="91425" anchor="t" anchorCtr="0">
            <a:normAutofit/>
          </a:bodyPr>
          <a:lstStyle>
            <a:lvl1pPr marL="457200" lvl="0" indent="-317500">
              <a:spcBef>
                <a:spcPts val="0"/>
              </a:spcBef>
              <a:spcAft>
                <a:spcPts val="0"/>
              </a:spcAft>
              <a:buSzPts val="1400"/>
              <a:buChar char="●"/>
              <a:defRPr sz="1400"/>
            </a:lvl1pPr>
            <a:lvl2pPr marL="914400" lvl="1" indent="-304800">
              <a:spcBef>
                <a:spcPts val="0"/>
              </a:spcBef>
              <a:spcAft>
                <a:spcPts val="0"/>
              </a:spcAft>
              <a:buSzPts val="1200"/>
              <a:buChar char="○"/>
              <a:defRPr sz="1200"/>
            </a:lvl2pPr>
            <a:lvl3pPr marL="1371600" lvl="2" indent="-304800">
              <a:spcBef>
                <a:spcPts val="0"/>
              </a:spcBef>
              <a:spcAft>
                <a:spcPts val="0"/>
              </a:spcAft>
              <a:buSzPts val="1200"/>
              <a:buChar char="■"/>
              <a:defRPr sz="1200"/>
            </a:lvl3pPr>
            <a:lvl4pPr marL="1828800" lvl="3" indent="-304800">
              <a:spcBef>
                <a:spcPts val="0"/>
              </a:spcBef>
              <a:spcAft>
                <a:spcPts val="0"/>
              </a:spcAft>
              <a:buSzPts val="1200"/>
              <a:buChar char="●"/>
              <a:defRPr sz="1200"/>
            </a:lvl4pPr>
            <a:lvl5pPr marL="2286000" lvl="4" indent="-304800">
              <a:spcBef>
                <a:spcPts val="0"/>
              </a:spcBef>
              <a:spcAft>
                <a:spcPts val="0"/>
              </a:spcAft>
              <a:buSzPts val="1200"/>
              <a:buChar char="○"/>
              <a:defRPr sz="1200"/>
            </a:lvl5pPr>
            <a:lvl6pPr marL="2743200" lvl="5" indent="-304800">
              <a:spcBef>
                <a:spcPts val="0"/>
              </a:spcBef>
              <a:spcAft>
                <a:spcPts val="0"/>
              </a:spcAft>
              <a:buSzPts val="1200"/>
              <a:buChar char="■"/>
              <a:defRPr sz="1200"/>
            </a:lvl6pPr>
            <a:lvl7pPr marL="3200400" lvl="6" indent="-304800">
              <a:spcBef>
                <a:spcPts val="0"/>
              </a:spcBef>
              <a:spcAft>
                <a:spcPts val="0"/>
              </a:spcAft>
              <a:buSzPts val="1200"/>
              <a:buChar char="●"/>
              <a:defRPr sz="1200"/>
            </a:lvl7pPr>
            <a:lvl8pPr marL="3657600" lvl="7" indent="-304800">
              <a:spcBef>
                <a:spcPts val="0"/>
              </a:spcBef>
              <a:spcAft>
                <a:spcPts val="0"/>
              </a:spcAft>
              <a:buSzPts val="1200"/>
              <a:buChar char="○"/>
              <a:defRPr sz="1200"/>
            </a:lvl8pPr>
            <a:lvl9pPr marL="4114800" lvl="8" indent="-304800">
              <a:spcBef>
                <a:spcPts val="0"/>
              </a:spcBef>
              <a:spcAft>
                <a:spcPts val="0"/>
              </a:spcAft>
              <a:buSzPts val="1200"/>
              <a:buChar char="■"/>
              <a:defRPr sz="1200"/>
            </a:lvl9pPr>
          </a:lstStyle>
          <a:p>
            <a:endParaRPr/>
          </a:p>
        </p:txBody>
      </p:sp>
      <p:sp>
        <p:nvSpPr>
          <p:cNvPr id="34" name="Google Shape;34;p5"/>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ru"/>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Title only" type="titleOnly">
  <p:cSld name="TITLE_ONLY">
    <p:spTree>
      <p:nvGrpSpPr>
        <p:cNvPr id="1" name="Shape 35"/>
        <p:cNvGrpSpPr/>
        <p:nvPr/>
      </p:nvGrpSpPr>
      <p:grpSpPr>
        <a:xfrm>
          <a:off x="0" y="0"/>
          <a:ext cx="0" cy="0"/>
          <a:chOff x="0" y="0"/>
          <a:chExt cx="0" cy="0"/>
        </a:xfrm>
      </p:grpSpPr>
      <p:sp>
        <p:nvSpPr>
          <p:cNvPr id="36" name="Google Shape;36;p6"/>
          <p:cNvSpPr txBox="1">
            <a:spLocks noGrp="1"/>
          </p:cNvSpPr>
          <p:nvPr>
            <p:ph type="title"/>
          </p:nvPr>
        </p:nvSpPr>
        <p:spPr>
          <a:xfrm>
            <a:off x="311700" y="445025"/>
            <a:ext cx="8520600" cy="707400"/>
          </a:xfrm>
          <a:prstGeom prst="rect">
            <a:avLst/>
          </a:prstGeom>
        </p:spPr>
        <p:txBody>
          <a:bodyPr spcFirstLastPara="1" wrap="square" lIns="91425" tIns="91425" rIns="91425" bIns="91425" anchor="t" anchorCtr="0">
            <a:normAutofit/>
          </a:bodyPr>
          <a:lstStyle>
            <a:lvl1pPr lvl="0">
              <a:spcBef>
                <a:spcPts val="0"/>
              </a:spcBef>
              <a:spcAft>
                <a:spcPts val="0"/>
              </a:spcAft>
              <a:buSzPts val="3600"/>
              <a:buNone/>
              <a:defRPr/>
            </a:lvl1pPr>
            <a:lvl2pPr lvl="1">
              <a:spcBef>
                <a:spcPts val="0"/>
              </a:spcBef>
              <a:spcAft>
                <a:spcPts val="0"/>
              </a:spcAft>
              <a:buSzPts val="3600"/>
              <a:buNone/>
              <a:defRPr/>
            </a:lvl2pPr>
            <a:lvl3pPr lvl="2">
              <a:spcBef>
                <a:spcPts val="0"/>
              </a:spcBef>
              <a:spcAft>
                <a:spcPts val="0"/>
              </a:spcAft>
              <a:buSzPts val="3600"/>
              <a:buNone/>
              <a:defRPr/>
            </a:lvl3pPr>
            <a:lvl4pPr lvl="3">
              <a:spcBef>
                <a:spcPts val="0"/>
              </a:spcBef>
              <a:spcAft>
                <a:spcPts val="0"/>
              </a:spcAft>
              <a:buSzPts val="3600"/>
              <a:buNone/>
              <a:defRPr/>
            </a:lvl4pPr>
            <a:lvl5pPr lvl="4">
              <a:spcBef>
                <a:spcPts val="0"/>
              </a:spcBef>
              <a:spcAft>
                <a:spcPts val="0"/>
              </a:spcAft>
              <a:buSzPts val="3600"/>
              <a:buNone/>
              <a:defRPr/>
            </a:lvl5pPr>
            <a:lvl6pPr lvl="5">
              <a:spcBef>
                <a:spcPts val="0"/>
              </a:spcBef>
              <a:spcAft>
                <a:spcPts val="0"/>
              </a:spcAft>
              <a:buSzPts val="3600"/>
              <a:buNone/>
              <a:defRPr/>
            </a:lvl6pPr>
            <a:lvl7pPr lvl="6">
              <a:spcBef>
                <a:spcPts val="0"/>
              </a:spcBef>
              <a:spcAft>
                <a:spcPts val="0"/>
              </a:spcAft>
              <a:buSzPts val="3600"/>
              <a:buNone/>
              <a:defRPr/>
            </a:lvl7pPr>
            <a:lvl8pPr lvl="7">
              <a:spcBef>
                <a:spcPts val="0"/>
              </a:spcBef>
              <a:spcAft>
                <a:spcPts val="0"/>
              </a:spcAft>
              <a:buSzPts val="3600"/>
              <a:buNone/>
              <a:defRPr/>
            </a:lvl8pPr>
            <a:lvl9pPr lvl="8">
              <a:spcBef>
                <a:spcPts val="0"/>
              </a:spcBef>
              <a:spcAft>
                <a:spcPts val="0"/>
              </a:spcAft>
              <a:buSzPts val="3600"/>
              <a:buNone/>
              <a:defRPr/>
            </a:lvl9pPr>
          </a:lstStyle>
          <a:p>
            <a:endParaRPr/>
          </a:p>
        </p:txBody>
      </p:sp>
      <p:sp>
        <p:nvSpPr>
          <p:cNvPr id="37" name="Google Shape;37;p6"/>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ru"/>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One column text">
  <p:cSld name="ONE_COLUMN_TEXT">
    <p:spTree>
      <p:nvGrpSpPr>
        <p:cNvPr id="1" name="Shape 38"/>
        <p:cNvGrpSpPr/>
        <p:nvPr/>
      </p:nvGrpSpPr>
      <p:grpSpPr>
        <a:xfrm>
          <a:off x="0" y="0"/>
          <a:ext cx="0" cy="0"/>
          <a:chOff x="0" y="0"/>
          <a:chExt cx="0" cy="0"/>
        </a:xfrm>
      </p:grpSpPr>
      <p:sp>
        <p:nvSpPr>
          <p:cNvPr id="39" name="Google Shape;39;p7"/>
          <p:cNvSpPr txBox="1">
            <a:spLocks noGrp="1"/>
          </p:cNvSpPr>
          <p:nvPr>
            <p:ph type="title"/>
          </p:nvPr>
        </p:nvSpPr>
        <p:spPr>
          <a:xfrm>
            <a:off x="311700" y="555600"/>
            <a:ext cx="2808000" cy="755700"/>
          </a:xfrm>
          <a:prstGeom prst="rect">
            <a:avLst/>
          </a:prstGeom>
        </p:spPr>
        <p:txBody>
          <a:bodyPr spcFirstLastPara="1" wrap="square" lIns="91425" tIns="91425" rIns="91425" bIns="91425" anchor="b" anchorCtr="0">
            <a:normAutofit/>
          </a:bodyPr>
          <a:lstStyle>
            <a:lvl1pPr lvl="0">
              <a:spcBef>
                <a:spcPts val="0"/>
              </a:spcBef>
              <a:spcAft>
                <a:spcPts val="0"/>
              </a:spcAft>
              <a:buSzPts val="2400"/>
              <a:buNone/>
              <a:defRPr sz="2400"/>
            </a:lvl1pPr>
            <a:lvl2pPr lvl="1">
              <a:spcBef>
                <a:spcPts val="0"/>
              </a:spcBef>
              <a:spcAft>
                <a:spcPts val="0"/>
              </a:spcAft>
              <a:buSzPts val="2400"/>
              <a:buNone/>
              <a:defRPr sz="2400"/>
            </a:lvl2pPr>
            <a:lvl3pPr lvl="2">
              <a:spcBef>
                <a:spcPts val="0"/>
              </a:spcBef>
              <a:spcAft>
                <a:spcPts val="0"/>
              </a:spcAft>
              <a:buSzPts val="2400"/>
              <a:buNone/>
              <a:defRPr sz="2400"/>
            </a:lvl3pPr>
            <a:lvl4pPr lvl="3">
              <a:spcBef>
                <a:spcPts val="0"/>
              </a:spcBef>
              <a:spcAft>
                <a:spcPts val="0"/>
              </a:spcAft>
              <a:buSzPts val="2400"/>
              <a:buNone/>
              <a:defRPr sz="2400"/>
            </a:lvl4pPr>
            <a:lvl5pPr lvl="4">
              <a:spcBef>
                <a:spcPts val="0"/>
              </a:spcBef>
              <a:spcAft>
                <a:spcPts val="0"/>
              </a:spcAft>
              <a:buSzPts val="2400"/>
              <a:buNone/>
              <a:defRPr sz="2400"/>
            </a:lvl5pPr>
            <a:lvl6pPr lvl="5">
              <a:spcBef>
                <a:spcPts val="0"/>
              </a:spcBef>
              <a:spcAft>
                <a:spcPts val="0"/>
              </a:spcAft>
              <a:buSzPts val="2400"/>
              <a:buNone/>
              <a:defRPr sz="2400"/>
            </a:lvl6pPr>
            <a:lvl7pPr lvl="6">
              <a:spcBef>
                <a:spcPts val="0"/>
              </a:spcBef>
              <a:spcAft>
                <a:spcPts val="0"/>
              </a:spcAft>
              <a:buSzPts val="2400"/>
              <a:buNone/>
              <a:defRPr sz="2400"/>
            </a:lvl7pPr>
            <a:lvl8pPr lvl="7">
              <a:spcBef>
                <a:spcPts val="0"/>
              </a:spcBef>
              <a:spcAft>
                <a:spcPts val="0"/>
              </a:spcAft>
              <a:buSzPts val="2400"/>
              <a:buNone/>
              <a:defRPr sz="2400"/>
            </a:lvl8pPr>
            <a:lvl9pPr lvl="8">
              <a:spcBef>
                <a:spcPts val="0"/>
              </a:spcBef>
              <a:spcAft>
                <a:spcPts val="0"/>
              </a:spcAft>
              <a:buSzPts val="2400"/>
              <a:buNone/>
              <a:defRPr sz="2400"/>
            </a:lvl9pPr>
          </a:lstStyle>
          <a:p>
            <a:endParaRPr/>
          </a:p>
        </p:txBody>
      </p:sp>
      <p:sp>
        <p:nvSpPr>
          <p:cNvPr id="40" name="Google Shape;40;p7"/>
          <p:cNvSpPr txBox="1">
            <a:spLocks noGrp="1"/>
          </p:cNvSpPr>
          <p:nvPr>
            <p:ph type="body" idx="1"/>
          </p:nvPr>
        </p:nvSpPr>
        <p:spPr>
          <a:xfrm>
            <a:off x="311700" y="1389600"/>
            <a:ext cx="2808000" cy="3179400"/>
          </a:xfrm>
          <a:prstGeom prst="rect">
            <a:avLst/>
          </a:prstGeom>
        </p:spPr>
        <p:txBody>
          <a:bodyPr spcFirstLastPara="1" wrap="square" lIns="91425" tIns="91425" rIns="91425" bIns="91425" anchor="t" anchorCtr="0">
            <a:normAutofit/>
          </a:bodyPr>
          <a:lstStyle>
            <a:lvl1pPr marL="457200" lvl="0" indent="-304800">
              <a:spcBef>
                <a:spcPts val="0"/>
              </a:spcBef>
              <a:spcAft>
                <a:spcPts val="0"/>
              </a:spcAft>
              <a:buSzPts val="1200"/>
              <a:buChar char="●"/>
              <a:defRPr sz="1200"/>
            </a:lvl1pPr>
            <a:lvl2pPr marL="914400" lvl="1" indent="-304800">
              <a:spcBef>
                <a:spcPts val="0"/>
              </a:spcBef>
              <a:spcAft>
                <a:spcPts val="0"/>
              </a:spcAft>
              <a:buSzPts val="1200"/>
              <a:buChar char="○"/>
              <a:defRPr sz="1200"/>
            </a:lvl2pPr>
            <a:lvl3pPr marL="1371600" lvl="2" indent="-304800">
              <a:spcBef>
                <a:spcPts val="0"/>
              </a:spcBef>
              <a:spcAft>
                <a:spcPts val="0"/>
              </a:spcAft>
              <a:buSzPts val="1200"/>
              <a:buChar char="■"/>
              <a:defRPr sz="1200"/>
            </a:lvl3pPr>
            <a:lvl4pPr marL="1828800" lvl="3" indent="-304800">
              <a:spcBef>
                <a:spcPts val="0"/>
              </a:spcBef>
              <a:spcAft>
                <a:spcPts val="0"/>
              </a:spcAft>
              <a:buSzPts val="1200"/>
              <a:buChar char="●"/>
              <a:defRPr sz="1200"/>
            </a:lvl4pPr>
            <a:lvl5pPr marL="2286000" lvl="4" indent="-304800">
              <a:spcBef>
                <a:spcPts val="0"/>
              </a:spcBef>
              <a:spcAft>
                <a:spcPts val="0"/>
              </a:spcAft>
              <a:buSzPts val="1200"/>
              <a:buChar char="○"/>
              <a:defRPr sz="1200"/>
            </a:lvl5pPr>
            <a:lvl6pPr marL="2743200" lvl="5" indent="-304800">
              <a:spcBef>
                <a:spcPts val="0"/>
              </a:spcBef>
              <a:spcAft>
                <a:spcPts val="0"/>
              </a:spcAft>
              <a:buSzPts val="1200"/>
              <a:buChar char="■"/>
              <a:defRPr sz="1200"/>
            </a:lvl6pPr>
            <a:lvl7pPr marL="3200400" lvl="6" indent="-304800">
              <a:spcBef>
                <a:spcPts val="0"/>
              </a:spcBef>
              <a:spcAft>
                <a:spcPts val="0"/>
              </a:spcAft>
              <a:buSzPts val="1200"/>
              <a:buChar char="●"/>
              <a:defRPr sz="1200"/>
            </a:lvl7pPr>
            <a:lvl8pPr marL="3657600" lvl="7" indent="-304800">
              <a:spcBef>
                <a:spcPts val="0"/>
              </a:spcBef>
              <a:spcAft>
                <a:spcPts val="0"/>
              </a:spcAft>
              <a:buSzPts val="1200"/>
              <a:buChar char="○"/>
              <a:defRPr sz="1200"/>
            </a:lvl8pPr>
            <a:lvl9pPr marL="4114800" lvl="8" indent="-304800">
              <a:spcBef>
                <a:spcPts val="0"/>
              </a:spcBef>
              <a:spcAft>
                <a:spcPts val="0"/>
              </a:spcAft>
              <a:buSzPts val="1200"/>
              <a:buChar char="■"/>
              <a:defRPr sz="1200"/>
            </a:lvl9pPr>
          </a:lstStyle>
          <a:p>
            <a:endParaRPr/>
          </a:p>
        </p:txBody>
      </p:sp>
      <p:sp>
        <p:nvSpPr>
          <p:cNvPr id="41" name="Google Shape;41;p7"/>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ru"/>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Main point">
  <p:cSld name="MAIN_POINT">
    <p:bg>
      <p:bgPr>
        <a:solidFill>
          <a:schemeClr val="accent6"/>
        </a:solidFill>
        <a:effectLst/>
      </p:bgPr>
    </p:bg>
    <p:spTree>
      <p:nvGrpSpPr>
        <p:cNvPr id="1" name="Shape 42"/>
        <p:cNvGrpSpPr/>
        <p:nvPr/>
      </p:nvGrpSpPr>
      <p:grpSpPr>
        <a:xfrm>
          <a:off x="0" y="0"/>
          <a:ext cx="0" cy="0"/>
          <a:chOff x="0" y="0"/>
          <a:chExt cx="0" cy="0"/>
        </a:xfrm>
      </p:grpSpPr>
      <p:sp>
        <p:nvSpPr>
          <p:cNvPr id="43" name="Google Shape;43;p8"/>
          <p:cNvSpPr txBox="1">
            <a:spLocks noGrp="1"/>
          </p:cNvSpPr>
          <p:nvPr>
            <p:ph type="title"/>
          </p:nvPr>
        </p:nvSpPr>
        <p:spPr>
          <a:xfrm>
            <a:off x="490250" y="526350"/>
            <a:ext cx="5613600" cy="4090800"/>
          </a:xfrm>
          <a:prstGeom prst="rect">
            <a:avLst/>
          </a:prstGeom>
        </p:spPr>
        <p:txBody>
          <a:bodyPr spcFirstLastPara="1" wrap="square" lIns="91425" tIns="91425" rIns="91425" bIns="91425" anchor="ctr" anchorCtr="0">
            <a:normAutofit/>
          </a:bodyPr>
          <a:lstStyle>
            <a:lvl1pPr lvl="0">
              <a:spcBef>
                <a:spcPts val="0"/>
              </a:spcBef>
              <a:spcAft>
                <a:spcPts val="0"/>
              </a:spcAft>
              <a:buClr>
                <a:schemeClr val="dk2"/>
              </a:buClr>
              <a:buSzPts val="5400"/>
              <a:buNone/>
              <a:defRPr sz="5400" b="0">
                <a:solidFill>
                  <a:schemeClr val="dk2"/>
                </a:solidFill>
              </a:defRPr>
            </a:lvl1pPr>
            <a:lvl2pPr lvl="1">
              <a:spcBef>
                <a:spcPts val="0"/>
              </a:spcBef>
              <a:spcAft>
                <a:spcPts val="0"/>
              </a:spcAft>
              <a:buClr>
                <a:schemeClr val="dk2"/>
              </a:buClr>
              <a:buSzPts val="5400"/>
              <a:buNone/>
              <a:defRPr sz="5400" b="0">
                <a:solidFill>
                  <a:schemeClr val="dk2"/>
                </a:solidFill>
              </a:defRPr>
            </a:lvl2pPr>
            <a:lvl3pPr lvl="2">
              <a:spcBef>
                <a:spcPts val="0"/>
              </a:spcBef>
              <a:spcAft>
                <a:spcPts val="0"/>
              </a:spcAft>
              <a:buClr>
                <a:schemeClr val="dk2"/>
              </a:buClr>
              <a:buSzPts val="5400"/>
              <a:buNone/>
              <a:defRPr sz="5400" b="0">
                <a:solidFill>
                  <a:schemeClr val="dk2"/>
                </a:solidFill>
              </a:defRPr>
            </a:lvl3pPr>
            <a:lvl4pPr lvl="3">
              <a:spcBef>
                <a:spcPts val="0"/>
              </a:spcBef>
              <a:spcAft>
                <a:spcPts val="0"/>
              </a:spcAft>
              <a:buClr>
                <a:schemeClr val="dk2"/>
              </a:buClr>
              <a:buSzPts val="5400"/>
              <a:buNone/>
              <a:defRPr sz="5400" b="0">
                <a:solidFill>
                  <a:schemeClr val="dk2"/>
                </a:solidFill>
              </a:defRPr>
            </a:lvl4pPr>
            <a:lvl5pPr lvl="4">
              <a:spcBef>
                <a:spcPts val="0"/>
              </a:spcBef>
              <a:spcAft>
                <a:spcPts val="0"/>
              </a:spcAft>
              <a:buClr>
                <a:schemeClr val="dk2"/>
              </a:buClr>
              <a:buSzPts val="5400"/>
              <a:buNone/>
              <a:defRPr sz="5400" b="0">
                <a:solidFill>
                  <a:schemeClr val="dk2"/>
                </a:solidFill>
              </a:defRPr>
            </a:lvl5pPr>
            <a:lvl6pPr lvl="5">
              <a:spcBef>
                <a:spcPts val="0"/>
              </a:spcBef>
              <a:spcAft>
                <a:spcPts val="0"/>
              </a:spcAft>
              <a:buClr>
                <a:schemeClr val="dk2"/>
              </a:buClr>
              <a:buSzPts val="5400"/>
              <a:buNone/>
              <a:defRPr sz="5400" b="0">
                <a:solidFill>
                  <a:schemeClr val="dk2"/>
                </a:solidFill>
              </a:defRPr>
            </a:lvl6pPr>
            <a:lvl7pPr lvl="6">
              <a:spcBef>
                <a:spcPts val="0"/>
              </a:spcBef>
              <a:spcAft>
                <a:spcPts val="0"/>
              </a:spcAft>
              <a:buClr>
                <a:schemeClr val="dk2"/>
              </a:buClr>
              <a:buSzPts val="5400"/>
              <a:buNone/>
              <a:defRPr sz="5400" b="0">
                <a:solidFill>
                  <a:schemeClr val="dk2"/>
                </a:solidFill>
              </a:defRPr>
            </a:lvl7pPr>
            <a:lvl8pPr lvl="7">
              <a:spcBef>
                <a:spcPts val="0"/>
              </a:spcBef>
              <a:spcAft>
                <a:spcPts val="0"/>
              </a:spcAft>
              <a:buClr>
                <a:schemeClr val="dk2"/>
              </a:buClr>
              <a:buSzPts val="5400"/>
              <a:buNone/>
              <a:defRPr sz="5400" b="0">
                <a:solidFill>
                  <a:schemeClr val="dk2"/>
                </a:solidFill>
              </a:defRPr>
            </a:lvl8pPr>
            <a:lvl9pPr lvl="8">
              <a:spcBef>
                <a:spcPts val="0"/>
              </a:spcBef>
              <a:spcAft>
                <a:spcPts val="0"/>
              </a:spcAft>
              <a:buClr>
                <a:schemeClr val="dk2"/>
              </a:buClr>
              <a:buSzPts val="5400"/>
              <a:buNone/>
              <a:defRPr sz="5400" b="0">
                <a:solidFill>
                  <a:schemeClr val="dk2"/>
                </a:solidFill>
              </a:defRPr>
            </a:lvl9pPr>
          </a:lstStyle>
          <a:p>
            <a:endParaRPr/>
          </a:p>
        </p:txBody>
      </p:sp>
      <p:sp>
        <p:nvSpPr>
          <p:cNvPr id="44" name="Google Shape;44;p8"/>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ru"/>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Section title and description">
  <p:cSld name="SECTION_TITLE_AND_DESCRIPTION">
    <p:spTree>
      <p:nvGrpSpPr>
        <p:cNvPr id="1" name="Shape 45"/>
        <p:cNvGrpSpPr/>
        <p:nvPr/>
      </p:nvGrpSpPr>
      <p:grpSpPr>
        <a:xfrm>
          <a:off x="0" y="0"/>
          <a:ext cx="0" cy="0"/>
          <a:chOff x="0" y="0"/>
          <a:chExt cx="0" cy="0"/>
        </a:xfrm>
      </p:grpSpPr>
      <p:sp>
        <p:nvSpPr>
          <p:cNvPr id="46" name="Google Shape;46;p9"/>
          <p:cNvSpPr/>
          <p:nvPr/>
        </p:nvSpPr>
        <p:spPr>
          <a:xfrm>
            <a:off x="4572000" y="0"/>
            <a:ext cx="4572000" cy="5143500"/>
          </a:xfrm>
          <a:prstGeom prst="rect">
            <a:avLst/>
          </a:pr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cxnSp>
        <p:nvCxnSpPr>
          <p:cNvPr id="47" name="Google Shape;47;p9"/>
          <p:cNvCxnSpPr/>
          <p:nvPr/>
        </p:nvCxnSpPr>
        <p:spPr>
          <a:xfrm>
            <a:off x="5029675" y="4495500"/>
            <a:ext cx="468300" cy="0"/>
          </a:xfrm>
          <a:prstGeom prst="straightConnector1">
            <a:avLst/>
          </a:prstGeom>
          <a:noFill/>
          <a:ln w="19050" cap="flat" cmpd="sng">
            <a:solidFill>
              <a:schemeClr val="lt1"/>
            </a:solidFill>
            <a:prstDash val="solid"/>
            <a:round/>
            <a:headEnd type="none" w="sm" len="sm"/>
            <a:tailEnd type="none" w="sm" len="sm"/>
          </a:ln>
        </p:spPr>
      </p:cxnSp>
      <p:sp>
        <p:nvSpPr>
          <p:cNvPr id="48" name="Google Shape;48;p9"/>
          <p:cNvSpPr txBox="1">
            <a:spLocks noGrp="1"/>
          </p:cNvSpPr>
          <p:nvPr>
            <p:ph type="title"/>
          </p:nvPr>
        </p:nvSpPr>
        <p:spPr>
          <a:xfrm>
            <a:off x="265500" y="1039675"/>
            <a:ext cx="4045200" cy="1675800"/>
          </a:xfrm>
          <a:prstGeom prst="rect">
            <a:avLst/>
          </a:prstGeom>
        </p:spPr>
        <p:txBody>
          <a:bodyPr spcFirstLastPara="1" wrap="square" lIns="91425" tIns="91425" rIns="91425" bIns="91425" anchor="b" anchorCtr="0">
            <a:normAutofit/>
          </a:bodyPr>
          <a:lstStyle>
            <a:lvl1pPr lvl="0" algn="ctr">
              <a:spcBef>
                <a:spcPts val="0"/>
              </a:spcBef>
              <a:spcAft>
                <a:spcPts val="0"/>
              </a:spcAft>
              <a:buSzPts val="4200"/>
              <a:buNone/>
              <a:defRPr sz="4200"/>
            </a:lvl1pPr>
            <a:lvl2pPr lvl="1" algn="ctr">
              <a:spcBef>
                <a:spcPts val="0"/>
              </a:spcBef>
              <a:spcAft>
                <a:spcPts val="0"/>
              </a:spcAft>
              <a:buSzPts val="4200"/>
              <a:buNone/>
              <a:defRPr sz="4200"/>
            </a:lvl2pPr>
            <a:lvl3pPr lvl="2" algn="ctr">
              <a:spcBef>
                <a:spcPts val="0"/>
              </a:spcBef>
              <a:spcAft>
                <a:spcPts val="0"/>
              </a:spcAft>
              <a:buSzPts val="4200"/>
              <a:buNone/>
              <a:defRPr sz="4200"/>
            </a:lvl3pPr>
            <a:lvl4pPr lvl="3" algn="ctr">
              <a:spcBef>
                <a:spcPts val="0"/>
              </a:spcBef>
              <a:spcAft>
                <a:spcPts val="0"/>
              </a:spcAft>
              <a:buSzPts val="4200"/>
              <a:buNone/>
              <a:defRPr sz="4200"/>
            </a:lvl4pPr>
            <a:lvl5pPr lvl="4" algn="ctr">
              <a:spcBef>
                <a:spcPts val="0"/>
              </a:spcBef>
              <a:spcAft>
                <a:spcPts val="0"/>
              </a:spcAft>
              <a:buSzPts val="4200"/>
              <a:buNone/>
              <a:defRPr sz="4200"/>
            </a:lvl5pPr>
            <a:lvl6pPr lvl="5" algn="ctr">
              <a:spcBef>
                <a:spcPts val="0"/>
              </a:spcBef>
              <a:spcAft>
                <a:spcPts val="0"/>
              </a:spcAft>
              <a:buSzPts val="4200"/>
              <a:buNone/>
              <a:defRPr sz="4200"/>
            </a:lvl6pPr>
            <a:lvl7pPr lvl="6" algn="ctr">
              <a:spcBef>
                <a:spcPts val="0"/>
              </a:spcBef>
              <a:spcAft>
                <a:spcPts val="0"/>
              </a:spcAft>
              <a:buSzPts val="4200"/>
              <a:buNone/>
              <a:defRPr sz="4200"/>
            </a:lvl7pPr>
            <a:lvl8pPr lvl="7" algn="ctr">
              <a:spcBef>
                <a:spcPts val="0"/>
              </a:spcBef>
              <a:spcAft>
                <a:spcPts val="0"/>
              </a:spcAft>
              <a:buSzPts val="4200"/>
              <a:buNone/>
              <a:defRPr sz="4200"/>
            </a:lvl8pPr>
            <a:lvl9pPr lvl="8" algn="ctr">
              <a:spcBef>
                <a:spcPts val="0"/>
              </a:spcBef>
              <a:spcAft>
                <a:spcPts val="0"/>
              </a:spcAft>
              <a:buSzPts val="4200"/>
              <a:buNone/>
              <a:defRPr sz="4200"/>
            </a:lvl9pPr>
          </a:lstStyle>
          <a:p>
            <a:endParaRPr/>
          </a:p>
        </p:txBody>
      </p:sp>
      <p:sp>
        <p:nvSpPr>
          <p:cNvPr id="49" name="Google Shape;49;p9"/>
          <p:cNvSpPr txBox="1">
            <a:spLocks noGrp="1"/>
          </p:cNvSpPr>
          <p:nvPr>
            <p:ph type="subTitle" idx="1"/>
          </p:nvPr>
        </p:nvSpPr>
        <p:spPr>
          <a:xfrm>
            <a:off x="265500" y="2726875"/>
            <a:ext cx="4045200" cy="1235100"/>
          </a:xfrm>
          <a:prstGeom prst="rect">
            <a:avLst/>
          </a:prstGeom>
        </p:spPr>
        <p:txBody>
          <a:bodyPr spcFirstLastPara="1" wrap="square" lIns="91425" tIns="91425" rIns="91425" bIns="91425" anchor="t" anchorCtr="0">
            <a:normAutofit/>
          </a:bodyPr>
          <a:lstStyle>
            <a:lvl1pPr lvl="0" algn="ctr">
              <a:lnSpc>
                <a:spcPct val="100000"/>
              </a:lnSpc>
              <a:spcBef>
                <a:spcPts val="0"/>
              </a:spcBef>
              <a:spcAft>
                <a:spcPts val="0"/>
              </a:spcAft>
              <a:buSzPts val="2100"/>
              <a:buNone/>
              <a:defRPr sz="2100"/>
            </a:lvl1pPr>
            <a:lvl2pPr lvl="1" algn="ctr">
              <a:lnSpc>
                <a:spcPct val="100000"/>
              </a:lnSpc>
              <a:spcBef>
                <a:spcPts val="0"/>
              </a:spcBef>
              <a:spcAft>
                <a:spcPts val="0"/>
              </a:spcAft>
              <a:buSzPts val="2100"/>
              <a:buNone/>
              <a:defRPr sz="2100"/>
            </a:lvl2pPr>
            <a:lvl3pPr lvl="2" algn="ctr">
              <a:lnSpc>
                <a:spcPct val="100000"/>
              </a:lnSpc>
              <a:spcBef>
                <a:spcPts val="0"/>
              </a:spcBef>
              <a:spcAft>
                <a:spcPts val="0"/>
              </a:spcAft>
              <a:buSzPts val="2100"/>
              <a:buNone/>
              <a:defRPr sz="2100"/>
            </a:lvl3pPr>
            <a:lvl4pPr lvl="3" algn="ctr">
              <a:lnSpc>
                <a:spcPct val="100000"/>
              </a:lnSpc>
              <a:spcBef>
                <a:spcPts val="0"/>
              </a:spcBef>
              <a:spcAft>
                <a:spcPts val="0"/>
              </a:spcAft>
              <a:buSzPts val="2100"/>
              <a:buNone/>
              <a:defRPr sz="2100"/>
            </a:lvl4pPr>
            <a:lvl5pPr lvl="4" algn="ctr">
              <a:lnSpc>
                <a:spcPct val="100000"/>
              </a:lnSpc>
              <a:spcBef>
                <a:spcPts val="0"/>
              </a:spcBef>
              <a:spcAft>
                <a:spcPts val="0"/>
              </a:spcAft>
              <a:buSzPts val="2100"/>
              <a:buNone/>
              <a:defRPr sz="2100"/>
            </a:lvl5pPr>
            <a:lvl6pPr lvl="5" algn="ctr">
              <a:lnSpc>
                <a:spcPct val="100000"/>
              </a:lnSpc>
              <a:spcBef>
                <a:spcPts val="0"/>
              </a:spcBef>
              <a:spcAft>
                <a:spcPts val="0"/>
              </a:spcAft>
              <a:buSzPts val="2100"/>
              <a:buNone/>
              <a:defRPr sz="2100"/>
            </a:lvl6pPr>
            <a:lvl7pPr lvl="6" algn="ctr">
              <a:lnSpc>
                <a:spcPct val="100000"/>
              </a:lnSpc>
              <a:spcBef>
                <a:spcPts val="0"/>
              </a:spcBef>
              <a:spcAft>
                <a:spcPts val="0"/>
              </a:spcAft>
              <a:buSzPts val="2100"/>
              <a:buNone/>
              <a:defRPr sz="2100"/>
            </a:lvl7pPr>
            <a:lvl8pPr lvl="7" algn="ctr">
              <a:lnSpc>
                <a:spcPct val="100000"/>
              </a:lnSpc>
              <a:spcBef>
                <a:spcPts val="0"/>
              </a:spcBef>
              <a:spcAft>
                <a:spcPts val="0"/>
              </a:spcAft>
              <a:buSzPts val="2100"/>
              <a:buNone/>
              <a:defRPr sz="2100"/>
            </a:lvl8pPr>
            <a:lvl9pPr lvl="8" algn="ctr">
              <a:lnSpc>
                <a:spcPct val="100000"/>
              </a:lnSpc>
              <a:spcBef>
                <a:spcPts val="0"/>
              </a:spcBef>
              <a:spcAft>
                <a:spcPts val="0"/>
              </a:spcAft>
              <a:buSzPts val="2100"/>
              <a:buNone/>
              <a:defRPr sz="2100"/>
            </a:lvl9pPr>
          </a:lstStyle>
          <a:p>
            <a:endParaRPr/>
          </a:p>
        </p:txBody>
      </p:sp>
      <p:sp>
        <p:nvSpPr>
          <p:cNvPr id="50" name="Google Shape;50;p9"/>
          <p:cNvSpPr txBox="1">
            <a:spLocks noGrp="1"/>
          </p:cNvSpPr>
          <p:nvPr>
            <p:ph type="body" idx="2"/>
          </p:nvPr>
        </p:nvSpPr>
        <p:spPr>
          <a:xfrm>
            <a:off x="4939500" y="724200"/>
            <a:ext cx="3837000" cy="3695100"/>
          </a:xfrm>
          <a:prstGeom prst="rect">
            <a:avLst/>
          </a:prstGeom>
        </p:spPr>
        <p:txBody>
          <a:bodyPr spcFirstLastPara="1" wrap="square" lIns="91425" tIns="91425" rIns="91425" bIns="91425" anchor="ctr" anchorCtr="0">
            <a:normAutofit/>
          </a:bodyPr>
          <a:lstStyle>
            <a:lvl1pPr marL="457200" lvl="0" indent="-342900">
              <a:spcBef>
                <a:spcPts val="0"/>
              </a:spcBef>
              <a:spcAft>
                <a:spcPts val="0"/>
              </a:spcAft>
              <a:buClr>
                <a:schemeClr val="lt1"/>
              </a:buClr>
              <a:buSzPts val="1800"/>
              <a:buChar char="●"/>
              <a:defRPr>
                <a:solidFill>
                  <a:schemeClr val="lt1"/>
                </a:solidFill>
              </a:defRPr>
            </a:lvl1pPr>
            <a:lvl2pPr marL="914400" lvl="1" indent="-317500">
              <a:spcBef>
                <a:spcPts val="0"/>
              </a:spcBef>
              <a:spcAft>
                <a:spcPts val="0"/>
              </a:spcAft>
              <a:buClr>
                <a:schemeClr val="lt1"/>
              </a:buClr>
              <a:buSzPts val="1400"/>
              <a:buChar char="○"/>
              <a:defRPr>
                <a:solidFill>
                  <a:schemeClr val="lt1"/>
                </a:solidFill>
              </a:defRPr>
            </a:lvl2pPr>
            <a:lvl3pPr marL="1371600" lvl="2" indent="-317500">
              <a:spcBef>
                <a:spcPts val="0"/>
              </a:spcBef>
              <a:spcAft>
                <a:spcPts val="0"/>
              </a:spcAft>
              <a:buClr>
                <a:schemeClr val="lt1"/>
              </a:buClr>
              <a:buSzPts val="1400"/>
              <a:buChar char="■"/>
              <a:defRPr>
                <a:solidFill>
                  <a:schemeClr val="lt1"/>
                </a:solidFill>
              </a:defRPr>
            </a:lvl3pPr>
            <a:lvl4pPr marL="1828800" lvl="3" indent="-317500">
              <a:spcBef>
                <a:spcPts val="0"/>
              </a:spcBef>
              <a:spcAft>
                <a:spcPts val="0"/>
              </a:spcAft>
              <a:buClr>
                <a:schemeClr val="lt1"/>
              </a:buClr>
              <a:buSzPts val="1400"/>
              <a:buChar char="●"/>
              <a:defRPr>
                <a:solidFill>
                  <a:schemeClr val="lt1"/>
                </a:solidFill>
              </a:defRPr>
            </a:lvl4pPr>
            <a:lvl5pPr marL="2286000" lvl="4" indent="-317500">
              <a:spcBef>
                <a:spcPts val="0"/>
              </a:spcBef>
              <a:spcAft>
                <a:spcPts val="0"/>
              </a:spcAft>
              <a:buClr>
                <a:schemeClr val="lt1"/>
              </a:buClr>
              <a:buSzPts val="1400"/>
              <a:buChar char="○"/>
              <a:defRPr>
                <a:solidFill>
                  <a:schemeClr val="lt1"/>
                </a:solidFill>
              </a:defRPr>
            </a:lvl5pPr>
            <a:lvl6pPr marL="2743200" lvl="5" indent="-317500">
              <a:spcBef>
                <a:spcPts val="0"/>
              </a:spcBef>
              <a:spcAft>
                <a:spcPts val="0"/>
              </a:spcAft>
              <a:buClr>
                <a:schemeClr val="lt1"/>
              </a:buClr>
              <a:buSzPts val="1400"/>
              <a:buChar char="■"/>
              <a:defRPr>
                <a:solidFill>
                  <a:schemeClr val="lt1"/>
                </a:solidFill>
              </a:defRPr>
            </a:lvl6pPr>
            <a:lvl7pPr marL="3200400" lvl="6" indent="-317500">
              <a:spcBef>
                <a:spcPts val="0"/>
              </a:spcBef>
              <a:spcAft>
                <a:spcPts val="0"/>
              </a:spcAft>
              <a:buClr>
                <a:schemeClr val="lt1"/>
              </a:buClr>
              <a:buSzPts val="1400"/>
              <a:buChar char="●"/>
              <a:defRPr>
                <a:solidFill>
                  <a:schemeClr val="lt1"/>
                </a:solidFill>
              </a:defRPr>
            </a:lvl7pPr>
            <a:lvl8pPr marL="3657600" lvl="7" indent="-317500">
              <a:spcBef>
                <a:spcPts val="0"/>
              </a:spcBef>
              <a:spcAft>
                <a:spcPts val="0"/>
              </a:spcAft>
              <a:buClr>
                <a:schemeClr val="lt1"/>
              </a:buClr>
              <a:buSzPts val="1400"/>
              <a:buChar char="○"/>
              <a:defRPr>
                <a:solidFill>
                  <a:schemeClr val="lt1"/>
                </a:solidFill>
              </a:defRPr>
            </a:lvl8pPr>
            <a:lvl9pPr marL="4114800" lvl="8" indent="-317500">
              <a:spcBef>
                <a:spcPts val="0"/>
              </a:spcBef>
              <a:spcAft>
                <a:spcPts val="0"/>
              </a:spcAft>
              <a:buClr>
                <a:schemeClr val="lt1"/>
              </a:buClr>
              <a:buSzPts val="1400"/>
              <a:buChar char="■"/>
              <a:defRPr>
                <a:solidFill>
                  <a:schemeClr val="lt1"/>
                </a:solidFill>
              </a:defRPr>
            </a:lvl9pPr>
          </a:lstStyle>
          <a:p>
            <a:endParaRPr/>
          </a:p>
        </p:txBody>
      </p:sp>
      <p:sp>
        <p:nvSpPr>
          <p:cNvPr id="51" name="Google Shape;51;p9"/>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solidFill>
                  <a:schemeClr val="lt1"/>
                </a:solidFill>
              </a:defRPr>
            </a:lvl1pPr>
            <a:lvl2pPr lvl="1">
              <a:buNone/>
              <a:defRPr>
                <a:solidFill>
                  <a:schemeClr val="lt1"/>
                </a:solidFill>
              </a:defRPr>
            </a:lvl2pPr>
            <a:lvl3pPr lvl="2">
              <a:buNone/>
              <a:defRPr>
                <a:solidFill>
                  <a:schemeClr val="lt1"/>
                </a:solidFill>
              </a:defRPr>
            </a:lvl3pPr>
            <a:lvl4pPr lvl="3">
              <a:buNone/>
              <a:defRPr>
                <a:solidFill>
                  <a:schemeClr val="lt1"/>
                </a:solidFill>
              </a:defRPr>
            </a:lvl4pPr>
            <a:lvl5pPr lvl="4">
              <a:buNone/>
              <a:defRPr>
                <a:solidFill>
                  <a:schemeClr val="lt1"/>
                </a:solidFill>
              </a:defRPr>
            </a:lvl5pPr>
            <a:lvl6pPr lvl="5">
              <a:buNone/>
              <a:defRPr>
                <a:solidFill>
                  <a:schemeClr val="lt1"/>
                </a:solidFill>
              </a:defRPr>
            </a:lvl6pPr>
            <a:lvl7pPr lvl="6">
              <a:buNone/>
              <a:defRPr>
                <a:solidFill>
                  <a:schemeClr val="lt1"/>
                </a:solidFill>
              </a:defRPr>
            </a:lvl7pPr>
            <a:lvl8pPr lvl="7">
              <a:buNone/>
              <a:defRPr>
                <a:solidFill>
                  <a:schemeClr val="lt1"/>
                </a:solidFill>
              </a:defRPr>
            </a:lvl8pPr>
            <a:lvl9pPr lvl="8">
              <a:buNone/>
              <a:defRPr>
                <a:solidFill>
                  <a:schemeClr val="lt1"/>
                </a:solidFill>
              </a:defRPr>
            </a:lvl9pPr>
          </a:lstStyle>
          <a:p>
            <a:pPr marL="0" lvl="0" indent="0" algn="r" rtl="0">
              <a:spcBef>
                <a:spcPts val="0"/>
              </a:spcBef>
              <a:spcAft>
                <a:spcPts val="0"/>
              </a:spcAft>
              <a:buNone/>
            </a:pPr>
            <a:fld id="{00000000-1234-1234-1234-123412341234}" type="slidenum">
              <a:rPr lang="ru"/>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Caption">
  <p:cSld name="CAPTION_ONLY">
    <p:spTree>
      <p:nvGrpSpPr>
        <p:cNvPr id="1" name="Shape 52"/>
        <p:cNvGrpSpPr/>
        <p:nvPr/>
      </p:nvGrpSpPr>
      <p:grpSpPr>
        <a:xfrm>
          <a:off x="0" y="0"/>
          <a:ext cx="0" cy="0"/>
          <a:chOff x="0" y="0"/>
          <a:chExt cx="0" cy="0"/>
        </a:xfrm>
      </p:grpSpPr>
      <p:sp>
        <p:nvSpPr>
          <p:cNvPr id="53" name="Google Shape;53;p10"/>
          <p:cNvSpPr txBox="1">
            <a:spLocks noGrp="1"/>
          </p:cNvSpPr>
          <p:nvPr>
            <p:ph type="body" idx="1"/>
          </p:nvPr>
        </p:nvSpPr>
        <p:spPr>
          <a:xfrm>
            <a:off x="311700" y="4230725"/>
            <a:ext cx="5998800" cy="598800"/>
          </a:xfrm>
          <a:prstGeom prst="rect">
            <a:avLst/>
          </a:prstGeom>
        </p:spPr>
        <p:txBody>
          <a:bodyPr spcFirstLastPara="1" wrap="square" lIns="91425" tIns="91425" rIns="91425" bIns="91425" anchor="ctr" anchorCtr="0">
            <a:normAutofit/>
          </a:bodyPr>
          <a:lstStyle>
            <a:lvl1pPr marL="457200" lvl="0" indent="-228600">
              <a:lnSpc>
                <a:spcPct val="100000"/>
              </a:lnSpc>
              <a:spcBef>
                <a:spcPts val="0"/>
              </a:spcBef>
              <a:spcAft>
                <a:spcPts val="0"/>
              </a:spcAft>
              <a:buSzPts val="2400"/>
              <a:buFont typeface="PT Sans Narrow"/>
              <a:buNone/>
              <a:defRPr sz="2400">
                <a:latin typeface="PT Sans Narrow"/>
                <a:ea typeface="PT Sans Narrow"/>
                <a:cs typeface="PT Sans Narrow"/>
                <a:sym typeface="PT Sans Narrow"/>
              </a:defRPr>
            </a:lvl1pPr>
          </a:lstStyle>
          <a:p>
            <a:endParaRPr/>
          </a:p>
        </p:txBody>
      </p:sp>
      <p:sp>
        <p:nvSpPr>
          <p:cNvPr id="54" name="Google Shape;54;p10"/>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ru"/>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Big number">
  <p:cSld name="BIG_NUMBER">
    <p:spTree>
      <p:nvGrpSpPr>
        <p:cNvPr id="1" name="Shape 55"/>
        <p:cNvGrpSpPr/>
        <p:nvPr/>
      </p:nvGrpSpPr>
      <p:grpSpPr>
        <a:xfrm>
          <a:off x="0" y="0"/>
          <a:ext cx="0" cy="0"/>
          <a:chOff x="0" y="0"/>
          <a:chExt cx="0" cy="0"/>
        </a:xfrm>
      </p:grpSpPr>
      <p:sp>
        <p:nvSpPr>
          <p:cNvPr id="56" name="Google Shape;56;p11"/>
          <p:cNvSpPr/>
          <p:nvPr/>
        </p:nvSpPr>
        <p:spPr>
          <a:xfrm>
            <a:off x="-75" y="5045700"/>
            <a:ext cx="9144000" cy="97800"/>
          </a:xfrm>
          <a:prstGeom prst="rect">
            <a:avLst/>
          </a:pr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7" name="Google Shape;57;p11"/>
          <p:cNvSpPr txBox="1">
            <a:spLocks noGrp="1"/>
          </p:cNvSpPr>
          <p:nvPr>
            <p:ph type="title" hasCustomPrompt="1"/>
          </p:nvPr>
        </p:nvSpPr>
        <p:spPr>
          <a:xfrm>
            <a:off x="311700" y="1304850"/>
            <a:ext cx="8520600" cy="1538400"/>
          </a:xfrm>
          <a:prstGeom prst="rect">
            <a:avLst/>
          </a:prstGeom>
        </p:spPr>
        <p:txBody>
          <a:bodyPr spcFirstLastPara="1" wrap="square" lIns="91425" tIns="91425" rIns="91425" bIns="91425" anchor="ctr" anchorCtr="0">
            <a:normAutofit/>
          </a:bodyPr>
          <a:lstStyle>
            <a:lvl1pPr lvl="0" algn="ctr">
              <a:spcBef>
                <a:spcPts val="0"/>
              </a:spcBef>
              <a:spcAft>
                <a:spcPts val="0"/>
              </a:spcAft>
              <a:buClr>
                <a:schemeClr val="accent3"/>
              </a:buClr>
              <a:buSzPts val="13000"/>
              <a:buNone/>
              <a:defRPr sz="13000">
                <a:solidFill>
                  <a:schemeClr val="accent3"/>
                </a:solidFill>
              </a:defRPr>
            </a:lvl1pPr>
            <a:lvl2pPr lvl="1" algn="ctr">
              <a:spcBef>
                <a:spcPts val="0"/>
              </a:spcBef>
              <a:spcAft>
                <a:spcPts val="0"/>
              </a:spcAft>
              <a:buClr>
                <a:schemeClr val="accent3"/>
              </a:buClr>
              <a:buSzPts val="13000"/>
              <a:buNone/>
              <a:defRPr sz="13000">
                <a:solidFill>
                  <a:schemeClr val="accent3"/>
                </a:solidFill>
              </a:defRPr>
            </a:lvl2pPr>
            <a:lvl3pPr lvl="2" algn="ctr">
              <a:spcBef>
                <a:spcPts val="0"/>
              </a:spcBef>
              <a:spcAft>
                <a:spcPts val="0"/>
              </a:spcAft>
              <a:buClr>
                <a:schemeClr val="accent3"/>
              </a:buClr>
              <a:buSzPts val="13000"/>
              <a:buNone/>
              <a:defRPr sz="13000">
                <a:solidFill>
                  <a:schemeClr val="accent3"/>
                </a:solidFill>
              </a:defRPr>
            </a:lvl3pPr>
            <a:lvl4pPr lvl="3" algn="ctr">
              <a:spcBef>
                <a:spcPts val="0"/>
              </a:spcBef>
              <a:spcAft>
                <a:spcPts val="0"/>
              </a:spcAft>
              <a:buClr>
                <a:schemeClr val="accent3"/>
              </a:buClr>
              <a:buSzPts val="13000"/>
              <a:buNone/>
              <a:defRPr sz="13000">
                <a:solidFill>
                  <a:schemeClr val="accent3"/>
                </a:solidFill>
              </a:defRPr>
            </a:lvl4pPr>
            <a:lvl5pPr lvl="4" algn="ctr">
              <a:spcBef>
                <a:spcPts val="0"/>
              </a:spcBef>
              <a:spcAft>
                <a:spcPts val="0"/>
              </a:spcAft>
              <a:buClr>
                <a:schemeClr val="accent3"/>
              </a:buClr>
              <a:buSzPts val="13000"/>
              <a:buNone/>
              <a:defRPr sz="13000">
                <a:solidFill>
                  <a:schemeClr val="accent3"/>
                </a:solidFill>
              </a:defRPr>
            </a:lvl5pPr>
            <a:lvl6pPr lvl="5" algn="ctr">
              <a:spcBef>
                <a:spcPts val="0"/>
              </a:spcBef>
              <a:spcAft>
                <a:spcPts val="0"/>
              </a:spcAft>
              <a:buClr>
                <a:schemeClr val="accent3"/>
              </a:buClr>
              <a:buSzPts val="13000"/>
              <a:buNone/>
              <a:defRPr sz="13000">
                <a:solidFill>
                  <a:schemeClr val="accent3"/>
                </a:solidFill>
              </a:defRPr>
            </a:lvl6pPr>
            <a:lvl7pPr lvl="6" algn="ctr">
              <a:spcBef>
                <a:spcPts val="0"/>
              </a:spcBef>
              <a:spcAft>
                <a:spcPts val="0"/>
              </a:spcAft>
              <a:buClr>
                <a:schemeClr val="accent3"/>
              </a:buClr>
              <a:buSzPts val="13000"/>
              <a:buNone/>
              <a:defRPr sz="13000">
                <a:solidFill>
                  <a:schemeClr val="accent3"/>
                </a:solidFill>
              </a:defRPr>
            </a:lvl7pPr>
            <a:lvl8pPr lvl="7" algn="ctr">
              <a:spcBef>
                <a:spcPts val="0"/>
              </a:spcBef>
              <a:spcAft>
                <a:spcPts val="0"/>
              </a:spcAft>
              <a:buClr>
                <a:schemeClr val="accent3"/>
              </a:buClr>
              <a:buSzPts val="13000"/>
              <a:buNone/>
              <a:defRPr sz="13000">
                <a:solidFill>
                  <a:schemeClr val="accent3"/>
                </a:solidFill>
              </a:defRPr>
            </a:lvl8pPr>
            <a:lvl9pPr lvl="8" algn="ctr">
              <a:spcBef>
                <a:spcPts val="0"/>
              </a:spcBef>
              <a:spcAft>
                <a:spcPts val="0"/>
              </a:spcAft>
              <a:buClr>
                <a:schemeClr val="accent3"/>
              </a:buClr>
              <a:buSzPts val="13000"/>
              <a:buNone/>
              <a:defRPr sz="13000">
                <a:solidFill>
                  <a:schemeClr val="accent3"/>
                </a:solidFill>
              </a:defRPr>
            </a:lvl9pPr>
          </a:lstStyle>
          <a:p>
            <a:r>
              <a:t>xx%</a:t>
            </a:r>
          </a:p>
        </p:txBody>
      </p:sp>
      <p:sp>
        <p:nvSpPr>
          <p:cNvPr id="58" name="Google Shape;58;p11"/>
          <p:cNvSpPr txBox="1">
            <a:spLocks noGrp="1"/>
          </p:cNvSpPr>
          <p:nvPr>
            <p:ph type="body" idx="1"/>
          </p:nvPr>
        </p:nvSpPr>
        <p:spPr>
          <a:xfrm>
            <a:off x="311700" y="2995650"/>
            <a:ext cx="8520600" cy="1071600"/>
          </a:xfrm>
          <a:prstGeom prst="rect">
            <a:avLst/>
          </a:prstGeom>
        </p:spPr>
        <p:txBody>
          <a:bodyPr spcFirstLastPara="1" wrap="square" lIns="91425" tIns="91425" rIns="91425" bIns="91425" anchor="t" anchorCtr="0">
            <a:normAutofit/>
          </a:bodyPr>
          <a:lstStyle>
            <a:lvl1pPr marL="457200" lvl="0" indent="-342900" algn="ctr">
              <a:spcBef>
                <a:spcPts val="0"/>
              </a:spcBef>
              <a:spcAft>
                <a:spcPts val="0"/>
              </a:spcAft>
              <a:buSzPts val="1800"/>
              <a:buChar char="●"/>
              <a:defRPr/>
            </a:lvl1pPr>
            <a:lvl2pPr marL="914400" lvl="1" indent="-317500" algn="ctr">
              <a:spcBef>
                <a:spcPts val="0"/>
              </a:spcBef>
              <a:spcAft>
                <a:spcPts val="0"/>
              </a:spcAft>
              <a:buSzPts val="1400"/>
              <a:buChar char="○"/>
              <a:defRPr/>
            </a:lvl2pPr>
            <a:lvl3pPr marL="1371600" lvl="2" indent="-317500" algn="ctr">
              <a:spcBef>
                <a:spcPts val="0"/>
              </a:spcBef>
              <a:spcAft>
                <a:spcPts val="0"/>
              </a:spcAft>
              <a:buSzPts val="1400"/>
              <a:buChar char="■"/>
              <a:defRPr/>
            </a:lvl3pPr>
            <a:lvl4pPr marL="1828800" lvl="3" indent="-317500" algn="ctr">
              <a:spcBef>
                <a:spcPts val="0"/>
              </a:spcBef>
              <a:spcAft>
                <a:spcPts val="0"/>
              </a:spcAft>
              <a:buSzPts val="1400"/>
              <a:buChar char="●"/>
              <a:defRPr/>
            </a:lvl4pPr>
            <a:lvl5pPr marL="2286000" lvl="4" indent="-317500" algn="ctr">
              <a:spcBef>
                <a:spcPts val="0"/>
              </a:spcBef>
              <a:spcAft>
                <a:spcPts val="0"/>
              </a:spcAft>
              <a:buSzPts val="1400"/>
              <a:buChar char="○"/>
              <a:defRPr/>
            </a:lvl5pPr>
            <a:lvl6pPr marL="2743200" lvl="5" indent="-317500" algn="ctr">
              <a:spcBef>
                <a:spcPts val="0"/>
              </a:spcBef>
              <a:spcAft>
                <a:spcPts val="0"/>
              </a:spcAft>
              <a:buSzPts val="1400"/>
              <a:buChar char="■"/>
              <a:defRPr/>
            </a:lvl6pPr>
            <a:lvl7pPr marL="3200400" lvl="6" indent="-317500" algn="ctr">
              <a:spcBef>
                <a:spcPts val="0"/>
              </a:spcBef>
              <a:spcAft>
                <a:spcPts val="0"/>
              </a:spcAft>
              <a:buSzPts val="1400"/>
              <a:buChar char="●"/>
              <a:defRPr/>
            </a:lvl7pPr>
            <a:lvl8pPr marL="3657600" lvl="7" indent="-317500" algn="ctr">
              <a:spcBef>
                <a:spcPts val="0"/>
              </a:spcBef>
              <a:spcAft>
                <a:spcPts val="0"/>
              </a:spcAft>
              <a:buSzPts val="1400"/>
              <a:buChar char="○"/>
              <a:defRPr/>
            </a:lvl8pPr>
            <a:lvl9pPr marL="4114800" lvl="8" indent="-317500" algn="ctr">
              <a:spcBef>
                <a:spcPts val="0"/>
              </a:spcBef>
              <a:spcAft>
                <a:spcPts val="0"/>
              </a:spcAft>
              <a:buSzPts val="1400"/>
              <a:buChar char="■"/>
              <a:defRPr/>
            </a:lvl9pPr>
          </a:lstStyle>
          <a:p>
            <a:endParaRPr/>
          </a:p>
        </p:txBody>
      </p:sp>
      <p:sp>
        <p:nvSpPr>
          <p:cNvPr id="59" name="Google Shape;59;p11"/>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ru"/>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60"/>
        <p:cNvGrpSpPr/>
        <p:nvPr/>
      </p:nvGrpSpPr>
      <p:grpSpPr>
        <a:xfrm>
          <a:off x="0" y="0"/>
          <a:ext cx="0" cy="0"/>
          <a:chOff x="0" y="0"/>
          <a:chExt cx="0" cy="0"/>
        </a:xfrm>
      </p:grpSpPr>
      <p:sp>
        <p:nvSpPr>
          <p:cNvPr id="61" name="Google Shape;61;p12"/>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ru"/>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obj">
  <p:cSld name="Заголовок и объект">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u-RU"/>
              <a:t>Образец заголовка</a:t>
            </a:r>
            <a:endParaRPr lang="en-US" dirty="0"/>
          </a:p>
        </p:txBody>
      </p:sp>
      <p:sp>
        <p:nvSpPr>
          <p:cNvPr id="3" name="Content Placeholder 2"/>
          <p:cNvSpPr>
            <a:spLocks noGrp="1"/>
          </p:cNvSpPr>
          <p:nvPr>
            <p:ph idx="1"/>
          </p:nvPr>
        </p:nvSpPr>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dirty="0"/>
          </a:p>
        </p:txBody>
      </p:sp>
      <p:sp>
        <p:nvSpPr>
          <p:cNvPr id="4" name="Date Placeholder 3"/>
          <p:cNvSpPr>
            <a:spLocks noGrp="1"/>
          </p:cNvSpPr>
          <p:nvPr>
            <p:ph type="dt" sz="half" idx="10"/>
          </p:nvPr>
        </p:nvSpPr>
        <p:spPr/>
        <p:txBody>
          <a:bodyPr/>
          <a:lstStyle/>
          <a:p>
            <a:fld id="{9611729B-27CE-410C-80BF-EB538C953E62}" type="datetimeFigureOut">
              <a:rPr lang="ru-RU" smtClean="0">
                <a:solidFill>
                  <a:prstClr val="black">
                    <a:tint val="75000"/>
                  </a:prstClr>
                </a:solidFill>
              </a:rPr>
              <a:pPr/>
              <a:t>21.10.2022</a:t>
            </a:fld>
            <a:endParaRPr lang="ru-RU">
              <a:solidFill>
                <a:prstClr val="black">
                  <a:tint val="75000"/>
                </a:prstClr>
              </a:solidFill>
            </a:endParaRPr>
          </a:p>
        </p:txBody>
      </p:sp>
      <p:sp>
        <p:nvSpPr>
          <p:cNvPr id="5" name="Footer Placeholder 4"/>
          <p:cNvSpPr>
            <a:spLocks noGrp="1"/>
          </p:cNvSpPr>
          <p:nvPr>
            <p:ph type="ftr" sz="quarter" idx="11"/>
          </p:nvPr>
        </p:nvSpPr>
        <p:spPr/>
        <p:txBody>
          <a:bodyPr/>
          <a:lstStyle/>
          <a:p>
            <a:endParaRPr lang="ru-RU">
              <a:solidFill>
                <a:prstClr val="black">
                  <a:tint val="75000"/>
                </a:prstClr>
              </a:solidFill>
            </a:endParaRPr>
          </a:p>
        </p:txBody>
      </p:sp>
      <p:sp>
        <p:nvSpPr>
          <p:cNvPr id="6" name="Slide Number Placeholder 5"/>
          <p:cNvSpPr>
            <a:spLocks noGrp="1"/>
          </p:cNvSpPr>
          <p:nvPr>
            <p:ph type="sldNum" sz="quarter" idx="12"/>
          </p:nvPr>
        </p:nvSpPr>
        <p:spPr/>
        <p:txBody>
          <a:bodyPr/>
          <a:lstStyle/>
          <a:p>
            <a:fld id="{902E94AE-8DD5-4991-A57F-AACE5CBC8023}" type="slidenum">
              <a:rPr lang="ru-RU" smtClean="0">
                <a:solidFill>
                  <a:prstClr val="black">
                    <a:tint val="75000"/>
                  </a:prstClr>
                </a:solidFill>
              </a:rPr>
              <a:pPr/>
              <a:t>‹#›</a:t>
            </a:fld>
            <a:endParaRPr lang="ru-RU">
              <a:solidFill>
                <a:prstClr val="black">
                  <a:tint val="75000"/>
                </a:prstClr>
              </a:solidFill>
            </a:endParaRPr>
          </a:p>
        </p:txBody>
      </p:sp>
    </p:spTree>
    <p:extLst>
      <p:ext uri="{BB962C8B-B14F-4D97-AF65-F5344CB8AC3E}">
        <p14:creationId xmlns:p14="http://schemas.microsoft.com/office/powerpoint/2010/main" val="116453988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name="tropic">
    <p:bg>
      <p:bgPr>
        <a:solidFill>
          <a:schemeClr val="lt1"/>
        </a:solidFill>
        <a:effectLst/>
      </p:bgPr>
    </p:bg>
    <p:spTree>
      <p:nvGrpSpPr>
        <p:cNvPr id="1" name="Shape 5"/>
        <p:cNvGrpSpPr/>
        <p:nvPr/>
      </p:nvGrpSpPr>
      <p:grpSpPr>
        <a:xfrm>
          <a:off x="0" y="0"/>
          <a:ext cx="0" cy="0"/>
          <a:chOff x="0" y="0"/>
          <a:chExt cx="0" cy="0"/>
        </a:xfrm>
      </p:grpSpPr>
      <p:sp>
        <p:nvSpPr>
          <p:cNvPr id="6" name="Google Shape;6;p1"/>
          <p:cNvSpPr txBox="1">
            <a:spLocks noGrp="1"/>
          </p:cNvSpPr>
          <p:nvPr>
            <p:ph type="title"/>
          </p:nvPr>
        </p:nvSpPr>
        <p:spPr>
          <a:xfrm>
            <a:off x="311700" y="445025"/>
            <a:ext cx="8520600" cy="707400"/>
          </a:xfrm>
          <a:prstGeom prst="rect">
            <a:avLst/>
          </a:prstGeom>
          <a:noFill/>
          <a:ln>
            <a:noFill/>
          </a:ln>
        </p:spPr>
        <p:txBody>
          <a:bodyPr spcFirstLastPara="1" wrap="square" lIns="91425" tIns="91425" rIns="91425" bIns="91425" anchor="t" anchorCtr="0">
            <a:normAutofit/>
          </a:bodyPr>
          <a:lstStyle>
            <a:lvl1pPr lvl="0">
              <a:spcBef>
                <a:spcPts val="0"/>
              </a:spcBef>
              <a:spcAft>
                <a:spcPts val="0"/>
              </a:spcAft>
              <a:buClr>
                <a:schemeClr val="accent1"/>
              </a:buClr>
              <a:buSzPts val="3600"/>
              <a:buFont typeface="PT Sans Narrow"/>
              <a:buNone/>
              <a:defRPr sz="3600" b="1">
                <a:solidFill>
                  <a:schemeClr val="accent1"/>
                </a:solidFill>
                <a:latin typeface="PT Sans Narrow"/>
                <a:ea typeface="PT Sans Narrow"/>
                <a:cs typeface="PT Sans Narrow"/>
                <a:sym typeface="PT Sans Narrow"/>
              </a:defRPr>
            </a:lvl1pPr>
            <a:lvl2pPr lvl="1">
              <a:spcBef>
                <a:spcPts val="0"/>
              </a:spcBef>
              <a:spcAft>
                <a:spcPts val="0"/>
              </a:spcAft>
              <a:buClr>
                <a:schemeClr val="accent1"/>
              </a:buClr>
              <a:buSzPts val="3600"/>
              <a:buFont typeface="PT Sans Narrow"/>
              <a:buNone/>
              <a:defRPr sz="3600" b="1">
                <a:solidFill>
                  <a:schemeClr val="accent1"/>
                </a:solidFill>
                <a:latin typeface="PT Sans Narrow"/>
                <a:ea typeface="PT Sans Narrow"/>
                <a:cs typeface="PT Sans Narrow"/>
                <a:sym typeface="PT Sans Narrow"/>
              </a:defRPr>
            </a:lvl2pPr>
            <a:lvl3pPr lvl="2">
              <a:spcBef>
                <a:spcPts val="0"/>
              </a:spcBef>
              <a:spcAft>
                <a:spcPts val="0"/>
              </a:spcAft>
              <a:buClr>
                <a:schemeClr val="accent1"/>
              </a:buClr>
              <a:buSzPts val="3600"/>
              <a:buFont typeface="PT Sans Narrow"/>
              <a:buNone/>
              <a:defRPr sz="3600" b="1">
                <a:solidFill>
                  <a:schemeClr val="accent1"/>
                </a:solidFill>
                <a:latin typeface="PT Sans Narrow"/>
                <a:ea typeface="PT Sans Narrow"/>
                <a:cs typeface="PT Sans Narrow"/>
                <a:sym typeface="PT Sans Narrow"/>
              </a:defRPr>
            </a:lvl3pPr>
            <a:lvl4pPr lvl="3">
              <a:spcBef>
                <a:spcPts val="0"/>
              </a:spcBef>
              <a:spcAft>
                <a:spcPts val="0"/>
              </a:spcAft>
              <a:buClr>
                <a:schemeClr val="accent1"/>
              </a:buClr>
              <a:buSzPts val="3600"/>
              <a:buFont typeface="PT Sans Narrow"/>
              <a:buNone/>
              <a:defRPr sz="3600" b="1">
                <a:solidFill>
                  <a:schemeClr val="accent1"/>
                </a:solidFill>
                <a:latin typeface="PT Sans Narrow"/>
                <a:ea typeface="PT Sans Narrow"/>
                <a:cs typeface="PT Sans Narrow"/>
                <a:sym typeface="PT Sans Narrow"/>
              </a:defRPr>
            </a:lvl4pPr>
            <a:lvl5pPr lvl="4">
              <a:spcBef>
                <a:spcPts val="0"/>
              </a:spcBef>
              <a:spcAft>
                <a:spcPts val="0"/>
              </a:spcAft>
              <a:buClr>
                <a:schemeClr val="accent1"/>
              </a:buClr>
              <a:buSzPts val="3600"/>
              <a:buFont typeface="PT Sans Narrow"/>
              <a:buNone/>
              <a:defRPr sz="3600" b="1">
                <a:solidFill>
                  <a:schemeClr val="accent1"/>
                </a:solidFill>
                <a:latin typeface="PT Sans Narrow"/>
                <a:ea typeface="PT Sans Narrow"/>
                <a:cs typeface="PT Sans Narrow"/>
                <a:sym typeface="PT Sans Narrow"/>
              </a:defRPr>
            </a:lvl5pPr>
            <a:lvl6pPr lvl="5">
              <a:spcBef>
                <a:spcPts val="0"/>
              </a:spcBef>
              <a:spcAft>
                <a:spcPts val="0"/>
              </a:spcAft>
              <a:buClr>
                <a:schemeClr val="accent1"/>
              </a:buClr>
              <a:buSzPts val="3600"/>
              <a:buFont typeface="PT Sans Narrow"/>
              <a:buNone/>
              <a:defRPr sz="3600" b="1">
                <a:solidFill>
                  <a:schemeClr val="accent1"/>
                </a:solidFill>
                <a:latin typeface="PT Sans Narrow"/>
                <a:ea typeface="PT Sans Narrow"/>
                <a:cs typeface="PT Sans Narrow"/>
                <a:sym typeface="PT Sans Narrow"/>
              </a:defRPr>
            </a:lvl6pPr>
            <a:lvl7pPr lvl="6">
              <a:spcBef>
                <a:spcPts val="0"/>
              </a:spcBef>
              <a:spcAft>
                <a:spcPts val="0"/>
              </a:spcAft>
              <a:buClr>
                <a:schemeClr val="accent1"/>
              </a:buClr>
              <a:buSzPts val="3600"/>
              <a:buFont typeface="PT Sans Narrow"/>
              <a:buNone/>
              <a:defRPr sz="3600" b="1">
                <a:solidFill>
                  <a:schemeClr val="accent1"/>
                </a:solidFill>
                <a:latin typeface="PT Sans Narrow"/>
                <a:ea typeface="PT Sans Narrow"/>
                <a:cs typeface="PT Sans Narrow"/>
                <a:sym typeface="PT Sans Narrow"/>
              </a:defRPr>
            </a:lvl7pPr>
            <a:lvl8pPr lvl="7">
              <a:spcBef>
                <a:spcPts val="0"/>
              </a:spcBef>
              <a:spcAft>
                <a:spcPts val="0"/>
              </a:spcAft>
              <a:buClr>
                <a:schemeClr val="accent1"/>
              </a:buClr>
              <a:buSzPts val="3600"/>
              <a:buFont typeface="PT Sans Narrow"/>
              <a:buNone/>
              <a:defRPr sz="3600" b="1">
                <a:solidFill>
                  <a:schemeClr val="accent1"/>
                </a:solidFill>
                <a:latin typeface="PT Sans Narrow"/>
                <a:ea typeface="PT Sans Narrow"/>
                <a:cs typeface="PT Sans Narrow"/>
                <a:sym typeface="PT Sans Narrow"/>
              </a:defRPr>
            </a:lvl8pPr>
            <a:lvl9pPr lvl="8">
              <a:spcBef>
                <a:spcPts val="0"/>
              </a:spcBef>
              <a:spcAft>
                <a:spcPts val="0"/>
              </a:spcAft>
              <a:buClr>
                <a:schemeClr val="accent1"/>
              </a:buClr>
              <a:buSzPts val="3600"/>
              <a:buFont typeface="PT Sans Narrow"/>
              <a:buNone/>
              <a:defRPr sz="3600" b="1">
                <a:solidFill>
                  <a:schemeClr val="accent1"/>
                </a:solidFill>
                <a:latin typeface="PT Sans Narrow"/>
                <a:ea typeface="PT Sans Narrow"/>
                <a:cs typeface="PT Sans Narrow"/>
                <a:sym typeface="PT Sans Narrow"/>
              </a:defRPr>
            </a:lvl9pPr>
          </a:lstStyle>
          <a:p>
            <a:endParaRPr/>
          </a:p>
        </p:txBody>
      </p:sp>
      <p:sp>
        <p:nvSpPr>
          <p:cNvPr id="7" name="Google Shape;7;p1"/>
          <p:cNvSpPr txBox="1">
            <a:spLocks noGrp="1"/>
          </p:cNvSpPr>
          <p:nvPr>
            <p:ph type="body" idx="1"/>
          </p:nvPr>
        </p:nvSpPr>
        <p:spPr>
          <a:xfrm>
            <a:off x="311700" y="1266325"/>
            <a:ext cx="8520600" cy="3302700"/>
          </a:xfrm>
          <a:prstGeom prst="rect">
            <a:avLst/>
          </a:prstGeom>
          <a:noFill/>
          <a:ln>
            <a:noFill/>
          </a:ln>
        </p:spPr>
        <p:txBody>
          <a:bodyPr spcFirstLastPara="1" wrap="square" lIns="91425" tIns="91425" rIns="91425" bIns="91425" anchor="t" anchorCtr="0">
            <a:normAutofit/>
          </a:bodyPr>
          <a:lstStyle>
            <a:lvl1pPr marL="457200" lvl="0" indent="-342900">
              <a:lnSpc>
                <a:spcPct val="115000"/>
              </a:lnSpc>
              <a:spcBef>
                <a:spcPts val="0"/>
              </a:spcBef>
              <a:spcAft>
                <a:spcPts val="0"/>
              </a:spcAft>
              <a:buClr>
                <a:schemeClr val="dk2"/>
              </a:buClr>
              <a:buSzPts val="1800"/>
              <a:buFont typeface="Open Sans"/>
              <a:buChar char="●"/>
              <a:defRPr sz="1800">
                <a:solidFill>
                  <a:schemeClr val="dk2"/>
                </a:solidFill>
                <a:latin typeface="Open Sans"/>
                <a:ea typeface="Open Sans"/>
                <a:cs typeface="Open Sans"/>
                <a:sym typeface="Open Sans"/>
              </a:defRPr>
            </a:lvl1pPr>
            <a:lvl2pPr marL="914400" lvl="1" indent="-317500">
              <a:lnSpc>
                <a:spcPct val="115000"/>
              </a:lnSpc>
              <a:spcBef>
                <a:spcPts val="0"/>
              </a:spcBef>
              <a:spcAft>
                <a:spcPts val="0"/>
              </a:spcAft>
              <a:buClr>
                <a:schemeClr val="dk2"/>
              </a:buClr>
              <a:buSzPts val="1400"/>
              <a:buFont typeface="Open Sans"/>
              <a:buChar char="○"/>
              <a:defRPr>
                <a:solidFill>
                  <a:schemeClr val="dk2"/>
                </a:solidFill>
                <a:latin typeface="Open Sans"/>
                <a:ea typeface="Open Sans"/>
                <a:cs typeface="Open Sans"/>
                <a:sym typeface="Open Sans"/>
              </a:defRPr>
            </a:lvl2pPr>
            <a:lvl3pPr marL="1371600" lvl="2" indent="-317500">
              <a:lnSpc>
                <a:spcPct val="115000"/>
              </a:lnSpc>
              <a:spcBef>
                <a:spcPts val="0"/>
              </a:spcBef>
              <a:spcAft>
                <a:spcPts val="0"/>
              </a:spcAft>
              <a:buClr>
                <a:schemeClr val="dk2"/>
              </a:buClr>
              <a:buSzPts val="1400"/>
              <a:buFont typeface="Open Sans"/>
              <a:buChar char="■"/>
              <a:defRPr>
                <a:solidFill>
                  <a:schemeClr val="dk2"/>
                </a:solidFill>
                <a:latin typeface="Open Sans"/>
                <a:ea typeface="Open Sans"/>
                <a:cs typeface="Open Sans"/>
                <a:sym typeface="Open Sans"/>
              </a:defRPr>
            </a:lvl3pPr>
            <a:lvl4pPr marL="1828800" lvl="3" indent="-317500">
              <a:lnSpc>
                <a:spcPct val="115000"/>
              </a:lnSpc>
              <a:spcBef>
                <a:spcPts val="0"/>
              </a:spcBef>
              <a:spcAft>
                <a:spcPts val="0"/>
              </a:spcAft>
              <a:buClr>
                <a:schemeClr val="dk2"/>
              </a:buClr>
              <a:buSzPts val="1400"/>
              <a:buFont typeface="Open Sans"/>
              <a:buChar char="●"/>
              <a:defRPr>
                <a:solidFill>
                  <a:schemeClr val="dk2"/>
                </a:solidFill>
                <a:latin typeface="Open Sans"/>
                <a:ea typeface="Open Sans"/>
                <a:cs typeface="Open Sans"/>
                <a:sym typeface="Open Sans"/>
              </a:defRPr>
            </a:lvl4pPr>
            <a:lvl5pPr marL="2286000" lvl="4" indent="-317500">
              <a:lnSpc>
                <a:spcPct val="115000"/>
              </a:lnSpc>
              <a:spcBef>
                <a:spcPts val="0"/>
              </a:spcBef>
              <a:spcAft>
                <a:spcPts val="0"/>
              </a:spcAft>
              <a:buClr>
                <a:schemeClr val="dk2"/>
              </a:buClr>
              <a:buSzPts val="1400"/>
              <a:buFont typeface="Open Sans"/>
              <a:buChar char="○"/>
              <a:defRPr>
                <a:solidFill>
                  <a:schemeClr val="dk2"/>
                </a:solidFill>
                <a:latin typeface="Open Sans"/>
                <a:ea typeface="Open Sans"/>
                <a:cs typeface="Open Sans"/>
                <a:sym typeface="Open Sans"/>
              </a:defRPr>
            </a:lvl5pPr>
            <a:lvl6pPr marL="2743200" lvl="5" indent="-317500">
              <a:lnSpc>
                <a:spcPct val="115000"/>
              </a:lnSpc>
              <a:spcBef>
                <a:spcPts val="0"/>
              </a:spcBef>
              <a:spcAft>
                <a:spcPts val="0"/>
              </a:spcAft>
              <a:buClr>
                <a:schemeClr val="dk2"/>
              </a:buClr>
              <a:buSzPts val="1400"/>
              <a:buFont typeface="Open Sans"/>
              <a:buChar char="■"/>
              <a:defRPr>
                <a:solidFill>
                  <a:schemeClr val="dk2"/>
                </a:solidFill>
                <a:latin typeface="Open Sans"/>
                <a:ea typeface="Open Sans"/>
                <a:cs typeface="Open Sans"/>
                <a:sym typeface="Open Sans"/>
              </a:defRPr>
            </a:lvl6pPr>
            <a:lvl7pPr marL="3200400" lvl="6" indent="-317500">
              <a:lnSpc>
                <a:spcPct val="115000"/>
              </a:lnSpc>
              <a:spcBef>
                <a:spcPts val="0"/>
              </a:spcBef>
              <a:spcAft>
                <a:spcPts val="0"/>
              </a:spcAft>
              <a:buClr>
                <a:schemeClr val="dk2"/>
              </a:buClr>
              <a:buSzPts val="1400"/>
              <a:buFont typeface="Open Sans"/>
              <a:buChar char="●"/>
              <a:defRPr>
                <a:solidFill>
                  <a:schemeClr val="dk2"/>
                </a:solidFill>
                <a:latin typeface="Open Sans"/>
                <a:ea typeface="Open Sans"/>
                <a:cs typeface="Open Sans"/>
                <a:sym typeface="Open Sans"/>
              </a:defRPr>
            </a:lvl7pPr>
            <a:lvl8pPr marL="3657600" lvl="7" indent="-317500">
              <a:lnSpc>
                <a:spcPct val="115000"/>
              </a:lnSpc>
              <a:spcBef>
                <a:spcPts val="0"/>
              </a:spcBef>
              <a:spcAft>
                <a:spcPts val="0"/>
              </a:spcAft>
              <a:buClr>
                <a:schemeClr val="dk2"/>
              </a:buClr>
              <a:buSzPts val="1400"/>
              <a:buFont typeface="Open Sans"/>
              <a:buChar char="○"/>
              <a:defRPr>
                <a:solidFill>
                  <a:schemeClr val="dk2"/>
                </a:solidFill>
                <a:latin typeface="Open Sans"/>
                <a:ea typeface="Open Sans"/>
                <a:cs typeface="Open Sans"/>
                <a:sym typeface="Open Sans"/>
              </a:defRPr>
            </a:lvl8pPr>
            <a:lvl9pPr marL="4114800" lvl="8" indent="-317500">
              <a:lnSpc>
                <a:spcPct val="115000"/>
              </a:lnSpc>
              <a:spcBef>
                <a:spcPts val="0"/>
              </a:spcBef>
              <a:spcAft>
                <a:spcPts val="0"/>
              </a:spcAft>
              <a:buClr>
                <a:schemeClr val="dk2"/>
              </a:buClr>
              <a:buSzPts val="1400"/>
              <a:buFont typeface="Open Sans"/>
              <a:buChar char="■"/>
              <a:defRPr>
                <a:solidFill>
                  <a:schemeClr val="dk2"/>
                </a:solidFill>
                <a:latin typeface="Open Sans"/>
                <a:ea typeface="Open Sans"/>
                <a:cs typeface="Open Sans"/>
                <a:sym typeface="Open Sans"/>
              </a:defRPr>
            </a:lvl9pPr>
          </a:lstStyle>
          <a:p>
            <a:endParaRPr/>
          </a:p>
        </p:txBody>
      </p:sp>
      <p:sp>
        <p:nvSpPr>
          <p:cNvPr id="8" name="Google Shape;8;p1"/>
          <p:cNvSpPr txBox="1">
            <a:spLocks noGrp="1"/>
          </p:cNvSpPr>
          <p:nvPr>
            <p:ph type="sldNum" idx="12"/>
          </p:nvPr>
        </p:nvSpPr>
        <p:spPr>
          <a:xfrm>
            <a:off x="8472458" y="4663217"/>
            <a:ext cx="548700" cy="393600"/>
          </a:xfrm>
          <a:prstGeom prst="rect">
            <a:avLst/>
          </a:prstGeom>
          <a:noFill/>
          <a:ln>
            <a:noFill/>
          </a:ln>
        </p:spPr>
        <p:txBody>
          <a:bodyPr spcFirstLastPara="1" wrap="square" lIns="91425" tIns="91425" rIns="91425" bIns="91425" anchor="ctr" anchorCtr="0">
            <a:normAutofit/>
          </a:bodyPr>
          <a:lstStyle>
            <a:lvl1pPr lvl="0" algn="r">
              <a:buNone/>
              <a:defRPr sz="1000">
                <a:solidFill>
                  <a:schemeClr val="dk2"/>
                </a:solidFill>
                <a:latin typeface="Open Sans"/>
                <a:ea typeface="Open Sans"/>
                <a:cs typeface="Open Sans"/>
                <a:sym typeface="Open Sans"/>
              </a:defRPr>
            </a:lvl1pPr>
            <a:lvl2pPr lvl="1" algn="r">
              <a:buNone/>
              <a:defRPr sz="1000">
                <a:solidFill>
                  <a:schemeClr val="dk2"/>
                </a:solidFill>
                <a:latin typeface="Open Sans"/>
                <a:ea typeface="Open Sans"/>
                <a:cs typeface="Open Sans"/>
                <a:sym typeface="Open Sans"/>
              </a:defRPr>
            </a:lvl2pPr>
            <a:lvl3pPr lvl="2" algn="r">
              <a:buNone/>
              <a:defRPr sz="1000">
                <a:solidFill>
                  <a:schemeClr val="dk2"/>
                </a:solidFill>
                <a:latin typeface="Open Sans"/>
                <a:ea typeface="Open Sans"/>
                <a:cs typeface="Open Sans"/>
                <a:sym typeface="Open Sans"/>
              </a:defRPr>
            </a:lvl3pPr>
            <a:lvl4pPr lvl="3" algn="r">
              <a:buNone/>
              <a:defRPr sz="1000">
                <a:solidFill>
                  <a:schemeClr val="dk2"/>
                </a:solidFill>
                <a:latin typeface="Open Sans"/>
                <a:ea typeface="Open Sans"/>
                <a:cs typeface="Open Sans"/>
                <a:sym typeface="Open Sans"/>
              </a:defRPr>
            </a:lvl4pPr>
            <a:lvl5pPr lvl="4" algn="r">
              <a:buNone/>
              <a:defRPr sz="1000">
                <a:solidFill>
                  <a:schemeClr val="dk2"/>
                </a:solidFill>
                <a:latin typeface="Open Sans"/>
                <a:ea typeface="Open Sans"/>
                <a:cs typeface="Open Sans"/>
                <a:sym typeface="Open Sans"/>
              </a:defRPr>
            </a:lvl5pPr>
            <a:lvl6pPr lvl="5" algn="r">
              <a:buNone/>
              <a:defRPr sz="1000">
                <a:solidFill>
                  <a:schemeClr val="dk2"/>
                </a:solidFill>
                <a:latin typeface="Open Sans"/>
                <a:ea typeface="Open Sans"/>
                <a:cs typeface="Open Sans"/>
                <a:sym typeface="Open Sans"/>
              </a:defRPr>
            </a:lvl6pPr>
            <a:lvl7pPr lvl="6" algn="r">
              <a:buNone/>
              <a:defRPr sz="1000">
                <a:solidFill>
                  <a:schemeClr val="dk2"/>
                </a:solidFill>
                <a:latin typeface="Open Sans"/>
                <a:ea typeface="Open Sans"/>
                <a:cs typeface="Open Sans"/>
                <a:sym typeface="Open Sans"/>
              </a:defRPr>
            </a:lvl7pPr>
            <a:lvl8pPr lvl="7" algn="r">
              <a:buNone/>
              <a:defRPr sz="1000">
                <a:solidFill>
                  <a:schemeClr val="dk2"/>
                </a:solidFill>
                <a:latin typeface="Open Sans"/>
                <a:ea typeface="Open Sans"/>
                <a:cs typeface="Open Sans"/>
                <a:sym typeface="Open Sans"/>
              </a:defRPr>
            </a:lvl8pPr>
            <a:lvl9pPr lvl="8" algn="r">
              <a:buNone/>
              <a:defRPr sz="1000">
                <a:solidFill>
                  <a:schemeClr val="dk2"/>
                </a:solidFill>
                <a:latin typeface="Open Sans"/>
                <a:ea typeface="Open Sans"/>
                <a:cs typeface="Open Sans"/>
                <a:sym typeface="Open Sans"/>
              </a:defRPr>
            </a:lvl9pPr>
          </a:lstStyle>
          <a:p>
            <a:pPr marL="0" lvl="0" indent="0" algn="r" rtl="0">
              <a:spcBef>
                <a:spcPts val="0"/>
              </a:spcBef>
              <a:spcAft>
                <a:spcPts val="0"/>
              </a:spcAft>
              <a:buNone/>
            </a:pPr>
            <a:fld id="{00000000-1234-1234-1234-123412341234}" type="slidenum">
              <a:rPr lang="ru"/>
              <a:t>‹#›</a:t>
            </a:fld>
            <a:endParaRPr/>
          </a:p>
        </p:txBody>
      </p:sp>
    </p:spTree>
  </p:cSld>
  <p:clrMap bg1="lt1" tx1="dk1" bg2="dk2" tx2="lt2" accent1="accent1" accent2="accent2" accent3="accent3" accent4="accent4" accent5="accent5" accent6="accent6" hlink="hlink" folHlink="folHlink"/>
  <p:sldLayoutIdLst>
    <p:sldLayoutId id="2147483648"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60" r:id="rId11"/>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11.xml"/></Relationships>
</file>

<file path=ppt/slides/_rels/slide21.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11.xml"/></Relationships>
</file>

<file path=ppt/slides/_rels/slide22.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11.xml"/></Relationships>
</file>

<file path=ppt/slides/_rels/slide24.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11.xml"/></Relationships>
</file>

<file path=ppt/slides/_rels/slide25.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Layout" Target="../slideLayouts/slideLayout11.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11.xml"/></Relationships>
</file>

<file path=ppt/slides/_rels/slide28.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65"/>
        <p:cNvGrpSpPr/>
        <p:nvPr/>
      </p:nvGrpSpPr>
      <p:grpSpPr>
        <a:xfrm>
          <a:off x="0" y="0"/>
          <a:ext cx="0" cy="0"/>
          <a:chOff x="0" y="0"/>
          <a:chExt cx="0" cy="0"/>
        </a:xfrm>
      </p:grpSpPr>
      <p:pic>
        <p:nvPicPr>
          <p:cNvPr id="66" name="Google Shape;66;p13"/>
          <p:cNvPicPr preferRelativeResize="0"/>
          <p:nvPr/>
        </p:nvPicPr>
        <p:blipFill>
          <a:blip r:embed="rId3">
            <a:alphaModFix/>
          </a:blip>
          <a:stretch>
            <a:fillRect/>
          </a:stretch>
        </p:blipFill>
        <p:spPr>
          <a:xfrm>
            <a:off x="2054223" y="1267373"/>
            <a:ext cx="4803777" cy="2027013"/>
          </a:xfrm>
          <a:prstGeom prst="rect">
            <a:avLst/>
          </a:prstGeom>
          <a:noFill/>
          <a:ln>
            <a:noFill/>
          </a:ln>
        </p:spPr>
      </p:pic>
      <p:sp>
        <p:nvSpPr>
          <p:cNvPr id="68" name="Google Shape;68;p13"/>
          <p:cNvSpPr txBox="1"/>
          <p:nvPr/>
        </p:nvSpPr>
        <p:spPr>
          <a:xfrm>
            <a:off x="161700" y="368946"/>
            <a:ext cx="8820600" cy="1015632"/>
          </a:xfrm>
          <a:prstGeom prst="rect">
            <a:avLst/>
          </a:prstGeom>
          <a:noFill/>
          <a:ln>
            <a:noFill/>
          </a:ln>
        </p:spPr>
        <p:txBody>
          <a:bodyPr spcFirstLastPara="1" wrap="square" lIns="91425" tIns="91425" rIns="91425" bIns="91425" anchor="t" anchorCtr="0">
            <a:spAutoFit/>
          </a:bodyPr>
          <a:lstStyle/>
          <a:p>
            <a:pPr marL="0" lvl="0" indent="0" algn="ctr" rtl="0">
              <a:spcBef>
                <a:spcPts val="0"/>
              </a:spcBef>
              <a:spcAft>
                <a:spcPts val="0"/>
              </a:spcAft>
              <a:buNone/>
            </a:pPr>
            <a:r>
              <a:rPr lang="ru" sz="2000" b="1" dirty="0">
                <a:solidFill>
                  <a:srgbClr val="202F6A"/>
                </a:solidFill>
                <a:highlight>
                  <a:srgbClr val="FFFFFF"/>
                </a:highlight>
                <a:latin typeface="Times New Roman"/>
                <a:ea typeface="Times New Roman"/>
                <a:cs typeface="Times New Roman"/>
                <a:sym typeface="Times New Roman"/>
              </a:rPr>
              <a:t>Тақырыбы:</a:t>
            </a:r>
            <a:endParaRPr sz="2000" b="1" dirty="0">
              <a:solidFill>
                <a:srgbClr val="202F6A"/>
              </a:solidFill>
              <a:highlight>
                <a:srgbClr val="FFFFFF"/>
              </a:highlight>
              <a:latin typeface="Times New Roman"/>
              <a:ea typeface="Times New Roman"/>
              <a:cs typeface="Times New Roman"/>
              <a:sym typeface="Times New Roman"/>
            </a:endParaRPr>
          </a:p>
          <a:p>
            <a:pPr marL="0" lvl="0" indent="0" algn="ctr" rtl="0">
              <a:spcBef>
                <a:spcPts val="0"/>
              </a:spcBef>
              <a:spcAft>
                <a:spcPts val="0"/>
              </a:spcAft>
              <a:buNone/>
            </a:pPr>
            <a:r>
              <a:rPr lang="ru" sz="2000" b="1" dirty="0" smtClean="0">
                <a:solidFill>
                  <a:srgbClr val="202F6A"/>
                </a:solidFill>
                <a:highlight>
                  <a:srgbClr val="FFFFFF"/>
                </a:highlight>
                <a:latin typeface="Times New Roman"/>
                <a:ea typeface="Times New Roman"/>
                <a:cs typeface="Times New Roman"/>
                <a:sym typeface="Times New Roman"/>
              </a:rPr>
              <a:t>“ Креативті </a:t>
            </a:r>
            <a:r>
              <a:rPr lang="ru" sz="2000" b="1" dirty="0">
                <a:solidFill>
                  <a:srgbClr val="202F6A"/>
                </a:solidFill>
                <a:highlight>
                  <a:srgbClr val="FFFFFF"/>
                </a:highlight>
                <a:latin typeface="Times New Roman"/>
                <a:ea typeface="Times New Roman"/>
                <a:cs typeface="Times New Roman"/>
                <a:sym typeface="Times New Roman"/>
              </a:rPr>
              <a:t>ойлау функционалдық сауаттылықтың өзекті </a:t>
            </a:r>
            <a:r>
              <a:rPr lang="ru" sz="2000" b="1" dirty="0" smtClean="0">
                <a:solidFill>
                  <a:srgbClr val="202F6A"/>
                </a:solidFill>
                <a:highlight>
                  <a:srgbClr val="FFFFFF"/>
                </a:highlight>
                <a:latin typeface="Times New Roman"/>
                <a:ea typeface="Times New Roman"/>
                <a:cs typeface="Times New Roman"/>
                <a:sym typeface="Times New Roman"/>
              </a:rPr>
              <a:t>компоненті ”</a:t>
            </a:r>
            <a:endParaRPr sz="2000" b="1" dirty="0">
              <a:solidFill>
                <a:srgbClr val="202F6A"/>
              </a:solidFill>
              <a:highlight>
                <a:srgbClr val="FFFFFF"/>
              </a:highlight>
              <a:latin typeface="Times New Roman"/>
              <a:ea typeface="Times New Roman"/>
              <a:cs typeface="Times New Roman"/>
              <a:sym typeface="Times New Roman"/>
            </a:endParaRPr>
          </a:p>
          <a:p>
            <a:pPr marL="0" lvl="0" indent="0" algn="ctr" rtl="0">
              <a:spcBef>
                <a:spcPts val="0"/>
              </a:spcBef>
              <a:spcAft>
                <a:spcPts val="0"/>
              </a:spcAft>
              <a:buNone/>
            </a:pPr>
            <a:endParaRPr dirty="0">
              <a:solidFill>
                <a:srgbClr val="202F6A"/>
              </a:solidFill>
              <a:latin typeface="Open Sans"/>
              <a:ea typeface="Open Sans"/>
              <a:cs typeface="Open Sans"/>
              <a:sym typeface="Open Sans"/>
            </a:endParaRPr>
          </a:p>
        </p:txBody>
      </p:sp>
      <p:sp>
        <p:nvSpPr>
          <p:cNvPr id="69" name="Google Shape;69;p13"/>
          <p:cNvSpPr txBox="1"/>
          <p:nvPr/>
        </p:nvSpPr>
        <p:spPr>
          <a:xfrm>
            <a:off x="3446016" y="4282821"/>
            <a:ext cx="1926900" cy="400200"/>
          </a:xfrm>
          <a:prstGeom prst="rect">
            <a:avLst/>
          </a:prstGeom>
          <a:noFill/>
          <a:ln>
            <a:noFill/>
          </a:ln>
        </p:spPr>
        <p:txBody>
          <a:bodyPr spcFirstLastPara="1" wrap="square" lIns="91425" tIns="91425" rIns="91425" bIns="91425" anchor="t" anchorCtr="0">
            <a:spAutoFit/>
          </a:bodyPr>
          <a:lstStyle/>
          <a:p>
            <a:pPr marL="0" lvl="0" indent="0" algn="ctr" rtl="0">
              <a:spcBef>
                <a:spcPts val="0"/>
              </a:spcBef>
              <a:spcAft>
                <a:spcPts val="0"/>
              </a:spcAft>
              <a:buNone/>
            </a:pPr>
            <a:r>
              <a:rPr lang="ru" b="1" dirty="0">
                <a:solidFill>
                  <a:srgbClr val="002060"/>
                </a:solidFill>
                <a:latin typeface="Times New Roman"/>
                <a:ea typeface="Times New Roman"/>
                <a:cs typeface="Times New Roman"/>
                <a:sym typeface="Times New Roman"/>
              </a:rPr>
              <a:t>Қарағанды,2022</a:t>
            </a:r>
            <a:endParaRPr b="1" dirty="0">
              <a:solidFill>
                <a:srgbClr val="002060"/>
              </a:solidFill>
              <a:latin typeface="Times New Roman"/>
              <a:ea typeface="Times New Roman"/>
              <a:cs typeface="Times New Roman"/>
              <a:sym typeface="Times New Roman"/>
            </a:endParaRPr>
          </a:p>
        </p:txBody>
      </p:sp>
      <p:sp>
        <p:nvSpPr>
          <p:cNvPr id="2" name="TextBox 1"/>
          <p:cNvSpPr txBox="1"/>
          <p:nvPr/>
        </p:nvSpPr>
        <p:spPr>
          <a:xfrm>
            <a:off x="41461" y="3372025"/>
            <a:ext cx="8774735" cy="738664"/>
          </a:xfrm>
          <a:prstGeom prst="rect">
            <a:avLst/>
          </a:prstGeom>
          <a:noFill/>
        </p:spPr>
        <p:txBody>
          <a:bodyPr wrap="square" rtlCol="0">
            <a:spAutoFit/>
          </a:bodyPr>
          <a:lstStyle/>
          <a:p>
            <a:pPr lvl="0"/>
            <a:r>
              <a:rPr lang="kk-KZ" b="1" dirty="0">
                <a:solidFill>
                  <a:srgbClr val="002060"/>
                </a:solidFill>
                <a:latin typeface="Times New Roman" pitchFamily="18" charset="0"/>
                <a:ea typeface="Open Sans"/>
                <a:cs typeface="Times New Roman" pitchFamily="18" charset="0"/>
                <a:sym typeface="Open Sans"/>
              </a:rPr>
              <a:t>                                       «Әл-Фараби атындағы мектеп-гимназиясы»  </a:t>
            </a:r>
            <a:r>
              <a:rPr lang="kk-KZ" b="1" dirty="0" smtClean="0">
                <a:solidFill>
                  <a:srgbClr val="002060"/>
                </a:solidFill>
                <a:latin typeface="Times New Roman" pitchFamily="18" charset="0"/>
                <a:ea typeface="Open Sans"/>
                <a:cs typeface="Times New Roman" pitchFamily="18" charset="0"/>
                <a:sym typeface="Open Sans"/>
              </a:rPr>
              <a:t>КММ   </a:t>
            </a:r>
            <a:r>
              <a:rPr lang="kk-KZ" b="1" dirty="0">
                <a:solidFill>
                  <a:srgbClr val="002060"/>
                </a:solidFill>
                <a:latin typeface="Times New Roman" pitchFamily="18" charset="0"/>
                <a:cs typeface="Times New Roman" pitchFamily="18" charset="0"/>
              </a:rPr>
              <a:t>Накипбекова Ж.А</a:t>
            </a:r>
            <a:r>
              <a:rPr lang="kk-KZ" b="1" dirty="0" smtClean="0">
                <a:solidFill>
                  <a:srgbClr val="002060"/>
                </a:solidFill>
                <a:latin typeface="Times New Roman" pitchFamily="18" charset="0"/>
                <a:cs typeface="Times New Roman" pitchFamily="18" charset="0"/>
              </a:rPr>
              <a:t>.</a:t>
            </a:r>
            <a:endParaRPr lang="en-US" b="1" dirty="0" smtClean="0">
              <a:solidFill>
                <a:srgbClr val="002060"/>
              </a:solidFill>
              <a:latin typeface="Times New Roman" pitchFamily="18" charset="0"/>
              <a:cs typeface="Times New Roman" pitchFamily="18" charset="0"/>
            </a:endParaRPr>
          </a:p>
          <a:p>
            <a:r>
              <a:rPr lang="en-US" b="1" dirty="0" smtClean="0">
                <a:solidFill>
                  <a:srgbClr val="002060"/>
                </a:solidFill>
                <a:latin typeface="Times New Roman" pitchFamily="18" charset="0"/>
                <a:cs typeface="Times New Roman" pitchFamily="18" charset="0"/>
              </a:rPr>
              <a:t>                                        </a:t>
            </a:r>
            <a:r>
              <a:rPr lang="kk-KZ" b="1" dirty="0" smtClean="0">
                <a:solidFill>
                  <a:srgbClr val="002060"/>
                </a:solidFill>
                <a:latin typeface="Times New Roman" pitchFamily="18" charset="0"/>
                <a:cs typeface="Times New Roman" pitchFamily="18" charset="0"/>
              </a:rPr>
              <a:t>«</a:t>
            </a:r>
            <a:r>
              <a:rPr lang="kk-KZ" b="1" dirty="0">
                <a:solidFill>
                  <a:srgbClr val="002060"/>
                </a:solidFill>
                <a:latin typeface="Times New Roman" pitchFamily="18" charset="0"/>
                <a:cs typeface="Times New Roman" pitchFamily="18" charset="0"/>
              </a:rPr>
              <a:t>№ 23 ЖББМ» КММ  </a:t>
            </a:r>
            <a:r>
              <a:rPr lang="kk-KZ" b="1" dirty="0" smtClean="0">
                <a:solidFill>
                  <a:srgbClr val="002060"/>
                </a:solidFill>
                <a:latin typeface="Times New Roman" pitchFamily="18" charset="0"/>
                <a:cs typeface="Times New Roman" pitchFamily="18" charset="0"/>
              </a:rPr>
              <a:t>Сулейманова.Т.О</a:t>
            </a:r>
            <a:r>
              <a:rPr lang="kk-KZ" b="1" dirty="0">
                <a:solidFill>
                  <a:srgbClr val="002060"/>
                </a:solidFill>
                <a:latin typeface="Times New Roman" pitchFamily="18" charset="0"/>
                <a:cs typeface="Times New Roman" pitchFamily="18" charset="0"/>
              </a:rPr>
              <a:t>.</a:t>
            </a:r>
          </a:p>
          <a:p>
            <a:endParaRPr lang="ru-RU" dirty="0">
              <a:latin typeface="Times New Roman" pitchFamily="18" charset="0"/>
              <a:cs typeface="Times New Roman" pitchFamily="18" charset="0"/>
            </a:endParaRP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73"/>
        <p:cNvGrpSpPr/>
        <p:nvPr/>
      </p:nvGrpSpPr>
      <p:grpSpPr>
        <a:xfrm>
          <a:off x="0" y="0"/>
          <a:ext cx="0" cy="0"/>
          <a:chOff x="0" y="0"/>
          <a:chExt cx="0" cy="0"/>
        </a:xfrm>
      </p:grpSpPr>
      <p:pic>
        <p:nvPicPr>
          <p:cNvPr id="74" name="Google Shape;74;p14"/>
          <p:cNvPicPr preferRelativeResize="0"/>
          <p:nvPr/>
        </p:nvPicPr>
        <p:blipFill>
          <a:blip r:embed="rId3">
            <a:alphaModFix/>
          </a:blip>
          <a:stretch>
            <a:fillRect/>
          </a:stretch>
        </p:blipFill>
        <p:spPr>
          <a:xfrm>
            <a:off x="76775" y="2625500"/>
            <a:ext cx="8958825" cy="2395175"/>
          </a:xfrm>
          <a:prstGeom prst="rect">
            <a:avLst/>
          </a:prstGeom>
          <a:noFill/>
          <a:ln>
            <a:noFill/>
          </a:ln>
        </p:spPr>
      </p:pic>
      <p:sp>
        <p:nvSpPr>
          <p:cNvPr id="75" name="Google Shape;75;p14"/>
          <p:cNvSpPr txBox="1">
            <a:spLocks noGrp="1"/>
          </p:cNvSpPr>
          <p:nvPr>
            <p:ph type="body" idx="1"/>
          </p:nvPr>
        </p:nvSpPr>
        <p:spPr>
          <a:xfrm>
            <a:off x="281000" y="322375"/>
            <a:ext cx="8754600" cy="3302700"/>
          </a:xfrm>
          <a:prstGeom prst="rect">
            <a:avLst/>
          </a:prstGeom>
        </p:spPr>
        <p:txBody>
          <a:bodyPr spcFirstLastPara="1" wrap="square" lIns="91425" tIns="91425" rIns="91425" bIns="91425" anchor="t" anchorCtr="0">
            <a:normAutofit/>
          </a:bodyPr>
          <a:lstStyle/>
          <a:p>
            <a:pPr marL="0" indent="0" algn="just">
              <a:buNone/>
            </a:pPr>
            <a:r>
              <a:rPr lang="ru" sz="2100" b="1" dirty="0">
                <a:solidFill>
                  <a:srgbClr val="002060"/>
                </a:solidFill>
                <a:highlight>
                  <a:schemeClr val="lt1"/>
                </a:highlight>
                <a:latin typeface="Times New Roman" pitchFamily="18" charset="0"/>
                <a:ea typeface="Times New Roman"/>
                <a:cs typeface="Times New Roman" pitchFamily="18" charset="0"/>
                <a:sym typeface="Times New Roman"/>
              </a:rPr>
              <a:t>Мақсаты: </a:t>
            </a:r>
            <a:r>
              <a:rPr lang="ru" sz="2000" dirty="0" smtClean="0">
                <a:solidFill>
                  <a:srgbClr val="002060"/>
                </a:solidFill>
                <a:highlight>
                  <a:schemeClr val="lt1"/>
                </a:highlight>
                <a:latin typeface="Times New Roman" pitchFamily="18" charset="0"/>
                <a:ea typeface="Times New Roman"/>
                <a:cs typeface="Times New Roman" pitchFamily="18" charset="0"/>
                <a:sym typeface="Times New Roman"/>
              </a:rPr>
              <a:t>Жаратылыстану сауаттылығын дамыту, негізгі және қосымша компоненттің мәнін түсіну</a:t>
            </a:r>
            <a:r>
              <a:rPr lang="ru-RU" sz="2000" dirty="0">
                <a:solidFill>
                  <a:srgbClr val="002060"/>
                </a:solidFill>
                <a:highlight>
                  <a:schemeClr val="lt1"/>
                </a:highlight>
                <a:latin typeface="Times New Roman" pitchFamily="18" charset="0"/>
                <a:cs typeface="Times New Roman" pitchFamily="18" charset="0"/>
              </a:rPr>
              <a:t>.</a:t>
            </a:r>
            <a:endParaRPr lang="ru-RU" sz="2000" dirty="0">
              <a:solidFill>
                <a:srgbClr val="002060"/>
              </a:solidFill>
              <a:latin typeface="Times New Roman" pitchFamily="18" charset="0"/>
              <a:cs typeface="Times New Roman" pitchFamily="18" charset="0"/>
            </a:endParaRPr>
          </a:p>
          <a:p>
            <a:pPr marL="114300" lvl="0" indent="0">
              <a:buClr>
                <a:srgbClr val="99CB38"/>
              </a:buClr>
              <a:buNone/>
            </a:pPr>
            <a:r>
              <a:rPr lang="kk-KZ" dirty="0">
                <a:latin typeface="Times New Roman" pitchFamily="18" charset="0"/>
                <a:cs typeface="Times New Roman" pitchFamily="18" charset="0"/>
              </a:rPr>
              <a:t> </a:t>
            </a:r>
            <a:r>
              <a:rPr lang="kk-KZ" sz="2000" b="1" dirty="0" smtClean="0">
                <a:solidFill>
                  <a:srgbClr val="002060"/>
                </a:solidFill>
                <a:latin typeface="Times New Roman" pitchFamily="18" charset="0"/>
                <a:cs typeface="Times New Roman" pitchFamily="18" charset="0"/>
              </a:rPr>
              <a:t>Міндеттері: </a:t>
            </a:r>
            <a:endParaRPr lang="kk-KZ" sz="2000" b="1" dirty="0">
              <a:solidFill>
                <a:srgbClr val="002060"/>
              </a:solidFill>
              <a:latin typeface="Times New Roman" pitchFamily="18" charset="0"/>
              <a:cs typeface="Times New Roman" pitchFamily="18" charset="0"/>
            </a:endParaRPr>
          </a:p>
          <a:p>
            <a:pPr algn="just" fontAlgn="base">
              <a:lnSpc>
                <a:spcPct val="100000"/>
              </a:lnSpc>
              <a:spcBef>
                <a:spcPct val="20000"/>
              </a:spcBef>
              <a:spcAft>
                <a:spcPct val="0"/>
              </a:spcAft>
              <a:buClrTx/>
              <a:buSzTx/>
            </a:pPr>
            <a:r>
              <a:rPr lang="ru-RU" dirty="0" err="1" smtClean="0">
                <a:solidFill>
                  <a:srgbClr val="002060"/>
                </a:solidFill>
                <a:latin typeface="Times New Roman" pitchFamily="18" charset="0"/>
                <a:cs typeface="Times New Roman" pitchFamily="18" charset="0"/>
              </a:rPr>
              <a:t>Оқушылардың</a:t>
            </a:r>
            <a:r>
              <a:rPr lang="ru-RU" dirty="0" smtClean="0">
                <a:solidFill>
                  <a:srgbClr val="002060"/>
                </a:solidFill>
                <a:latin typeface="Times New Roman" pitchFamily="18" charset="0"/>
                <a:cs typeface="Times New Roman" pitchFamily="18" charset="0"/>
              </a:rPr>
              <a:t> </a:t>
            </a:r>
            <a:r>
              <a:rPr lang="ru-RU" dirty="0" err="1" smtClean="0">
                <a:solidFill>
                  <a:srgbClr val="002060"/>
                </a:solidFill>
                <a:latin typeface="Times New Roman" pitchFamily="18" charset="0"/>
                <a:cs typeface="Times New Roman" pitchFamily="18" charset="0"/>
              </a:rPr>
              <a:t>креативті</a:t>
            </a:r>
            <a:r>
              <a:rPr lang="ru-RU" dirty="0" smtClean="0">
                <a:solidFill>
                  <a:srgbClr val="002060"/>
                </a:solidFill>
                <a:latin typeface="Times New Roman" pitchFamily="18" charset="0"/>
                <a:cs typeface="Times New Roman" pitchFamily="18" charset="0"/>
              </a:rPr>
              <a:t> </a:t>
            </a:r>
            <a:r>
              <a:rPr lang="ru-RU" dirty="0" err="1">
                <a:solidFill>
                  <a:srgbClr val="002060"/>
                </a:solidFill>
                <a:latin typeface="Times New Roman" pitchFamily="18" charset="0"/>
                <a:cs typeface="Times New Roman" pitchFamily="18" charset="0"/>
              </a:rPr>
              <a:t>ойлау</a:t>
            </a:r>
            <a:r>
              <a:rPr lang="ru-RU" dirty="0">
                <a:solidFill>
                  <a:srgbClr val="002060"/>
                </a:solidFill>
                <a:latin typeface="Times New Roman" pitchFamily="18" charset="0"/>
                <a:cs typeface="Times New Roman" pitchFamily="18" charset="0"/>
              </a:rPr>
              <a:t> </a:t>
            </a:r>
            <a:r>
              <a:rPr lang="ru-RU" dirty="0" err="1">
                <a:solidFill>
                  <a:srgbClr val="002060"/>
                </a:solidFill>
                <a:latin typeface="Times New Roman" pitchFamily="18" charset="0"/>
                <a:cs typeface="Times New Roman" pitchFamily="18" charset="0"/>
              </a:rPr>
              <a:t>қабілеттерін</a:t>
            </a:r>
            <a:r>
              <a:rPr lang="ru-RU" dirty="0">
                <a:solidFill>
                  <a:srgbClr val="002060"/>
                </a:solidFill>
                <a:latin typeface="Times New Roman" pitchFamily="18" charset="0"/>
                <a:cs typeface="Times New Roman" pitchFamily="18" charset="0"/>
              </a:rPr>
              <a:t>   </a:t>
            </a:r>
            <a:r>
              <a:rPr lang="ru-RU" dirty="0" err="1">
                <a:solidFill>
                  <a:srgbClr val="002060"/>
                </a:solidFill>
                <a:latin typeface="Times New Roman" pitchFamily="18" charset="0"/>
                <a:cs typeface="Times New Roman" pitchFamily="18" charset="0"/>
              </a:rPr>
              <a:t>дамыта</a:t>
            </a:r>
            <a:r>
              <a:rPr lang="ru-RU" dirty="0">
                <a:solidFill>
                  <a:srgbClr val="002060"/>
                </a:solidFill>
                <a:latin typeface="Times New Roman" pitchFamily="18" charset="0"/>
                <a:cs typeface="Times New Roman" pitchFamily="18" charset="0"/>
              </a:rPr>
              <a:t> </a:t>
            </a:r>
            <a:r>
              <a:rPr lang="ru-RU" dirty="0" err="1">
                <a:solidFill>
                  <a:srgbClr val="002060"/>
                </a:solidFill>
                <a:latin typeface="Times New Roman" pitchFamily="18" charset="0"/>
                <a:cs typeface="Times New Roman" pitchFamily="18" charset="0"/>
              </a:rPr>
              <a:t>отырып</a:t>
            </a:r>
            <a:r>
              <a:rPr lang="ru-RU" dirty="0" smtClean="0">
                <a:solidFill>
                  <a:srgbClr val="002060"/>
                </a:solidFill>
                <a:latin typeface="Times New Roman" pitchFamily="18" charset="0"/>
                <a:cs typeface="Times New Roman" pitchFamily="18" charset="0"/>
              </a:rPr>
              <a:t>,</a:t>
            </a:r>
          </a:p>
          <a:p>
            <a:pPr marL="114300" indent="0" algn="just" fontAlgn="base">
              <a:lnSpc>
                <a:spcPct val="100000"/>
              </a:lnSpc>
              <a:spcBef>
                <a:spcPct val="20000"/>
              </a:spcBef>
              <a:spcAft>
                <a:spcPct val="0"/>
              </a:spcAft>
              <a:buClrTx/>
              <a:buSzTx/>
              <a:buNone/>
            </a:pPr>
            <a:r>
              <a:rPr lang="ru-RU" dirty="0" smtClean="0">
                <a:solidFill>
                  <a:srgbClr val="002060"/>
                </a:solidFill>
                <a:latin typeface="Times New Roman" pitchFamily="18" charset="0"/>
                <a:cs typeface="Times New Roman" pitchFamily="18" charset="0"/>
              </a:rPr>
              <a:t> </a:t>
            </a:r>
            <a:r>
              <a:rPr lang="ru-RU" dirty="0" err="1">
                <a:solidFill>
                  <a:srgbClr val="002060"/>
                </a:solidFill>
                <a:latin typeface="Times New Roman" pitchFamily="18" charset="0"/>
                <a:cs typeface="Times New Roman" pitchFamily="18" charset="0"/>
              </a:rPr>
              <a:t>ғылымға</a:t>
            </a:r>
            <a:r>
              <a:rPr lang="ru-RU" dirty="0">
                <a:solidFill>
                  <a:srgbClr val="002060"/>
                </a:solidFill>
                <a:latin typeface="Times New Roman" pitchFamily="18" charset="0"/>
                <a:cs typeface="Times New Roman" pitchFamily="18" charset="0"/>
              </a:rPr>
              <a:t> </a:t>
            </a:r>
            <a:r>
              <a:rPr lang="ru-RU" dirty="0" err="1">
                <a:solidFill>
                  <a:srgbClr val="002060"/>
                </a:solidFill>
                <a:latin typeface="Times New Roman" pitchFamily="18" charset="0"/>
                <a:cs typeface="Times New Roman" pitchFamily="18" charset="0"/>
              </a:rPr>
              <a:t>деген</a:t>
            </a:r>
            <a:r>
              <a:rPr lang="ru-RU" dirty="0">
                <a:solidFill>
                  <a:srgbClr val="002060"/>
                </a:solidFill>
                <a:latin typeface="Times New Roman" pitchFamily="18" charset="0"/>
                <a:cs typeface="Times New Roman" pitchFamily="18" charset="0"/>
              </a:rPr>
              <a:t> </a:t>
            </a:r>
            <a:r>
              <a:rPr lang="ru-RU" dirty="0" err="1">
                <a:solidFill>
                  <a:srgbClr val="002060"/>
                </a:solidFill>
                <a:latin typeface="Times New Roman" pitchFamily="18" charset="0"/>
                <a:cs typeface="Times New Roman" pitchFamily="18" charset="0"/>
              </a:rPr>
              <a:t>ынтасын</a:t>
            </a:r>
            <a:r>
              <a:rPr lang="ru-RU" dirty="0">
                <a:solidFill>
                  <a:srgbClr val="002060"/>
                </a:solidFill>
                <a:latin typeface="Times New Roman" pitchFamily="18" charset="0"/>
                <a:cs typeface="Times New Roman" pitchFamily="18" charset="0"/>
              </a:rPr>
              <a:t> </a:t>
            </a:r>
            <a:r>
              <a:rPr lang="ru-RU" dirty="0" err="1">
                <a:solidFill>
                  <a:srgbClr val="002060"/>
                </a:solidFill>
                <a:latin typeface="Times New Roman" pitchFamily="18" charset="0"/>
                <a:cs typeface="Times New Roman" pitchFamily="18" charset="0"/>
              </a:rPr>
              <a:t>арттыру</a:t>
            </a:r>
            <a:r>
              <a:rPr lang="ru-RU" dirty="0">
                <a:solidFill>
                  <a:srgbClr val="002060"/>
                </a:solidFill>
                <a:latin typeface="Times New Roman" pitchFamily="18" charset="0"/>
                <a:cs typeface="Times New Roman" pitchFamily="18" charset="0"/>
              </a:rPr>
              <a:t>;</a:t>
            </a:r>
          </a:p>
          <a:p>
            <a:pPr algn="just" fontAlgn="base">
              <a:lnSpc>
                <a:spcPct val="100000"/>
              </a:lnSpc>
              <a:spcBef>
                <a:spcPct val="20000"/>
              </a:spcBef>
              <a:spcAft>
                <a:spcPct val="0"/>
              </a:spcAft>
              <a:buClrTx/>
              <a:buSzTx/>
            </a:pPr>
            <a:r>
              <a:rPr lang="ru-RU" dirty="0" err="1">
                <a:solidFill>
                  <a:srgbClr val="002060"/>
                </a:solidFill>
                <a:latin typeface="Times New Roman" pitchFamily="18" charset="0"/>
                <a:cs typeface="Times New Roman" pitchFamily="18" charset="0"/>
              </a:rPr>
              <a:t>Дарынды</a:t>
            </a:r>
            <a:r>
              <a:rPr lang="ru-RU" dirty="0">
                <a:solidFill>
                  <a:srgbClr val="002060"/>
                </a:solidFill>
                <a:latin typeface="Times New Roman" pitchFamily="18" charset="0"/>
                <a:cs typeface="Times New Roman" pitchFamily="18" charset="0"/>
              </a:rPr>
              <a:t> </a:t>
            </a:r>
            <a:r>
              <a:rPr lang="ru-RU" dirty="0" err="1">
                <a:solidFill>
                  <a:srgbClr val="002060"/>
                </a:solidFill>
                <a:latin typeface="Times New Roman" pitchFamily="18" charset="0"/>
                <a:cs typeface="Times New Roman" pitchFamily="18" charset="0"/>
              </a:rPr>
              <a:t>жас</a:t>
            </a:r>
            <a:r>
              <a:rPr lang="ru-RU" dirty="0">
                <a:solidFill>
                  <a:srgbClr val="002060"/>
                </a:solidFill>
                <a:latin typeface="Times New Roman" pitchFamily="18" charset="0"/>
                <a:cs typeface="Times New Roman" pitchFamily="18" charset="0"/>
              </a:rPr>
              <a:t> </a:t>
            </a:r>
            <a:r>
              <a:rPr lang="ru-RU" dirty="0" err="1">
                <a:solidFill>
                  <a:srgbClr val="002060"/>
                </a:solidFill>
                <a:latin typeface="Times New Roman" pitchFamily="18" charset="0"/>
                <a:cs typeface="Times New Roman" pitchFamily="18" charset="0"/>
              </a:rPr>
              <a:t>оқушыларды</a:t>
            </a:r>
            <a:r>
              <a:rPr lang="ru-RU" dirty="0">
                <a:solidFill>
                  <a:srgbClr val="002060"/>
                </a:solidFill>
                <a:latin typeface="Times New Roman" pitchFamily="18" charset="0"/>
                <a:cs typeface="Times New Roman" pitchFamily="18" charset="0"/>
              </a:rPr>
              <a:t> </a:t>
            </a:r>
            <a:r>
              <a:rPr lang="ru-RU" dirty="0" err="1">
                <a:solidFill>
                  <a:srgbClr val="002060"/>
                </a:solidFill>
                <a:latin typeface="Times New Roman" pitchFamily="18" charset="0"/>
                <a:cs typeface="Times New Roman" pitchFamily="18" charset="0"/>
              </a:rPr>
              <a:t>анықтау</a:t>
            </a:r>
            <a:r>
              <a:rPr lang="ru-RU" dirty="0">
                <a:solidFill>
                  <a:srgbClr val="002060"/>
                </a:solidFill>
                <a:latin typeface="Times New Roman" pitchFamily="18" charset="0"/>
                <a:cs typeface="Times New Roman" pitchFamily="18" charset="0"/>
              </a:rPr>
              <a:t>, </a:t>
            </a:r>
            <a:r>
              <a:rPr lang="ru-RU" dirty="0" err="1">
                <a:solidFill>
                  <a:srgbClr val="002060"/>
                </a:solidFill>
                <a:latin typeface="Times New Roman" pitchFamily="18" charset="0"/>
                <a:cs typeface="Times New Roman" pitchFamily="18" charset="0"/>
              </a:rPr>
              <a:t>әрі</a:t>
            </a:r>
            <a:r>
              <a:rPr lang="ru-RU" dirty="0">
                <a:solidFill>
                  <a:srgbClr val="002060"/>
                </a:solidFill>
                <a:latin typeface="Times New Roman" pitchFamily="18" charset="0"/>
                <a:cs typeface="Times New Roman" pitchFamily="18" charset="0"/>
              </a:rPr>
              <a:t> </a:t>
            </a:r>
            <a:r>
              <a:rPr lang="ru-RU" dirty="0" err="1">
                <a:solidFill>
                  <a:srgbClr val="002060"/>
                </a:solidFill>
                <a:latin typeface="Times New Roman" pitchFamily="18" charset="0"/>
                <a:cs typeface="Times New Roman" pitchFamily="18" charset="0"/>
              </a:rPr>
              <a:t>қолдау</a:t>
            </a:r>
            <a:r>
              <a:rPr lang="ru-RU" dirty="0">
                <a:solidFill>
                  <a:srgbClr val="002060"/>
                </a:solidFill>
                <a:latin typeface="Times New Roman" pitchFamily="18" charset="0"/>
                <a:cs typeface="Times New Roman" pitchFamily="18" charset="0"/>
              </a:rPr>
              <a:t>;</a:t>
            </a:r>
          </a:p>
          <a:p>
            <a:pPr algn="just" fontAlgn="base">
              <a:lnSpc>
                <a:spcPct val="100000"/>
              </a:lnSpc>
              <a:spcBef>
                <a:spcPct val="20000"/>
              </a:spcBef>
              <a:spcAft>
                <a:spcPct val="0"/>
              </a:spcAft>
              <a:buClrTx/>
              <a:buSzTx/>
            </a:pPr>
            <a:r>
              <a:rPr lang="ru-RU" dirty="0" err="1">
                <a:solidFill>
                  <a:srgbClr val="002060"/>
                </a:solidFill>
                <a:latin typeface="Times New Roman" pitchFamily="18" charset="0"/>
                <a:cs typeface="Times New Roman" pitchFamily="18" charset="0"/>
              </a:rPr>
              <a:t>Жас</a:t>
            </a:r>
            <a:r>
              <a:rPr lang="ru-RU" dirty="0">
                <a:solidFill>
                  <a:srgbClr val="002060"/>
                </a:solidFill>
                <a:latin typeface="Times New Roman" pitchFamily="18" charset="0"/>
                <a:cs typeface="Times New Roman" pitchFamily="18" charset="0"/>
              </a:rPr>
              <a:t> </a:t>
            </a:r>
            <a:r>
              <a:rPr lang="ru-RU" dirty="0" err="1">
                <a:solidFill>
                  <a:srgbClr val="002060"/>
                </a:solidFill>
                <a:latin typeface="Times New Roman" pitchFamily="18" charset="0"/>
                <a:cs typeface="Times New Roman" pitchFamily="18" charset="0"/>
              </a:rPr>
              <a:t>ғалымдардың</a:t>
            </a:r>
            <a:r>
              <a:rPr lang="ru-RU" dirty="0">
                <a:solidFill>
                  <a:srgbClr val="002060"/>
                </a:solidFill>
                <a:latin typeface="Times New Roman" pitchFamily="18" charset="0"/>
                <a:cs typeface="Times New Roman" pitchFamily="18" charset="0"/>
              </a:rPr>
              <a:t> </a:t>
            </a:r>
            <a:r>
              <a:rPr lang="ru-RU" dirty="0" err="1">
                <a:solidFill>
                  <a:srgbClr val="002060"/>
                </a:solidFill>
                <a:latin typeface="Times New Roman" pitchFamily="18" charset="0"/>
                <a:cs typeface="Times New Roman" pitchFamily="18" charset="0"/>
              </a:rPr>
              <a:t>әлеуметтік</a:t>
            </a:r>
            <a:r>
              <a:rPr lang="ru-RU" dirty="0">
                <a:solidFill>
                  <a:srgbClr val="002060"/>
                </a:solidFill>
                <a:latin typeface="Times New Roman" pitchFamily="18" charset="0"/>
                <a:cs typeface="Times New Roman" pitchFamily="18" charset="0"/>
              </a:rPr>
              <a:t> </a:t>
            </a:r>
            <a:r>
              <a:rPr lang="ru-RU" dirty="0" err="1">
                <a:solidFill>
                  <a:srgbClr val="002060"/>
                </a:solidFill>
                <a:latin typeface="Times New Roman" pitchFamily="18" charset="0"/>
                <a:cs typeface="Times New Roman" pitchFamily="18" charset="0"/>
              </a:rPr>
              <a:t>жауапкершілік</a:t>
            </a:r>
            <a:r>
              <a:rPr lang="ru-RU" dirty="0">
                <a:solidFill>
                  <a:srgbClr val="002060"/>
                </a:solidFill>
                <a:latin typeface="Times New Roman" pitchFamily="18" charset="0"/>
                <a:cs typeface="Times New Roman" pitchFamily="18" charset="0"/>
              </a:rPr>
              <a:t> </a:t>
            </a:r>
            <a:r>
              <a:rPr lang="ru-RU" dirty="0" err="1">
                <a:solidFill>
                  <a:srgbClr val="002060"/>
                </a:solidFill>
                <a:latin typeface="Times New Roman" pitchFamily="18" charset="0"/>
                <a:cs typeface="Times New Roman" pitchFamily="18" charset="0"/>
              </a:rPr>
              <a:t>деңгейін</a:t>
            </a:r>
            <a:r>
              <a:rPr lang="ru-RU" dirty="0">
                <a:solidFill>
                  <a:srgbClr val="002060"/>
                </a:solidFill>
                <a:latin typeface="Times New Roman" pitchFamily="18" charset="0"/>
                <a:cs typeface="Times New Roman" pitchFamily="18" charset="0"/>
              </a:rPr>
              <a:t> </a:t>
            </a:r>
            <a:r>
              <a:rPr lang="ru-RU" dirty="0" err="1">
                <a:solidFill>
                  <a:srgbClr val="002060"/>
                </a:solidFill>
                <a:latin typeface="Times New Roman" pitchFamily="18" charset="0"/>
                <a:cs typeface="Times New Roman" pitchFamily="18" charset="0"/>
              </a:rPr>
              <a:t>арттыру</a:t>
            </a:r>
            <a:endParaRPr lang="ru-RU" dirty="0">
              <a:solidFill>
                <a:srgbClr val="002060"/>
              </a:solidFill>
              <a:latin typeface="Times New Roman" pitchFamily="18" charset="0"/>
              <a:cs typeface="Times New Roman" pitchFamily="18" charset="0"/>
            </a:endParaRPr>
          </a:p>
          <a:p>
            <a:pPr marL="0" lvl="0" indent="0" algn="just" rtl="0">
              <a:spcBef>
                <a:spcPts val="0"/>
              </a:spcBef>
              <a:spcAft>
                <a:spcPts val="1200"/>
              </a:spcAft>
              <a:buNone/>
            </a:pPr>
            <a:endParaRPr dirty="0">
              <a:latin typeface="Times New Roman" pitchFamily="18" charset="0"/>
              <a:cs typeface="Times New Roman" pitchFamily="18" charset="0"/>
            </a:endParaRPr>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Рисунок 3">
            <a:extLst>
              <a:ext uri="{FF2B5EF4-FFF2-40B4-BE49-F238E27FC236}">
                <a16:creationId xmlns="" xmlns:a16="http://schemas.microsoft.com/office/drawing/2014/main" id="{23377C3F-7422-0832-9711-9A862CABECA9}"/>
              </a:ext>
            </a:extLst>
          </p:cNvPr>
          <p:cNvPicPr>
            <a:picLocks noChangeAspect="1"/>
          </p:cNvPicPr>
          <p:nvPr/>
        </p:nvPicPr>
        <p:blipFill>
          <a:blip r:embed="rId2"/>
          <a:stretch>
            <a:fillRect/>
          </a:stretch>
        </p:blipFill>
        <p:spPr>
          <a:xfrm>
            <a:off x="0" y="396815"/>
            <a:ext cx="9144000" cy="5110976"/>
          </a:xfrm>
          <a:prstGeom prst="rect">
            <a:avLst/>
          </a:prstGeom>
        </p:spPr>
      </p:pic>
    </p:spTree>
    <p:extLst>
      <p:ext uri="{BB962C8B-B14F-4D97-AF65-F5344CB8AC3E}">
        <p14:creationId xmlns:p14="http://schemas.microsoft.com/office/powerpoint/2010/main" val="2735691314"/>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Рисунок 3">
            <a:extLst>
              <a:ext uri="{FF2B5EF4-FFF2-40B4-BE49-F238E27FC236}">
                <a16:creationId xmlns="" xmlns:a16="http://schemas.microsoft.com/office/drawing/2014/main" id="{6C8FF100-68E4-2A14-7F45-52B3B044DAF5}"/>
              </a:ext>
            </a:extLst>
          </p:cNvPr>
          <p:cNvPicPr>
            <a:picLocks noChangeAspect="1"/>
          </p:cNvPicPr>
          <p:nvPr/>
        </p:nvPicPr>
        <p:blipFill>
          <a:blip r:embed="rId2"/>
          <a:stretch>
            <a:fillRect/>
          </a:stretch>
        </p:blipFill>
        <p:spPr>
          <a:xfrm>
            <a:off x="87086" y="221376"/>
            <a:ext cx="9056914" cy="4438254"/>
          </a:xfrm>
          <a:prstGeom prst="rect">
            <a:avLst/>
          </a:prstGeom>
        </p:spPr>
      </p:pic>
    </p:spTree>
    <p:extLst>
      <p:ext uri="{BB962C8B-B14F-4D97-AF65-F5344CB8AC3E}">
        <p14:creationId xmlns:p14="http://schemas.microsoft.com/office/powerpoint/2010/main" val="173667262"/>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Рисунок 3">
            <a:extLst>
              <a:ext uri="{FF2B5EF4-FFF2-40B4-BE49-F238E27FC236}">
                <a16:creationId xmlns="" xmlns:a16="http://schemas.microsoft.com/office/drawing/2014/main" id="{8EDE9F88-4614-FCE2-D366-EB5C986AD5DB}"/>
              </a:ext>
            </a:extLst>
          </p:cNvPr>
          <p:cNvPicPr>
            <a:picLocks noChangeAspect="1"/>
          </p:cNvPicPr>
          <p:nvPr/>
        </p:nvPicPr>
        <p:blipFill>
          <a:blip r:embed="rId2"/>
          <a:stretch>
            <a:fillRect/>
          </a:stretch>
        </p:blipFill>
        <p:spPr>
          <a:xfrm>
            <a:off x="0" y="0"/>
            <a:ext cx="9005977" cy="4977671"/>
          </a:xfrm>
          <a:prstGeom prst="rect">
            <a:avLst/>
          </a:prstGeom>
        </p:spPr>
      </p:pic>
    </p:spTree>
    <p:extLst>
      <p:ext uri="{BB962C8B-B14F-4D97-AF65-F5344CB8AC3E}">
        <p14:creationId xmlns:p14="http://schemas.microsoft.com/office/powerpoint/2010/main" val="3617149630"/>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Рисунок 3">
            <a:extLst>
              <a:ext uri="{FF2B5EF4-FFF2-40B4-BE49-F238E27FC236}">
                <a16:creationId xmlns="" xmlns:a16="http://schemas.microsoft.com/office/drawing/2014/main" id="{835B3F69-ECAE-E467-4325-91AD8639C55B}"/>
              </a:ext>
            </a:extLst>
          </p:cNvPr>
          <p:cNvPicPr>
            <a:picLocks noChangeAspect="1"/>
          </p:cNvPicPr>
          <p:nvPr/>
        </p:nvPicPr>
        <p:blipFill>
          <a:blip r:embed="rId2"/>
          <a:stretch>
            <a:fillRect/>
          </a:stretch>
        </p:blipFill>
        <p:spPr>
          <a:xfrm>
            <a:off x="0" y="0"/>
            <a:ext cx="9143999" cy="5154355"/>
          </a:xfrm>
          <a:prstGeom prst="rect">
            <a:avLst/>
          </a:prstGeom>
        </p:spPr>
      </p:pic>
    </p:spTree>
    <p:extLst>
      <p:ext uri="{BB962C8B-B14F-4D97-AF65-F5344CB8AC3E}">
        <p14:creationId xmlns:p14="http://schemas.microsoft.com/office/powerpoint/2010/main" val="1748999906"/>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Shape 84"/>
        <p:cNvGrpSpPr/>
        <p:nvPr/>
      </p:nvGrpSpPr>
      <p:grpSpPr>
        <a:xfrm>
          <a:off x="0" y="0"/>
          <a:ext cx="0" cy="0"/>
          <a:chOff x="0" y="0"/>
          <a:chExt cx="0" cy="0"/>
        </a:xfrm>
      </p:grpSpPr>
      <p:sp>
        <p:nvSpPr>
          <p:cNvPr id="85" name="Google Shape;85;p16"/>
          <p:cNvSpPr txBox="1">
            <a:spLocks noGrp="1"/>
          </p:cNvSpPr>
          <p:nvPr>
            <p:ph type="body" idx="1"/>
          </p:nvPr>
        </p:nvSpPr>
        <p:spPr>
          <a:xfrm>
            <a:off x="311700" y="452845"/>
            <a:ext cx="8520600" cy="2896979"/>
          </a:xfrm>
          <a:prstGeom prst="rect">
            <a:avLst/>
          </a:prstGeom>
        </p:spPr>
        <p:txBody>
          <a:bodyPr spcFirstLastPara="1" wrap="square" lIns="91425" tIns="91425" rIns="91425" bIns="91425" anchor="t" anchorCtr="0">
            <a:normAutofit/>
          </a:bodyPr>
          <a:lstStyle/>
          <a:p>
            <a:pPr marL="0" lvl="0" indent="0" algn="just" rtl="0">
              <a:lnSpc>
                <a:spcPct val="100000"/>
              </a:lnSpc>
              <a:spcBef>
                <a:spcPts val="0"/>
              </a:spcBef>
              <a:spcAft>
                <a:spcPts val="0"/>
              </a:spcAft>
              <a:buClr>
                <a:srgbClr val="000000"/>
              </a:buClr>
              <a:buFont typeface="Arial"/>
              <a:buNone/>
            </a:pPr>
            <a:r>
              <a:rPr lang="ru" sz="2000" b="1" dirty="0">
                <a:solidFill>
                  <a:srgbClr val="002060"/>
                </a:solidFill>
                <a:latin typeface="Times New Roman"/>
                <a:ea typeface="Times New Roman"/>
                <a:cs typeface="Times New Roman"/>
                <a:sym typeface="Times New Roman"/>
              </a:rPr>
              <a:t>Креативті ойлау (КО):</a:t>
            </a:r>
            <a:endParaRPr sz="2000" dirty="0">
              <a:solidFill>
                <a:srgbClr val="002060"/>
              </a:solidFill>
              <a:latin typeface="Times New Roman"/>
              <a:ea typeface="Times New Roman"/>
              <a:cs typeface="Times New Roman"/>
              <a:sym typeface="Times New Roman"/>
            </a:endParaRPr>
          </a:p>
          <a:p>
            <a:pPr marL="457200" lvl="0" indent="-457200" algn="just" rtl="0">
              <a:lnSpc>
                <a:spcPct val="100000"/>
              </a:lnSpc>
              <a:spcBef>
                <a:spcPts val="0"/>
              </a:spcBef>
              <a:spcAft>
                <a:spcPts val="0"/>
              </a:spcAft>
              <a:buClr>
                <a:srgbClr val="002060"/>
              </a:buClr>
              <a:buSzPts val="2000"/>
              <a:buFont typeface="Times New Roman"/>
              <a:buChar char="-"/>
            </a:pPr>
            <a:r>
              <a:rPr lang="ru" sz="2000" dirty="0">
                <a:solidFill>
                  <a:srgbClr val="002060"/>
                </a:solidFill>
                <a:latin typeface="Times New Roman"/>
                <a:ea typeface="Times New Roman"/>
                <a:cs typeface="Times New Roman"/>
                <a:sym typeface="Times New Roman"/>
              </a:rPr>
              <a:t>инновациялық (жаңа, жаңашыл, басқаларға ұқсамайтын ерекше, қалыптан тыс, үйреншікті емес және т.б.) және</a:t>
            </a:r>
            <a:endParaRPr sz="2000" dirty="0">
              <a:solidFill>
                <a:srgbClr val="002060"/>
              </a:solidFill>
              <a:latin typeface="Times New Roman"/>
              <a:ea typeface="Times New Roman"/>
              <a:cs typeface="Times New Roman"/>
              <a:sym typeface="Times New Roman"/>
            </a:endParaRPr>
          </a:p>
          <a:p>
            <a:pPr marL="457200" lvl="0" indent="-457200" algn="just" rtl="0">
              <a:lnSpc>
                <a:spcPct val="100000"/>
              </a:lnSpc>
              <a:spcBef>
                <a:spcPts val="0"/>
              </a:spcBef>
              <a:spcAft>
                <a:spcPts val="0"/>
              </a:spcAft>
              <a:buClr>
                <a:srgbClr val="002060"/>
              </a:buClr>
              <a:buSzPts val="2000"/>
              <a:buFont typeface="Times New Roman"/>
              <a:buChar char="-"/>
            </a:pPr>
            <a:r>
              <a:rPr lang="ru" sz="2000" dirty="0">
                <a:solidFill>
                  <a:srgbClr val="002060"/>
                </a:solidFill>
                <a:latin typeface="Times New Roman"/>
                <a:ea typeface="Times New Roman"/>
                <a:cs typeface="Times New Roman"/>
                <a:sym typeface="Times New Roman"/>
              </a:rPr>
              <a:t>тиімді (пәрменді, нәтижелі, үнемді, оңтайлы және т.б.) шешімдерге қол жеткізуге және/немесе жаңа білімді және/немесе</a:t>
            </a:r>
            <a:endParaRPr sz="2000" dirty="0">
              <a:solidFill>
                <a:srgbClr val="002060"/>
              </a:solidFill>
              <a:latin typeface="Times New Roman"/>
              <a:ea typeface="Times New Roman"/>
              <a:cs typeface="Times New Roman"/>
              <a:sym typeface="Times New Roman"/>
            </a:endParaRPr>
          </a:p>
          <a:p>
            <a:pPr marL="457200" lvl="0" indent="-457200" algn="just" rtl="0">
              <a:lnSpc>
                <a:spcPct val="100000"/>
              </a:lnSpc>
              <a:spcBef>
                <a:spcPts val="0"/>
              </a:spcBef>
              <a:spcAft>
                <a:spcPts val="0"/>
              </a:spcAft>
              <a:buClr>
                <a:srgbClr val="002060"/>
              </a:buClr>
              <a:buSzPts val="2000"/>
              <a:buFont typeface="Times New Roman"/>
              <a:buChar char="-"/>
            </a:pPr>
            <a:r>
              <a:rPr lang="ru" sz="2000" dirty="0">
                <a:solidFill>
                  <a:srgbClr val="002060"/>
                </a:solidFill>
                <a:latin typeface="Times New Roman"/>
                <a:ea typeface="Times New Roman"/>
                <a:cs typeface="Times New Roman"/>
                <a:sym typeface="Times New Roman"/>
              </a:rPr>
              <a:t>қиялды (әсерлі, шабыттандыратын, ерекше, таңқаларлық және т.б.) тиімді көрсете алуға бағытталған идеяларды әзірлеу, бағалау және жетілдіру процесіне нәтижелі қатысу қабілеті.​</a:t>
            </a:r>
            <a:endParaRPr sz="2000" dirty="0">
              <a:solidFill>
                <a:srgbClr val="002060"/>
              </a:solidFill>
              <a:latin typeface="Times New Roman"/>
              <a:ea typeface="Times New Roman"/>
              <a:cs typeface="Times New Roman"/>
              <a:sym typeface="Times New Roman"/>
            </a:endParaRPr>
          </a:p>
          <a:p>
            <a:pPr marL="457200" lvl="0" indent="0" algn="just" rtl="0">
              <a:lnSpc>
                <a:spcPct val="100000"/>
              </a:lnSpc>
              <a:spcBef>
                <a:spcPts val="0"/>
              </a:spcBef>
              <a:spcAft>
                <a:spcPts val="0"/>
              </a:spcAft>
              <a:buNone/>
            </a:pPr>
            <a:endParaRPr sz="2000" dirty="0">
              <a:solidFill>
                <a:srgbClr val="002060"/>
              </a:solidFill>
              <a:latin typeface="Times New Roman"/>
              <a:ea typeface="Times New Roman"/>
              <a:cs typeface="Times New Roman"/>
              <a:sym typeface="Times New Roman"/>
            </a:endParaRPr>
          </a:p>
          <a:p>
            <a:pPr marL="457200" lvl="0" indent="0" algn="just" rtl="0">
              <a:lnSpc>
                <a:spcPct val="100000"/>
              </a:lnSpc>
              <a:spcBef>
                <a:spcPts val="0"/>
              </a:spcBef>
              <a:spcAft>
                <a:spcPts val="0"/>
              </a:spcAft>
              <a:buNone/>
            </a:pPr>
            <a:endParaRPr sz="2000" dirty="0">
              <a:solidFill>
                <a:srgbClr val="002060"/>
              </a:solidFill>
              <a:latin typeface="Times New Roman"/>
              <a:ea typeface="Times New Roman"/>
              <a:cs typeface="Times New Roman"/>
              <a:sym typeface="Times New Roman"/>
            </a:endParaRPr>
          </a:p>
          <a:p>
            <a:pPr marL="0" lvl="0" indent="0" algn="l" rtl="0">
              <a:spcBef>
                <a:spcPts val="0"/>
              </a:spcBef>
              <a:spcAft>
                <a:spcPts val="1200"/>
              </a:spcAft>
              <a:buNone/>
            </a:pPr>
            <a:endParaRPr dirty="0"/>
          </a:p>
        </p:txBody>
      </p:sp>
      <p:pic>
        <p:nvPicPr>
          <p:cNvPr id="86" name="Google Shape;86;p16" descr="Дети контур"/>
          <p:cNvPicPr preferRelativeResize="0"/>
          <p:nvPr/>
        </p:nvPicPr>
        <p:blipFill rotWithShape="1">
          <a:blip r:embed="rId3">
            <a:alphaModFix/>
          </a:blip>
          <a:srcRect/>
          <a:stretch/>
        </p:blipFill>
        <p:spPr>
          <a:xfrm>
            <a:off x="957537" y="2798175"/>
            <a:ext cx="1461764" cy="1461764"/>
          </a:xfrm>
          <a:prstGeom prst="rect">
            <a:avLst/>
          </a:prstGeom>
          <a:noFill/>
          <a:ln>
            <a:noFill/>
          </a:ln>
        </p:spPr>
      </p:pic>
      <p:sp>
        <p:nvSpPr>
          <p:cNvPr id="87" name="Google Shape;87;p16"/>
          <p:cNvSpPr txBox="1"/>
          <p:nvPr/>
        </p:nvSpPr>
        <p:spPr>
          <a:xfrm>
            <a:off x="2455025" y="2950375"/>
            <a:ext cx="5647800" cy="1015800"/>
          </a:xfrm>
          <a:prstGeom prst="rect">
            <a:avLst/>
          </a:prstGeom>
          <a:noFill/>
          <a:ln>
            <a:noFill/>
          </a:ln>
        </p:spPr>
        <p:txBody>
          <a:bodyPr spcFirstLastPara="1" wrap="square" lIns="91425" tIns="91425" rIns="91425" bIns="91425" anchor="t" anchorCtr="0">
            <a:spAutoFit/>
          </a:bodyPr>
          <a:lstStyle/>
          <a:p>
            <a:pPr marL="0" lvl="0" indent="0" algn="ctr" rtl="0">
              <a:spcBef>
                <a:spcPts val="0"/>
              </a:spcBef>
              <a:spcAft>
                <a:spcPts val="0"/>
              </a:spcAft>
              <a:buNone/>
            </a:pPr>
            <a:r>
              <a:rPr lang="ru" sz="1800" b="1" dirty="0">
                <a:solidFill>
                  <a:srgbClr val="00B4AC"/>
                </a:solidFill>
                <a:latin typeface="Calibri"/>
                <a:ea typeface="Calibri"/>
                <a:cs typeface="Calibri"/>
                <a:sym typeface="Calibri"/>
              </a:rPr>
              <a:t>Креативті ойлауы жоқ оқушының функционалдық сауаттылығы оның дербестігін және болашақ өмірге дайындығын көрсете алмайды.</a:t>
            </a:r>
            <a:endParaRPr sz="800" dirty="0"/>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Объект 4">
            <a:extLst>
              <a:ext uri="{FF2B5EF4-FFF2-40B4-BE49-F238E27FC236}">
                <a16:creationId xmlns="" xmlns:a16="http://schemas.microsoft.com/office/drawing/2014/main" id="{1E57A560-4BD8-49A1-BF5C-928E4C080C7E}"/>
              </a:ext>
            </a:extLst>
          </p:cNvPr>
          <p:cNvPicPr>
            <a:picLocks noChangeAspect="1"/>
          </p:cNvPicPr>
          <p:nvPr/>
        </p:nvPicPr>
        <p:blipFill rotWithShape="1">
          <a:blip r:embed="rId2"/>
          <a:srcRect l="13378" t="9084" r="15569" b="26872"/>
          <a:stretch/>
        </p:blipFill>
        <p:spPr>
          <a:xfrm>
            <a:off x="491705" y="427887"/>
            <a:ext cx="8255479" cy="4183641"/>
          </a:xfrm>
          <a:prstGeom prst="rect">
            <a:avLst/>
          </a:prstGeom>
          <a:noFill/>
          <a:ln>
            <a:noFill/>
          </a:ln>
        </p:spPr>
      </p:pic>
    </p:spTree>
    <p:extLst>
      <p:ext uri="{BB962C8B-B14F-4D97-AF65-F5344CB8AC3E}">
        <p14:creationId xmlns:p14="http://schemas.microsoft.com/office/powerpoint/2010/main" val="722989991"/>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Shape 98"/>
        <p:cNvGrpSpPr/>
        <p:nvPr/>
      </p:nvGrpSpPr>
      <p:grpSpPr>
        <a:xfrm>
          <a:off x="0" y="0"/>
          <a:ext cx="0" cy="0"/>
          <a:chOff x="0" y="0"/>
          <a:chExt cx="0" cy="0"/>
        </a:xfrm>
      </p:grpSpPr>
      <p:pic>
        <p:nvPicPr>
          <p:cNvPr id="99" name="Google Shape;99;p18"/>
          <p:cNvPicPr preferRelativeResize="0"/>
          <p:nvPr/>
        </p:nvPicPr>
        <p:blipFill>
          <a:blip r:embed="rId3">
            <a:alphaModFix/>
          </a:blip>
          <a:stretch>
            <a:fillRect/>
          </a:stretch>
        </p:blipFill>
        <p:spPr>
          <a:xfrm>
            <a:off x="7861100" y="3926075"/>
            <a:ext cx="1151550" cy="1151550"/>
          </a:xfrm>
          <a:prstGeom prst="rect">
            <a:avLst/>
          </a:prstGeom>
          <a:noFill/>
          <a:ln>
            <a:noFill/>
          </a:ln>
        </p:spPr>
      </p:pic>
      <p:sp>
        <p:nvSpPr>
          <p:cNvPr id="100" name="Google Shape;100;p18"/>
          <p:cNvSpPr txBox="1">
            <a:spLocks noGrp="1"/>
          </p:cNvSpPr>
          <p:nvPr>
            <p:ph type="body" idx="1"/>
          </p:nvPr>
        </p:nvSpPr>
        <p:spPr>
          <a:xfrm>
            <a:off x="91975" y="353683"/>
            <a:ext cx="9051900" cy="4723941"/>
          </a:xfrm>
          <a:prstGeom prst="rect">
            <a:avLst/>
          </a:prstGeom>
        </p:spPr>
        <p:txBody>
          <a:bodyPr spcFirstLastPara="1" wrap="square" lIns="91425" tIns="91425" rIns="91425" bIns="91425" anchor="t" anchorCtr="0">
            <a:normAutofit/>
          </a:bodyPr>
          <a:lstStyle/>
          <a:p>
            <a:pPr marL="0" lvl="0" indent="0" algn="ctr" rtl="0">
              <a:spcBef>
                <a:spcPts val="0"/>
              </a:spcBef>
              <a:spcAft>
                <a:spcPts val="0"/>
              </a:spcAft>
              <a:buNone/>
            </a:pPr>
            <a:r>
              <a:rPr lang="ru" sz="2550" b="1" dirty="0">
                <a:solidFill>
                  <a:srgbClr val="002060"/>
                </a:solidFill>
                <a:highlight>
                  <a:schemeClr val="lt1"/>
                </a:highlight>
                <a:latin typeface="Times New Roman"/>
                <a:ea typeface="Times New Roman"/>
                <a:cs typeface="Times New Roman"/>
                <a:sym typeface="Times New Roman"/>
              </a:rPr>
              <a:t>Кретивті ойлауды қалай дамытуға болады?</a:t>
            </a:r>
            <a:endParaRPr sz="2550" b="1" dirty="0">
              <a:solidFill>
                <a:srgbClr val="002060"/>
              </a:solidFill>
              <a:highlight>
                <a:schemeClr val="lt1"/>
              </a:highlight>
              <a:latin typeface="Times New Roman"/>
              <a:ea typeface="Times New Roman"/>
              <a:cs typeface="Times New Roman"/>
              <a:sym typeface="Times New Roman"/>
            </a:endParaRPr>
          </a:p>
          <a:p>
            <a:pPr marL="0" marR="38100" lvl="0" indent="457200" algn="l" rtl="0">
              <a:lnSpc>
                <a:spcPct val="128571"/>
              </a:lnSpc>
              <a:spcBef>
                <a:spcPts val="1200"/>
              </a:spcBef>
              <a:spcAft>
                <a:spcPts val="0"/>
              </a:spcAft>
              <a:buNone/>
            </a:pPr>
            <a:r>
              <a:rPr lang="ru" sz="2027" dirty="0">
                <a:solidFill>
                  <a:srgbClr val="002060"/>
                </a:solidFill>
                <a:highlight>
                  <a:schemeClr val="lt1"/>
                </a:highlight>
                <a:latin typeface="Times New Roman"/>
                <a:ea typeface="Times New Roman"/>
                <a:cs typeface="Times New Roman"/>
                <a:sym typeface="Times New Roman"/>
              </a:rPr>
              <a:t>Креативті ойлаудың қалыптасуы әртүрлі факторлармен анықталады. Тәрбие, балалық шақ, жақын адамдар ортасы, отбасындағы қарым-қатынас және басқа да тәжірибелер әсер етеді. Біз бәріміз әртүрліміз және әр баланың шығармашылық қабілеттері өзінше дамиды. Бірақ сіз дағдыны жаттықтырудың әртүрлі әдістерін қолданып көруге болады - сіз үшін жұмыс істейтін нәрсе болатыны сөзсіз.</a:t>
            </a:r>
            <a:endParaRPr sz="2027" dirty="0">
              <a:solidFill>
                <a:srgbClr val="002060"/>
              </a:solidFill>
              <a:highlight>
                <a:schemeClr val="lt1"/>
              </a:highlight>
              <a:latin typeface="Times New Roman"/>
              <a:ea typeface="Times New Roman"/>
              <a:cs typeface="Times New Roman"/>
              <a:sym typeface="Times New Roman"/>
            </a:endParaRPr>
          </a:p>
          <a:p>
            <a:pPr marL="0" marR="38100" lvl="0" indent="457200" algn="just" rtl="0">
              <a:lnSpc>
                <a:spcPct val="100000"/>
              </a:lnSpc>
              <a:spcBef>
                <a:spcPts val="0"/>
              </a:spcBef>
              <a:spcAft>
                <a:spcPts val="0"/>
              </a:spcAft>
              <a:buNone/>
            </a:pPr>
            <a:r>
              <a:rPr lang="ru" sz="2027" dirty="0">
                <a:solidFill>
                  <a:srgbClr val="002060"/>
                </a:solidFill>
                <a:highlight>
                  <a:schemeClr val="lt1"/>
                </a:highlight>
                <a:latin typeface="Times New Roman"/>
                <a:ea typeface="Times New Roman"/>
                <a:cs typeface="Times New Roman"/>
                <a:sym typeface="Times New Roman"/>
              </a:rPr>
              <a:t>Креативті ойлау жаңа идеялардың кездейсоқ пайда болуымен ғана емес, сонымен қатар нақты, маңызды табыс әкеле алады. Креативті ойлау әдеті адамдарға айналадағы шындықты өзгертуде жақсы нәтижелерге қол жеткізуге, туындаған қиындықтарға тиімді және сауатты жауап беруге көмектеседі.</a:t>
            </a:r>
            <a:endParaRPr sz="2027" dirty="0">
              <a:solidFill>
                <a:srgbClr val="002060"/>
              </a:solidFill>
              <a:highlight>
                <a:schemeClr val="lt1"/>
              </a:highlight>
              <a:latin typeface="Times New Roman"/>
              <a:ea typeface="Times New Roman"/>
              <a:cs typeface="Times New Roman"/>
              <a:sym typeface="Times New Roman"/>
            </a:endParaRPr>
          </a:p>
          <a:p>
            <a:pPr marL="0" marR="38100" lvl="0" indent="457200" algn="just" rtl="0">
              <a:lnSpc>
                <a:spcPct val="100000"/>
              </a:lnSpc>
              <a:spcBef>
                <a:spcPts val="0"/>
              </a:spcBef>
              <a:spcAft>
                <a:spcPts val="0"/>
              </a:spcAft>
              <a:buNone/>
            </a:pPr>
            <a:endParaRPr sz="1270" dirty="0">
              <a:solidFill>
                <a:srgbClr val="002060"/>
              </a:solidFill>
              <a:highlight>
                <a:schemeClr val="lt1"/>
              </a:highlight>
              <a:latin typeface="Times New Roman"/>
              <a:ea typeface="Times New Roman"/>
              <a:cs typeface="Times New Roman"/>
              <a:sym typeface="Times New Roman"/>
            </a:endParaRPr>
          </a:p>
          <a:p>
            <a:pPr marL="0" marR="38100" lvl="0" indent="0" algn="just" rtl="0">
              <a:lnSpc>
                <a:spcPct val="128571"/>
              </a:lnSpc>
              <a:spcBef>
                <a:spcPts val="0"/>
              </a:spcBef>
              <a:spcAft>
                <a:spcPts val="0"/>
              </a:spcAft>
              <a:buNone/>
            </a:pPr>
            <a:endParaRPr sz="1683" i="1" dirty="0">
              <a:solidFill>
                <a:srgbClr val="202124"/>
              </a:solidFill>
              <a:highlight>
                <a:schemeClr val="lt1"/>
              </a:highlight>
              <a:latin typeface="Times New Roman"/>
              <a:ea typeface="Times New Roman"/>
              <a:cs typeface="Times New Roman"/>
              <a:sym typeface="Times New Roman"/>
            </a:endParaRPr>
          </a:p>
          <a:p>
            <a:pPr marL="0" marR="38100" lvl="0" indent="0" algn="just" rtl="0">
              <a:lnSpc>
                <a:spcPct val="128571"/>
              </a:lnSpc>
              <a:spcBef>
                <a:spcPts val="0"/>
              </a:spcBef>
              <a:spcAft>
                <a:spcPts val="0"/>
              </a:spcAft>
              <a:buNone/>
            </a:pPr>
            <a:endParaRPr dirty="0"/>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Рисунок 3">
            <a:extLst>
              <a:ext uri="{FF2B5EF4-FFF2-40B4-BE49-F238E27FC236}">
                <a16:creationId xmlns="" xmlns:a16="http://schemas.microsoft.com/office/drawing/2014/main" id="{B580505D-05E0-FD83-4B78-B6F5CD139B18}"/>
              </a:ext>
            </a:extLst>
          </p:cNvPr>
          <p:cNvPicPr>
            <a:picLocks noChangeAspect="1"/>
          </p:cNvPicPr>
          <p:nvPr/>
        </p:nvPicPr>
        <p:blipFill>
          <a:blip r:embed="rId2"/>
          <a:stretch>
            <a:fillRect/>
          </a:stretch>
        </p:blipFill>
        <p:spPr>
          <a:xfrm>
            <a:off x="243840" y="879894"/>
            <a:ext cx="8438605" cy="4054249"/>
          </a:xfrm>
          <a:prstGeom prst="rect">
            <a:avLst/>
          </a:prstGeom>
        </p:spPr>
      </p:pic>
      <p:sp>
        <p:nvSpPr>
          <p:cNvPr id="2" name="TextBox 1"/>
          <p:cNvSpPr txBox="1"/>
          <p:nvPr/>
        </p:nvSpPr>
        <p:spPr>
          <a:xfrm>
            <a:off x="517585" y="356674"/>
            <a:ext cx="2593980" cy="523220"/>
          </a:xfrm>
          <a:prstGeom prst="rect">
            <a:avLst/>
          </a:prstGeom>
          <a:noFill/>
        </p:spPr>
        <p:txBody>
          <a:bodyPr wrap="none" rtlCol="0">
            <a:spAutoFit/>
          </a:bodyPr>
          <a:lstStyle/>
          <a:p>
            <a:r>
              <a:rPr lang="kk-KZ" sz="2800" b="1" dirty="0" smtClean="0">
                <a:solidFill>
                  <a:schemeClr val="accent5">
                    <a:lumMod val="50000"/>
                  </a:schemeClr>
                </a:solidFill>
                <a:latin typeface="Times New Roman" pitchFamily="18" charset="0"/>
                <a:cs typeface="Times New Roman" pitchFamily="18" charset="0"/>
              </a:rPr>
              <a:t>Тапсырма № 1</a:t>
            </a:r>
            <a:endParaRPr lang="ru-RU" sz="2800" b="1" dirty="0">
              <a:solidFill>
                <a:schemeClr val="accent5">
                  <a:lumMod val="50000"/>
                </a:schemeClr>
              </a:solidFill>
              <a:latin typeface="Times New Roman" pitchFamily="18" charset="0"/>
              <a:cs typeface="Times New Roman" pitchFamily="18" charset="0"/>
            </a:endParaRPr>
          </a:p>
        </p:txBody>
      </p:sp>
    </p:spTree>
    <p:extLst>
      <p:ext uri="{BB962C8B-B14F-4D97-AF65-F5344CB8AC3E}">
        <p14:creationId xmlns:p14="http://schemas.microsoft.com/office/powerpoint/2010/main" val="760996613"/>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Рисунок 3">
            <a:extLst>
              <a:ext uri="{FF2B5EF4-FFF2-40B4-BE49-F238E27FC236}">
                <a16:creationId xmlns="" xmlns:a16="http://schemas.microsoft.com/office/drawing/2014/main" id="{175816F7-F505-A316-6039-2DCFE35DE329}"/>
              </a:ext>
            </a:extLst>
          </p:cNvPr>
          <p:cNvPicPr>
            <a:picLocks noChangeAspect="1"/>
          </p:cNvPicPr>
          <p:nvPr/>
        </p:nvPicPr>
        <p:blipFill>
          <a:blip r:embed="rId2"/>
          <a:stretch>
            <a:fillRect/>
          </a:stretch>
        </p:blipFill>
        <p:spPr>
          <a:xfrm>
            <a:off x="726967" y="0"/>
            <a:ext cx="6866907" cy="4465864"/>
          </a:xfrm>
          <a:prstGeom prst="rect">
            <a:avLst/>
          </a:prstGeom>
        </p:spPr>
      </p:pic>
    </p:spTree>
    <p:extLst>
      <p:ext uri="{BB962C8B-B14F-4D97-AF65-F5344CB8AC3E}">
        <p14:creationId xmlns:p14="http://schemas.microsoft.com/office/powerpoint/2010/main" val="2350399960"/>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Shape 117"/>
        <p:cNvGrpSpPr/>
        <p:nvPr/>
      </p:nvGrpSpPr>
      <p:grpSpPr>
        <a:xfrm>
          <a:off x="0" y="0"/>
          <a:ext cx="0" cy="0"/>
          <a:chOff x="0" y="0"/>
          <a:chExt cx="0" cy="0"/>
        </a:xfrm>
      </p:grpSpPr>
      <p:sp>
        <p:nvSpPr>
          <p:cNvPr id="118" name="Google Shape;118;p21"/>
          <p:cNvSpPr txBox="1"/>
          <p:nvPr/>
        </p:nvSpPr>
        <p:spPr>
          <a:xfrm>
            <a:off x="69011" y="753585"/>
            <a:ext cx="8911087" cy="4670159"/>
          </a:xfrm>
          <a:prstGeom prst="rect">
            <a:avLst/>
          </a:prstGeom>
          <a:noFill/>
          <a:ln>
            <a:noFill/>
          </a:ln>
        </p:spPr>
        <p:txBody>
          <a:bodyPr spcFirstLastPara="1" wrap="square" lIns="91425" tIns="91425" rIns="91425" bIns="91425" anchor="t" anchorCtr="0">
            <a:spAutoFit/>
          </a:bodyPr>
          <a:lstStyle/>
          <a:p>
            <a:pPr marL="0" lvl="0" indent="0" algn="l" rtl="0">
              <a:lnSpc>
                <a:spcPct val="100000"/>
              </a:lnSpc>
              <a:spcBef>
                <a:spcPts val="0"/>
              </a:spcBef>
              <a:spcAft>
                <a:spcPts val="0"/>
              </a:spcAft>
              <a:buNone/>
            </a:pPr>
            <a:r>
              <a:rPr lang="ru" sz="1600" b="1" dirty="0">
                <a:solidFill>
                  <a:srgbClr val="002060"/>
                </a:solidFill>
                <a:highlight>
                  <a:schemeClr val="lt1"/>
                </a:highlight>
                <a:latin typeface="Times New Roman"/>
                <a:ea typeface="Times New Roman"/>
                <a:cs typeface="Times New Roman"/>
                <a:sym typeface="Times New Roman"/>
              </a:rPr>
              <a:t> </a:t>
            </a:r>
            <a:r>
              <a:rPr lang="ru" sz="1600" b="1" dirty="0" smtClean="0">
                <a:solidFill>
                  <a:srgbClr val="002060"/>
                </a:solidFill>
                <a:highlight>
                  <a:schemeClr val="lt1"/>
                </a:highlight>
                <a:latin typeface="Times New Roman"/>
                <a:ea typeface="Times New Roman"/>
                <a:cs typeface="Times New Roman"/>
                <a:sym typeface="Times New Roman"/>
              </a:rPr>
              <a:t>       Иістерді </a:t>
            </a:r>
            <a:r>
              <a:rPr lang="ru" sz="1600" b="1" dirty="0">
                <a:solidFill>
                  <a:srgbClr val="002060"/>
                </a:solidFill>
                <a:highlight>
                  <a:schemeClr val="lt1"/>
                </a:highlight>
                <a:latin typeface="Times New Roman"/>
                <a:ea typeface="Times New Roman"/>
                <a:cs typeface="Times New Roman"/>
                <a:sym typeface="Times New Roman"/>
              </a:rPr>
              <a:t>тарату (Диффузия)</a:t>
            </a:r>
            <a:endParaRPr sz="1600" b="1" dirty="0">
              <a:solidFill>
                <a:srgbClr val="002060"/>
              </a:solidFill>
              <a:highlight>
                <a:schemeClr val="lt1"/>
              </a:highlight>
              <a:latin typeface="Times New Roman"/>
              <a:ea typeface="Times New Roman"/>
              <a:cs typeface="Times New Roman"/>
              <a:sym typeface="Times New Roman"/>
            </a:endParaRPr>
          </a:p>
          <a:p>
            <a:pPr marL="0" marR="38100" lvl="0" indent="457200" algn="just" rtl="0">
              <a:lnSpc>
                <a:spcPct val="100000"/>
              </a:lnSpc>
              <a:spcBef>
                <a:spcPts val="0"/>
              </a:spcBef>
              <a:spcAft>
                <a:spcPts val="0"/>
              </a:spcAft>
              <a:buNone/>
            </a:pPr>
            <a:r>
              <a:rPr lang="ru" sz="1600" dirty="0">
                <a:solidFill>
                  <a:srgbClr val="002060"/>
                </a:solidFill>
                <a:highlight>
                  <a:schemeClr val="lt1"/>
                </a:highlight>
                <a:latin typeface="Times New Roman"/>
                <a:ea typeface="Times New Roman"/>
                <a:cs typeface="Times New Roman"/>
                <a:sym typeface="Times New Roman"/>
              </a:rPr>
              <a:t>Қыстың ұзақ кешінде екі дос Әлем мен Арсен эксперимент жүргізуге шешім қабылдады. Әлем бөлмедегі ауа температурасын өлшеп, ауа тазартқышты алып, оны бөлменің алыс бұрышынан шашады. Арсен қарама-қарсы бұрышта тұрып секундомерді бір уақытта қосты. Арсен ауа тазартқыштың иісін сезгенде секундомерді өшірді. Осыдан кейін достар бөлмені жақсылап желдетті. Әлем температураны қайтадан өлшеп көрді – ол бірінші тәжірибе кезінде бөлмедегі ауа температурасынан төмен болып шықты. Алдыңғы жағдайдағыдай барлық қадамдарды қайталай отырып, достар басқа уақытты алды</a:t>
            </a:r>
            <a:r>
              <a:rPr lang="ru" sz="1600" dirty="0">
                <a:solidFill>
                  <a:srgbClr val="002060"/>
                </a:solidFill>
                <a:highlight>
                  <a:srgbClr val="F8F9FA"/>
                </a:highlight>
                <a:latin typeface="Times New Roman"/>
                <a:ea typeface="Times New Roman"/>
                <a:cs typeface="Times New Roman"/>
                <a:sym typeface="Times New Roman"/>
              </a:rPr>
              <a:t>.</a:t>
            </a:r>
            <a:endParaRPr sz="1600" dirty="0">
              <a:solidFill>
                <a:srgbClr val="002060"/>
              </a:solidFill>
              <a:highlight>
                <a:srgbClr val="F8F9FA"/>
              </a:highlight>
              <a:latin typeface="Times New Roman"/>
              <a:ea typeface="Times New Roman"/>
              <a:cs typeface="Times New Roman"/>
              <a:sym typeface="Times New Roman"/>
            </a:endParaRPr>
          </a:p>
          <a:p>
            <a:pPr marL="0" marR="38100" lvl="0" indent="0" algn="just" rtl="0">
              <a:lnSpc>
                <a:spcPct val="100000"/>
              </a:lnSpc>
              <a:spcBef>
                <a:spcPts val="0"/>
              </a:spcBef>
              <a:spcAft>
                <a:spcPts val="0"/>
              </a:spcAft>
              <a:buNone/>
            </a:pPr>
            <a:r>
              <a:rPr lang="ru" sz="1600" b="1" dirty="0">
                <a:solidFill>
                  <a:srgbClr val="002060"/>
                </a:solidFill>
                <a:highlight>
                  <a:schemeClr val="lt1"/>
                </a:highlight>
                <a:latin typeface="Times New Roman"/>
                <a:ea typeface="Times New Roman"/>
                <a:cs typeface="Times New Roman"/>
                <a:sym typeface="Times New Roman"/>
              </a:rPr>
              <a:t>1 тапсырма</a:t>
            </a:r>
            <a:endParaRPr sz="1600" b="1" dirty="0">
              <a:solidFill>
                <a:srgbClr val="002060"/>
              </a:solidFill>
              <a:highlight>
                <a:schemeClr val="lt1"/>
              </a:highlight>
              <a:latin typeface="Times New Roman"/>
              <a:ea typeface="Times New Roman"/>
              <a:cs typeface="Times New Roman"/>
              <a:sym typeface="Times New Roman"/>
            </a:endParaRPr>
          </a:p>
          <a:p>
            <a:pPr marL="0" marR="38100" lvl="0" indent="457200" algn="just" rtl="0">
              <a:lnSpc>
                <a:spcPct val="100000"/>
              </a:lnSpc>
              <a:spcBef>
                <a:spcPts val="0"/>
              </a:spcBef>
              <a:spcAft>
                <a:spcPts val="0"/>
              </a:spcAft>
              <a:buNone/>
            </a:pPr>
            <a:r>
              <a:rPr lang="ru" sz="1600" i="1" dirty="0">
                <a:solidFill>
                  <a:srgbClr val="002060"/>
                </a:solidFill>
                <a:highlight>
                  <a:schemeClr val="lt1"/>
                </a:highlight>
                <a:latin typeface="Times New Roman"/>
                <a:ea typeface="Times New Roman"/>
                <a:cs typeface="Times New Roman"/>
                <a:sym typeface="Times New Roman"/>
              </a:rPr>
              <a:t>Д</a:t>
            </a:r>
            <a:r>
              <a:rPr lang="ru" sz="1600" b="1" i="1" dirty="0">
                <a:solidFill>
                  <a:srgbClr val="002060"/>
                </a:solidFill>
                <a:highlight>
                  <a:schemeClr val="lt1"/>
                </a:highlight>
                <a:latin typeface="Times New Roman"/>
                <a:ea typeface="Times New Roman"/>
                <a:cs typeface="Times New Roman"/>
                <a:sym typeface="Times New Roman"/>
              </a:rPr>
              <a:t>ұрыс тұжырымды таңдаңыз</a:t>
            </a:r>
            <a:endParaRPr sz="1600" b="1" i="1" dirty="0">
              <a:solidFill>
                <a:srgbClr val="002060"/>
              </a:solidFill>
              <a:highlight>
                <a:schemeClr val="lt1"/>
              </a:highlight>
              <a:latin typeface="Times New Roman"/>
              <a:ea typeface="Times New Roman"/>
              <a:cs typeface="Times New Roman"/>
              <a:sym typeface="Times New Roman"/>
            </a:endParaRPr>
          </a:p>
          <a:p>
            <a:pPr marL="0" marR="38100" lvl="0" indent="457200" algn="just" rtl="0">
              <a:lnSpc>
                <a:spcPct val="100000"/>
              </a:lnSpc>
              <a:spcBef>
                <a:spcPts val="0"/>
              </a:spcBef>
              <a:spcAft>
                <a:spcPts val="0"/>
              </a:spcAft>
              <a:buNone/>
            </a:pPr>
            <a:r>
              <a:rPr lang="ru" sz="1600" b="1" i="1" dirty="0">
                <a:solidFill>
                  <a:srgbClr val="002060"/>
                </a:solidFill>
                <a:highlight>
                  <a:schemeClr val="lt1"/>
                </a:highlight>
                <a:latin typeface="Times New Roman"/>
                <a:ea typeface="Times New Roman"/>
                <a:cs typeface="Times New Roman"/>
                <a:sym typeface="Times New Roman"/>
              </a:rPr>
              <a:t>А. Достар ауа тазартқыш иістің таралу жылдамдығының заттың агрегаттық күйіне тәуелділігін зерттеді.</a:t>
            </a:r>
            <a:endParaRPr sz="1600" b="1" i="1" dirty="0">
              <a:solidFill>
                <a:srgbClr val="002060"/>
              </a:solidFill>
              <a:highlight>
                <a:schemeClr val="lt1"/>
              </a:highlight>
              <a:latin typeface="Times New Roman"/>
              <a:ea typeface="Times New Roman"/>
              <a:cs typeface="Times New Roman"/>
              <a:sym typeface="Times New Roman"/>
            </a:endParaRPr>
          </a:p>
          <a:p>
            <a:pPr marL="0" marR="38100" lvl="0" indent="457200" algn="just" rtl="0">
              <a:lnSpc>
                <a:spcPct val="100000"/>
              </a:lnSpc>
              <a:spcBef>
                <a:spcPts val="0"/>
              </a:spcBef>
              <a:spcAft>
                <a:spcPts val="0"/>
              </a:spcAft>
              <a:buNone/>
            </a:pPr>
            <a:r>
              <a:rPr lang="ru" sz="1600" b="1" i="1" dirty="0">
                <a:solidFill>
                  <a:srgbClr val="002060"/>
                </a:solidFill>
                <a:highlight>
                  <a:schemeClr val="lt1"/>
                </a:highlight>
                <a:latin typeface="Times New Roman"/>
                <a:ea typeface="Times New Roman"/>
                <a:cs typeface="Times New Roman"/>
                <a:sym typeface="Times New Roman"/>
              </a:rPr>
              <a:t>В. Достар иістің таралу жылдамдығының бөлмедегі ауа температурасына тәуелділігін зерттеді.</a:t>
            </a:r>
            <a:endParaRPr sz="1600" b="1" i="1" dirty="0">
              <a:solidFill>
                <a:srgbClr val="002060"/>
              </a:solidFill>
              <a:highlight>
                <a:schemeClr val="lt1"/>
              </a:highlight>
              <a:latin typeface="Times New Roman"/>
              <a:ea typeface="Times New Roman"/>
              <a:cs typeface="Times New Roman"/>
              <a:sym typeface="Times New Roman"/>
            </a:endParaRPr>
          </a:p>
          <a:p>
            <a:pPr marL="0" marR="38100" lvl="0" indent="457200" algn="just" rtl="0">
              <a:lnSpc>
                <a:spcPct val="100000"/>
              </a:lnSpc>
              <a:spcBef>
                <a:spcPts val="0"/>
              </a:spcBef>
              <a:spcAft>
                <a:spcPts val="0"/>
              </a:spcAft>
              <a:buNone/>
            </a:pPr>
            <a:r>
              <a:rPr lang="ru" sz="1600" b="1" i="1" dirty="0">
                <a:solidFill>
                  <a:srgbClr val="002060"/>
                </a:solidFill>
                <a:highlight>
                  <a:schemeClr val="lt1"/>
                </a:highlight>
                <a:latin typeface="Times New Roman"/>
                <a:ea typeface="Times New Roman"/>
                <a:cs typeface="Times New Roman"/>
                <a:sym typeface="Times New Roman"/>
              </a:rPr>
              <a:t>C. Екі тәжірибеде ауа тазартқыш иісі таралатын қашықтық әртүрлі болды.</a:t>
            </a:r>
            <a:endParaRPr sz="1600" b="1" i="1" dirty="0">
              <a:solidFill>
                <a:srgbClr val="002060"/>
              </a:solidFill>
              <a:highlight>
                <a:schemeClr val="lt1"/>
              </a:highlight>
              <a:latin typeface="Times New Roman"/>
              <a:ea typeface="Times New Roman"/>
              <a:cs typeface="Times New Roman"/>
              <a:sym typeface="Times New Roman"/>
            </a:endParaRPr>
          </a:p>
          <a:p>
            <a:pPr marL="0" marR="38100" lvl="0" indent="457200" algn="just" rtl="0">
              <a:lnSpc>
                <a:spcPct val="100000"/>
              </a:lnSpc>
              <a:spcBef>
                <a:spcPts val="0"/>
              </a:spcBef>
              <a:spcAft>
                <a:spcPts val="0"/>
              </a:spcAft>
              <a:buNone/>
            </a:pPr>
            <a:r>
              <a:rPr lang="ru" sz="1600" b="1" i="1" dirty="0">
                <a:solidFill>
                  <a:srgbClr val="002060"/>
                </a:solidFill>
                <a:highlight>
                  <a:schemeClr val="lt1"/>
                </a:highlight>
                <a:latin typeface="Times New Roman"/>
                <a:ea typeface="Times New Roman"/>
                <a:cs typeface="Times New Roman"/>
                <a:sym typeface="Times New Roman"/>
              </a:rPr>
              <a:t>D. Бөлмедегі ауа температурасы төмендегенде иістің таралу жылдамдығы артады</a:t>
            </a:r>
            <a:r>
              <a:rPr lang="ru" sz="1600" b="1" i="1" dirty="0" smtClean="0">
                <a:solidFill>
                  <a:srgbClr val="002060"/>
                </a:solidFill>
                <a:highlight>
                  <a:schemeClr val="lt1"/>
                </a:highlight>
                <a:latin typeface="Times New Roman"/>
                <a:ea typeface="Times New Roman"/>
                <a:cs typeface="Times New Roman"/>
                <a:sym typeface="Times New Roman"/>
              </a:rPr>
              <a:t>.</a:t>
            </a:r>
            <a:endParaRPr lang="ru" sz="1600" b="1" i="1" dirty="0">
              <a:solidFill>
                <a:srgbClr val="002060"/>
              </a:solidFill>
              <a:highlight>
                <a:schemeClr val="lt1"/>
              </a:highlight>
              <a:latin typeface="Times New Roman"/>
              <a:ea typeface="Times New Roman"/>
              <a:cs typeface="Times New Roman"/>
              <a:sym typeface="Times New Roman"/>
            </a:endParaRPr>
          </a:p>
          <a:p>
            <a:pPr marL="0" marR="38100" lvl="0" indent="457200" algn="just" rtl="0">
              <a:lnSpc>
                <a:spcPct val="100000"/>
              </a:lnSpc>
              <a:spcBef>
                <a:spcPts val="0"/>
              </a:spcBef>
              <a:spcAft>
                <a:spcPts val="0"/>
              </a:spcAft>
              <a:buNone/>
            </a:pPr>
            <a:r>
              <a:rPr lang="ru" sz="1600" b="1" dirty="0">
                <a:solidFill>
                  <a:srgbClr val="002060"/>
                </a:solidFill>
                <a:highlight>
                  <a:srgbClr val="F8F9FA"/>
                </a:highlight>
                <a:latin typeface="Times New Roman"/>
                <a:ea typeface="Times New Roman"/>
                <a:cs typeface="Times New Roman"/>
                <a:sym typeface="Times New Roman"/>
              </a:rPr>
              <a:t> </a:t>
            </a:r>
            <a:endParaRPr sz="1600" dirty="0">
              <a:solidFill>
                <a:srgbClr val="002060"/>
              </a:solidFill>
              <a:highlight>
                <a:schemeClr val="lt1"/>
              </a:highlight>
              <a:latin typeface="Times New Roman"/>
              <a:ea typeface="Times New Roman"/>
              <a:cs typeface="Times New Roman"/>
              <a:sym typeface="Times New Roman"/>
            </a:endParaRPr>
          </a:p>
          <a:p>
            <a:pPr marL="0" marR="38100" lvl="0" indent="0" algn="l" rtl="0">
              <a:lnSpc>
                <a:spcPct val="100000"/>
              </a:lnSpc>
              <a:spcBef>
                <a:spcPts val="0"/>
              </a:spcBef>
              <a:spcAft>
                <a:spcPts val="0"/>
              </a:spcAft>
              <a:buNone/>
            </a:pPr>
            <a:endParaRPr sz="200" dirty="0">
              <a:solidFill>
                <a:srgbClr val="002060"/>
              </a:solidFill>
              <a:highlight>
                <a:srgbClr val="F8F9FA"/>
              </a:highlight>
              <a:latin typeface="Times New Roman"/>
              <a:ea typeface="Times New Roman"/>
              <a:cs typeface="Times New Roman"/>
              <a:sym typeface="Times New Roman"/>
            </a:endParaRPr>
          </a:p>
          <a:p>
            <a:pPr marL="0" marR="38100" lvl="0" indent="0" algn="l" rtl="0">
              <a:lnSpc>
                <a:spcPct val="100000"/>
              </a:lnSpc>
              <a:spcBef>
                <a:spcPts val="0"/>
              </a:spcBef>
              <a:spcAft>
                <a:spcPts val="0"/>
              </a:spcAft>
              <a:buNone/>
            </a:pPr>
            <a:endParaRPr sz="200" dirty="0">
              <a:solidFill>
                <a:srgbClr val="002060"/>
              </a:solidFill>
              <a:highlight>
                <a:srgbClr val="F8F9FA"/>
              </a:highlight>
              <a:latin typeface="Times New Roman"/>
              <a:ea typeface="Times New Roman"/>
              <a:cs typeface="Times New Roman"/>
              <a:sym typeface="Times New Roman"/>
            </a:endParaRPr>
          </a:p>
          <a:p>
            <a:pPr marL="0" marR="38100" lvl="0" indent="457200" algn="just" rtl="0">
              <a:lnSpc>
                <a:spcPct val="128571"/>
              </a:lnSpc>
              <a:spcBef>
                <a:spcPts val="0"/>
              </a:spcBef>
              <a:spcAft>
                <a:spcPts val="0"/>
              </a:spcAft>
              <a:buNone/>
            </a:pPr>
            <a:endParaRPr sz="1200" dirty="0">
              <a:solidFill>
                <a:srgbClr val="002060"/>
              </a:solidFill>
              <a:highlight>
                <a:srgbClr val="F8F9FA"/>
              </a:highlight>
              <a:latin typeface="Times New Roman"/>
              <a:ea typeface="Times New Roman"/>
              <a:cs typeface="Times New Roman"/>
              <a:sym typeface="Times New Roman"/>
            </a:endParaRPr>
          </a:p>
        </p:txBody>
      </p:sp>
      <p:sp>
        <p:nvSpPr>
          <p:cNvPr id="2" name="TextBox 1"/>
          <p:cNvSpPr txBox="1"/>
          <p:nvPr/>
        </p:nvSpPr>
        <p:spPr>
          <a:xfrm>
            <a:off x="457200" y="293298"/>
            <a:ext cx="2593980" cy="523220"/>
          </a:xfrm>
          <a:prstGeom prst="rect">
            <a:avLst/>
          </a:prstGeom>
          <a:noFill/>
        </p:spPr>
        <p:txBody>
          <a:bodyPr wrap="none" rtlCol="0">
            <a:spAutoFit/>
          </a:bodyPr>
          <a:lstStyle/>
          <a:p>
            <a:r>
              <a:rPr lang="kk-KZ" sz="2800" b="1" dirty="0" smtClean="0">
                <a:solidFill>
                  <a:srgbClr val="002060"/>
                </a:solidFill>
                <a:latin typeface="Times New Roman" pitchFamily="18" charset="0"/>
                <a:cs typeface="Times New Roman" pitchFamily="18" charset="0"/>
              </a:rPr>
              <a:t>Тапсырма № 2</a:t>
            </a:r>
            <a:endParaRPr lang="ru-RU" sz="2800" b="1" dirty="0">
              <a:solidFill>
                <a:srgbClr val="002060"/>
              </a:solidFill>
              <a:latin typeface="Times New Roman" pitchFamily="18" charset="0"/>
              <a:cs typeface="Times New Roman" pitchFamily="18" charset="0"/>
            </a:endParaRPr>
          </a:p>
        </p:txBody>
      </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Текст 2"/>
          <p:cNvSpPr>
            <a:spLocks noGrp="1"/>
          </p:cNvSpPr>
          <p:nvPr>
            <p:ph type="body" idx="1"/>
          </p:nvPr>
        </p:nvSpPr>
        <p:spPr>
          <a:xfrm>
            <a:off x="380712" y="550332"/>
            <a:ext cx="8520600" cy="3302700"/>
          </a:xfrm>
        </p:spPr>
        <p:txBody>
          <a:bodyPr>
            <a:noAutofit/>
          </a:bodyPr>
          <a:lstStyle/>
          <a:p>
            <a:pPr marL="0" marR="38100" lvl="0" indent="457200" algn="just">
              <a:lnSpc>
                <a:spcPct val="100000"/>
              </a:lnSpc>
              <a:buNone/>
            </a:pPr>
            <a:r>
              <a:rPr lang="ru-RU" sz="1600" b="1" dirty="0">
                <a:solidFill>
                  <a:srgbClr val="002060"/>
                </a:solidFill>
                <a:highlight>
                  <a:schemeClr val="lt1"/>
                </a:highlight>
                <a:latin typeface="Times New Roman"/>
                <a:ea typeface="Times New Roman"/>
                <a:cs typeface="Times New Roman"/>
                <a:sym typeface="Times New Roman"/>
              </a:rPr>
              <a:t>2 </a:t>
            </a:r>
            <a:r>
              <a:rPr lang="ru-RU" sz="1600" b="1" dirty="0" err="1">
                <a:solidFill>
                  <a:srgbClr val="002060"/>
                </a:solidFill>
                <a:highlight>
                  <a:schemeClr val="lt1"/>
                </a:highlight>
                <a:latin typeface="Times New Roman"/>
                <a:ea typeface="Times New Roman"/>
                <a:cs typeface="Times New Roman"/>
                <a:sym typeface="Times New Roman"/>
              </a:rPr>
              <a:t>тапсырма</a:t>
            </a:r>
            <a:endParaRPr lang="ru-RU" sz="1600" b="1" dirty="0">
              <a:solidFill>
                <a:srgbClr val="002060"/>
              </a:solidFill>
              <a:highlight>
                <a:schemeClr val="lt1"/>
              </a:highlight>
              <a:latin typeface="Times New Roman"/>
              <a:ea typeface="Times New Roman"/>
              <a:cs typeface="Times New Roman"/>
              <a:sym typeface="Times New Roman"/>
            </a:endParaRPr>
          </a:p>
          <a:p>
            <a:pPr marL="0" marR="38100" lvl="0" indent="457200" algn="just">
              <a:lnSpc>
                <a:spcPct val="128571"/>
              </a:lnSpc>
              <a:buNone/>
            </a:pPr>
            <a:r>
              <a:rPr lang="ru-RU" sz="1600" dirty="0" err="1">
                <a:solidFill>
                  <a:srgbClr val="002060"/>
                </a:solidFill>
                <a:highlight>
                  <a:schemeClr val="lt1"/>
                </a:highlight>
                <a:latin typeface="Times New Roman"/>
                <a:ea typeface="Times New Roman"/>
                <a:cs typeface="Times New Roman"/>
                <a:sym typeface="Times New Roman"/>
              </a:rPr>
              <a:t>Бөлмені</a:t>
            </a:r>
            <a:r>
              <a:rPr lang="ru-RU" sz="1600" dirty="0">
                <a:solidFill>
                  <a:srgbClr val="002060"/>
                </a:solidFill>
                <a:highlight>
                  <a:schemeClr val="lt1"/>
                </a:highlight>
                <a:latin typeface="Times New Roman"/>
                <a:ea typeface="Times New Roman"/>
                <a:cs typeface="Times New Roman"/>
                <a:sym typeface="Times New Roman"/>
              </a:rPr>
              <a:t> </a:t>
            </a:r>
            <a:r>
              <a:rPr lang="ru-RU" sz="1600" dirty="0" err="1">
                <a:solidFill>
                  <a:srgbClr val="002060"/>
                </a:solidFill>
                <a:highlight>
                  <a:schemeClr val="lt1"/>
                </a:highlight>
                <a:latin typeface="Times New Roman"/>
                <a:ea typeface="Times New Roman"/>
                <a:cs typeface="Times New Roman"/>
                <a:sym typeface="Times New Roman"/>
              </a:rPr>
              <a:t>қайтадан</a:t>
            </a:r>
            <a:r>
              <a:rPr lang="ru-RU" sz="1600" dirty="0">
                <a:solidFill>
                  <a:srgbClr val="002060"/>
                </a:solidFill>
                <a:highlight>
                  <a:schemeClr val="lt1"/>
                </a:highlight>
                <a:latin typeface="Times New Roman"/>
                <a:ea typeface="Times New Roman"/>
                <a:cs typeface="Times New Roman"/>
                <a:sym typeface="Times New Roman"/>
              </a:rPr>
              <a:t> </a:t>
            </a:r>
            <a:r>
              <a:rPr lang="ru-RU" sz="1600" dirty="0" err="1">
                <a:solidFill>
                  <a:srgbClr val="002060"/>
                </a:solidFill>
                <a:highlight>
                  <a:schemeClr val="lt1"/>
                </a:highlight>
                <a:latin typeface="Times New Roman"/>
                <a:ea typeface="Times New Roman"/>
                <a:cs typeface="Times New Roman"/>
                <a:sym typeface="Times New Roman"/>
              </a:rPr>
              <a:t>желдетіп</a:t>
            </a:r>
            <a:r>
              <a:rPr lang="ru-RU" sz="1600" dirty="0">
                <a:solidFill>
                  <a:srgbClr val="002060"/>
                </a:solidFill>
                <a:highlight>
                  <a:schemeClr val="lt1"/>
                </a:highlight>
                <a:latin typeface="Times New Roman"/>
                <a:ea typeface="Times New Roman"/>
                <a:cs typeface="Times New Roman"/>
                <a:sym typeface="Times New Roman"/>
              </a:rPr>
              <a:t>, </a:t>
            </a:r>
            <a:r>
              <a:rPr lang="ru-RU" sz="1600" dirty="0" err="1">
                <a:solidFill>
                  <a:srgbClr val="002060"/>
                </a:solidFill>
                <a:highlight>
                  <a:schemeClr val="lt1"/>
                </a:highlight>
                <a:latin typeface="Times New Roman"/>
                <a:ea typeface="Times New Roman"/>
                <a:cs typeface="Times New Roman"/>
                <a:sym typeface="Times New Roman"/>
              </a:rPr>
              <a:t>температураны</a:t>
            </a:r>
            <a:r>
              <a:rPr lang="ru-RU" sz="1600" dirty="0">
                <a:solidFill>
                  <a:srgbClr val="002060"/>
                </a:solidFill>
                <a:highlight>
                  <a:schemeClr val="lt1"/>
                </a:highlight>
                <a:latin typeface="Times New Roman"/>
                <a:ea typeface="Times New Roman"/>
                <a:cs typeface="Times New Roman"/>
                <a:sym typeface="Times New Roman"/>
              </a:rPr>
              <a:t> </a:t>
            </a:r>
            <a:r>
              <a:rPr lang="ru-RU" sz="1600" dirty="0" err="1">
                <a:solidFill>
                  <a:srgbClr val="002060"/>
                </a:solidFill>
                <a:highlight>
                  <a:schemeClr val="lt1"/>
                </a:highlight>
                <a:latin typeface="Times New Roman"/>
                <a:ea typeface="Times New Roman"/>
                <a:cs typeface="Times New Roman"/>
                <a:sym typeface="Times New Roman"/>
              </a:rPr>
              <a:t>өлшегеннен</a:t>
            </a:r>
            <a:r>
              <a:rPr lang="ru-RU" sz="1600" dirty="0">
                <a:solidFill>
                  <a:srgbClr val="002060"/>
                </a:solidFill>
                <a:highlight>
                  <a:schemeClr val="lt1"/>
                </a:highlight>
                <a:latin typeface="Times New Roman"/>
                <a:ea typeface="Times New Roman"/>
                <a:cs typeface="Times New Roman"/>
                <a:sym typeface="Times New Roman"/>
              </a:rPr>
              <a:t> </a:t>
            </a:r>
            <a:r>
              <a:rPr lang="ru-RU" sz="1600" dirty="0" err="1">
                <a:solidFill>
                  <a:srgbClr val="002060"/>
                </a:solidFill>
                <a:highlight>
                  <a:schemeClr val="lt1"/>
                </a:highlight>
                <a:latin typeface="Times New Roman"/>
                <a:ea typeface="Times New Roman"/>
                <a:cs typeface="Times New Roman"/>
                <a:sym typeface="Times New Roman"/>
              </a:rPr>
              <a:t>кейін</a:t>
            </a:r>
            <a:r>
              <a:rPr lang="ru-RU" sz="1600" dirty="0">
                <a:solidFill>
                  <a:srgbClr val="002060"/>
                </a:solidFill>
                <a:highlight>
                  <a:schemeClr val="lt1"/>
                </a:highlight>
                <a:latin typeface="Times New Roman"/>
                <a:ea typeface="Times New Roman"/>
                <a:cs typeface="Times New Roman"/>
                <a:sym typeface="Times New Roman"/>
              </a:rPr>
              <a:t> </a:t>
            </a:r>
            <a:r>
              <a:rPr lang="ru-RU" sz="1600" dirty="0" err="1">
                <a:solidFill>
                  <a:srgbClr val="002060"/>
                </a:solidFill>
                <a:highlight>
                  <a:schemeClr val="lt1"/>
                </a:highlight>
                <a:latin typeface="Times New Roman"/>
                <a:ea typeface="Times New Roman"/>
                <a:cs typeface="Times New Roman"/>
                <a:sym typeface="Times New Roman"/>
              </a:rPr>
              <a:t>ұлдар</a:t>
            </a:r>
            <a:r>
              <a:rPr lang="ru-RU" sz="1600" dirty="0">
                <a:solidFill>
                  <a:srgbClr val="002060"/>
                </a:solidFill>
                <a:highlight>
                  <a:schemeClr val="lt1"/>
                </a:highlight>
                <a:latin typeface="Times New Roman"/>
                <a:ea typeface="Times New Roman"/>
                <a:cs typeface="Times New Roman"/>
                <a:sym typeface="Times New Roman"/>
              </a:rPr>
              <a:t> </a:t>
            </a:r>
            <a:r>
              <a:rPr lang="ru-RU" sz="1600" dirty="0" err="1">
                <a:solidFill>
                  <a:srgbClr val="002060"/>
                </a:solidFill>
                <a:highlight>
                  <a:schemeClr val="lt1"/>
                </a:highlight>
                <a:latin typeface="Times New Roman"/>
                <a:ea typeface="Times New Roman"/>
                <a:cs typeface="Times New Roman"/>
                <a:sym typeface="Times New Roman"/>
              </a:rPr>
              <a:t>ауа</a:t>
            </a:r>
            <a:r>
              <a:rPr lang="ru-RU" sz="1600" dirty="0">
                <a:solidFill>
                  <a:srgbClr val="002060"/>
                </a:solidFill>
                <a:highlight>
                  <a:schemeClr val="lt1"/>
                </a:highlight>
                <a:latin typeface="Times New Roman"/>
                <a:ea typeface="Times New Roman"/>
                <a:cs typeface="Times New Roman"/>
                <a:sym typeface="Times New Roman"/>
              </a:rPr>
              <a:t> </a:t>
            </a:r>
            <a:r>
              <a:rPr lang="ru-RU" sz="1600" dirty="0" err="1">
                <a:solidFill>
                  <a:srgbClr val="002060"/>
                </a:solidFill>
                <a:highlight>
                  <a:schemeClr val="lt1"/>
                </a:highlight>
                <a:latin typeface="Times New Roman"/>
                <a:ea typeface="Times New Roman"/>
                <a:cs typeface="Times New Roman"/>
                <a:sym typeface="Times New Roman"/>
              </a:rPr>
              <a:t>тазартқышты</a:t>
            </a:r>
            <a:r>
              <a:rPr lang="ru-RU" sz="1600" dirty="0">
                <a:solidFill>
                  <a:srgbClr val="002060"/>
                </a:solidFill>
                <a:highlight>
                  <a:schemeClr val="lt1"/>
                </a:highlight>
                <a:latin typeface="Times New Roman"/>
                <a:ea typeface="Times New Roman"/>
                <a:cs typeface="Times New Roman"/>
                <a:sym typeface="Times New Roman"/>
              </a:rPr>
              <a:t> </a:t>
            </a:r>
            <a:r>
              <a:rPr lang="ru-RU" sz="1600" dirty="0" err="1">
                <a:solidFill>
                  <a:srgbClr val="002060"/>
                </a:solidFill>
                <a:highlight>
                  <a:schemeClr val="lt1"/>
                </a:highlight>
                <a:latin typeface="Times New Roman"/>
                <a:ea typeface="Times New Roman"/>
                <a:cs typeface="Times New Roman"/>
                <a:sym typeface="Times New Roman"/>
              </a:rPr>
              <a:t>анасының</a:t>
            </a:r>
            <a:r>
              <a:rPr lang="ru-RU" sz="1600" dirty="0">
                <a:solidFill>
                  <a:srgbClr val="002060"/>
                </a:solidFill>
                <a:highlight>
                  <a:schemeClr val="lt1"/>
                </a:highlight>
                <a:latin typeface="Times New Roman"/>
                <a:ea typeface="Times New Roman"/>
                <a:cs typeface="Times New Roman"/>
                <a:sym typeface="Times New Roman"/>
              </a:rPr>
              <a:t> </a:t>
            </a:r>
            <a:r>
              <a:rPr lang="ru-RU" sz="1600" dirty="0" err="1">
                <a:solidFill>
                  <a:srgbClr val="002060"/>
                </a:solidFill>
                <a:highlight>
                  <a:schemeClr val="lt1"/>
                </a:highlight>
                <a:latin typeface="Times New Roman"/>
                <a:ea typeface="Times New Roman"/>
                <a:cs typeface="Times New Roman"/>
                <a:sym typeface="Times New Roman"/>
              </a:rPr>
              <a:t>әтіріне</a:t>
            </a:r>
            <a:r>
              <a:rPr lang="ru-RU" sz="1600" dirty="0">
                <a:solidFill>
                  <a:srgbClr val="002060"/>
                </a:solidFill>
                <a:highlight>
                  <a:schemeClr val="lt1"/>
                </a:highlight>
                <a:latin typeface="Times New Roman"/>
                <a:ea typeface="Times New Roman"/>
                <a:cs typeface="Times New Roman"/>
                <a:sym typeface="Times New Roman"/>
              </a:rPr>
              <a:t> </a:t>
            </a:r>
            <a:r>
              <a:rPr lang="ru-RU" sz="1600" dirty="0" err="1">
                <a:solidFill>
                  <a:srgbClr val="002060"/>
                </a:solidFill>
                <a:highlight>
                  <a:schemeClr val="lt1"/>
                </a:highlight>
                <a:latin typeface="Times New Roman"/>
                <a:ea typeface="Times New Roman"/>
                <a:cs typeface="Times New Roman"/>
                <a:sym typeface="Times New Roman"/>
              </a:rPr>
              <a:t>ауыстырды</a:t>
            </a:r>
            <a:r>
              <a:rPr lang="ru-RU" sz="1600" dirty="0">
                <a:solidFill>
                  <a:srgbClr val="002060"/>
                </a:solidFill>
                <a:highlight>
                  <a:schemeClr val="lt1"/>
                </a:highlight>
                <a:latin typeface="Times New Roman"/>
                <a:ea typeface="Times New Roman"/>
                <a:cs typeface="Times New Roman"/>
                <a:sym typeface="Times New Roman"/>
              </a:rPr>
              <a:t>. </a:t>
            </a:r>
            <a:r>
              <a:rPr lang="ru-RU" sz="1600" dirty="0" err="1">
                <a:solidFill>
                  <a:srgbClr val="002060"/>
                </a:solidFill>
                <a:highlight>
                  <a:schemeClr val="lt1"/>
                </a:highlight>
                <a:latin typeface="Times New Roman"/>
                <a:ea typeface="Times New Roman"/>
                <a:cs typeface="Times New Roman"/>
                <a:sym typeface="Times New Roman"/>
              </a:rPr>
              <a:t>Үшінші</a:t>
            </a:r>
            <a:r>
              <a:rPr lang="ru-RU" sz="1600" dirty="0">
                <a:solidFill>
                  <a:srgbClr val="002060"/>
                </a:solidFill>
                <a:highlight>
                  <a:schemeClr val="lt1"/>
                </a:highlight>
                <a:latin typeface="Times New Roman"/>
                <a:ea typeface="Times New Roman"/>
                <a:cs typeface="Times New Roman"/>
                <a:sym typeface="Times New Roman"/>
              </a:rPr>
              <a:t> </a:t>
            </a:r>
            <a:r>
              <a:rPr lang="ru-RU" sz="1600" dirty="0" err="1">
                <a:solidFill>
                  <a:srgbClr val="002060"/>
                </a:solidFill>
                <a:highlight>
                  <a:schemeClr val="lt1"/>
                </a:highlight>
                <a:latin typeface="Times New Roman"/>
                <a:ea typeface="Times New Roman"/>
                <a:cs typeface="Times New Roman"/>
                <a:sym typeface="Times New Roman"/>
              </a:rPr>
              <a:t>тәжірибедегі</a:t>
            </a:r>
            <a:r>
              <a:rPr lang="ru-RU" sz="1600" dirty="0">
                <a:solidFill>
                  <a:srgbClr val="002060"/>
                </a:solidFill>
                <a:highlight>
                  <a:schemeClr val="lt1"/>
                </a:highlight>
                <a:latin typeface="Times New Roman"/>
                <a:ea typeface="Times New Roman"/>
                <a:cs typeface="Times New Roman"/>
                <a:sym typeface="Times New Roman"/>
              </a:rPr>
              <a:t> </a:t>
            </a:r>
            <a:r>
              <a:rPr lang="ru-RU" sz="1600" dirty="0" err="1">
                <a:solidFill>
                  <a:srgbClr val="002060"/>
                </a:solidFill>
                <a:highlight>
                  <a:schemeClr val="lt1"/>
                </a:highlight>
                <a:latin typeface="Times New Roman"/>
                <a:ea typeface="Times New Roman"/>
                <a:cs typeface="Times New Roman"/>
                <a:sym typeface="Times New Roman"/>
              </a:rPr>
              <a:t>ауа</a:t>
            </a:r>
            <a:r>
              <a:rPr lang="ru-RU" sz="1600" dirty="0">
                <a:solidFill>
                  <a:srgbClr val="002060"/>
                </a:solidFill>
                <a:highlight>
                  <a:schemeClr val="lt1"/>
                </a:highlight>
                <a:latin typeface="Times New Roman"/>
                <a:ea typeface="Times New Roman"/>
                <a:cs typeface="Times New Roman"/>
                <a:sym typeface="Times New Roman"/>
              </a:rPr>
              <a:t> </a:t>
            </a:r>
            <a:r>
              <a:rPr lang="ru-RU" sz="1600" dirty="0" err="1">
                <a:solidFill>
                  <a:srgbClr val="002060"/>
                </a:solidFill>
                <a:highlight>
                  <a:schemeClr val="lt1"/>
                </a:highlight>
                <a:latin typeface="Times New Roman"/>
                <a:ea typeface="Times New Roman"/>
                <a:cs typeface="Times New Roman"/>
                <a:sym typeface="Times New Roman"/>
              </a:rPr>
              <a:t>температурасы</a:t>
            </a:r>
            <a:r>
              <a:rPr lang="ru-RU" sz="1600" dirty="0">
                <a:solidFill>
                  <a:srgbClr val="002060"/>
                </a:solidFill>
                <a:highlight>
                  <a:schemeClr val="lt1"/>
                </a:highlight>
                <a:latin typeface="Times New Roman"/>
                <a:ea typeface="Times New Roman"/>
                <a:cs typeface="Times New Roman"/>
                <a:sym typeface="Times New Roman"/>
              </a:rPr>
              <a:t> </a:t>
            </a:r>
            <a:r>
              <a:rPr lang="ru-RU" sz="1600" dirty="0" err="1">
                <a:solidFill>
                  <a:srgbClr val="002060"/>
                </a:solidFill>
                <a:highlight>
                  <a:schemeClr val="lt1"/>
                </a:highlight>
                <a:latin typeface="Times New Roman"/>
                <a:ea typeface="Times New Roman"/>
                <a:cs typeface="Times New Roman"/>
                <a:sym typeface="Times New Roman"/>
              </a:rPr>
              <a:t>екінші</a:t>
            </a:r>
            <a:r>
              <a:rPr lang="ru-RU" sz="1600" dirty="0">
                <a:solidFill>
                  <a:srgbClr val="002060"/>
                </a:solidFill>
                <a:highlight>
                  <a:schemeClr val="lt1"/>
                </a:highlight>
                <a:latin typeface="Times New Roman"/>
                <a:ea typeface="Times New Roman"/>
                <a:cs typeface="Times New Roman"/>
                <a:sym typeface="Times New Roman"/>
              </a:rPr>
              <a:t> </a:t>
            </a:r>
            <a:r>
              <a:rPr lang="ru-RU" sz="1600" dirty="0" err="1">
                <a:solidFill>
                  <a:srgbClr val="002060"/>
                </a:solidFill>
                <a:highlight>
                  <a:schemeClr val="lt1"/>
                </a:highlight>
                <a:latin typeface="Times New Roman"/>
                <a:ea typeface="Times New Roman"/>
                <a:cs typeface="Times New Roman"/>
                <a:sym typeface="Times New Roman"/>
              </a:rPr>
              <a:t>тәжірибедегідей</a:t>
            </a:r>
            <a:r>
              <a:rPr lang="ru-RU" sz="1600" dirty="0">
                <a:solidFill>
                  <a:srgbClr val="002060"/>
                </a:solidFill>
                <a:highlight>
                  <a:schemeClr val="lt1"/>
                </a:highlight>
                <a:latin typeface="Times New Roman"/>
                <a:ea typeface="Times New Roman"/>
                <a:cs typeface="Times New Roman"/>
                <a:sym typeface="Times New Roman"/>
              </a:rPr>
              <a:t> </a:t>
            </a:r>
            <a:r>
              <a:rPr lang="ru-RU" sz="1600" dirty="0" err="1">
                <a:solidFill>
                  <a:srgbClr val="002060"/>
                </a:solidFill>
                <a:highlight>
                  <a:schemeClr val="lt1"/>
                </a:highlight>
                <a:latin typeface="Times New Roman"/>
                <a:ea typeface="Times New Roman"/>
                <a:cs typeface="Times New Roman"/>
                <a:sym typeface="Times New Roman"/>
              </a:rPr>
              <a:t>болды</a:t>
            </a:r>
            <a:r>
              <a:rPr lang="ru-RU" sz="1600" dirty="0">
                <a:solidFill>
                  <a:srgbClr val="002060"/>
                </a:solidFill>
                <a:highlight>
                  <a:schemeClr val="lt1"/>
                </a:highlight>
                <a:latin typeface="Times New Roman"/>
                <a:ea typeface="Times New Roman"/>
                <a:cs typeface="Times New Roman"/>
                <a:sym typeface="Times New Roman"/>
              </a:rPr>
              <a:t>. </a:t>
            </a:r>
            <a:r>
              <a:rPr lang="ru-RU" sz="1600" dirty="0" err="1">
                <a:solidFill>
                  <a:srgbClr val="002060"/>
                </a:solidFill>
                <a:highlight>
                  <a:schemeClr val="lt1"/>
                </a:highlight>
                <a:latin typeface="Times New Roman"/>
                <a:ea typeface="Times New Roman"/>
                <a:cs typeface="Times New Roman"/>
                <a:sym typeface="Times New Roman"/>
              </a:rPr>
              <a:t>Дәл</a:t>
            </a:r>
            <a:r>
              <a:rPr lang="ru-RU" sz="1600" dirty="0">
                <a:solidFill>
                  <a:srgbClr val="002060"/>
                </a:solidFill>
                <a:highlight>
                  <a:schemeClr val="lt1"/>
                </a:highlight>
                <a:latin typeface="Times New Roman"/>
                <a:ea typeface="Times New Roman"/>
                <a:cs typeface="Times New Roman"/>
                <a:sym typeface="Times New Roman"/>
              </a:rPr>
              <a:t> </a:t>
            </a:r>
            <a:r>
              <a:rPr lang="ru-RU" sz="1600" dirty="0" err="1">
                <a:solidFill>
                  <a:srgbClr val="002060"/>
                </a:solidFill>
                <a:highlight>
                  <a:schemeClr val="lt1"/>
                </a:highlight>
                <a:latin typeface="Times New Roman"/>
                <a:ea typeface="Times New Roman"/>
                <a:cs typeface="Times New Roman"/>
                <a:sym typeface="Times New Roman"/>
              </a:rPr>
              <a:t>осындай</a:t>
            </a:r>
            <a:r>
              <a:rPr lang="ru-RU" sz="1600" dirty="0">
                <a:solidFill>
                  <a:srgbClr val="002060"/>
                </a:solidFill>
                <a:highlight>
                  <a:schemeClr val="lt1"/>
                </a:highlight>
                <a:latin typeface="Times New Roman"/>
                <a:ea typeface="Times New Roman"/>
                <a:cs typeface="Times New Roman"/>
                <a:sym typeface="Times New Roman"/>
              </a:rPr>
              <a:t> </a:t>
            </a:r>
            <a:r>
              <a:rPr lang="ru-RU" sz="1600" dirty="0" err="1">
                <a:solidFill>
                  <a:srgbClr val="002060"/>
                </a:solidFill>
                <a:highlight>
                  <a:schemeClr val="lt1"/>
                </a:highlight>
                <a:latin typeface="Times New Roman"/>
                <a:ea typeface="Times New Roman"/>
                <a:cs typeface="Times New Roman"/>
                <a:sym typeface="Times New Roman"/>
              </a:rPr>
              <a:t>әрекеттерді</a:t>
            </a:r>
            <a:r>
              <a:rPr lang="ru-RU" sz="1600" dirty="0">
                <a:solidFill>
                  <a:srgbClr val="002060"/>
                </a:solidFill>
                <a:highlight>
                  <a:schemeClr val="lt1"/>
                </a:highlight>
                <a:latin typeface="Times New Roman"/>
                <a:ea typeface="Times New Roman"/>
                <a:cs typeface="Times New Roman"/>
                <a:sym typeface="Times New Roman"/>
              </a:rPr>
              <a:t> </a:t>
            </a:r>
            <a:r>
              <a:rPr lang="ru-RU" sz="1600" dirty="0" err="1">
                <a:solidFill>
                  <a:srgbClr val="002060"/>
                </a:solidFill>
                <a:highlight>
                  <a:schemeClr val="lt1"/>
                </a:highlight>
                <a:latin typeface="Times New Roman"/>
                <a:ea typeface="Times New Roman"/>
                <a:cs typeface="Times New Roman"/>
                <a:sym typeface="Times New Roman"/>
              </a:rPr>
              <a:t>жасаған</a:t>
            </a:r>
            <a:r>
              <a:rPr lang="ru-RU" sz="1600" dirty="0">
                <a:solidFill>
                  <a:srgbClr val="002060"/>
                </a:solidFill>
                <a:highlight>
                  <a:schemeClr val="lt1"/>
                </a:highlight>
                <a:latin typeface="Times New Roman"/>
                <a:ea typeface="Times New Roman"/>
                <a:cs typeface="Times New Roman"/>
                <a:sym typeface="Times New Roman"/>
              </a:rPr>
              <a:t> </a:t>
            </a:r>
            <a:r>
              <a:rPr lang="ru-RU" sz="1600" dirty="0" err="1">
                <a:solidFill>
                  <a:srgbClr val="002060"/>
                </a:solidFill>
                <a:highlight>
                  <a:schemeClr val="lt1"/>
                </a:highlight>
                <a:latin typeface="Times New Roman"/>
                <a:ea typeface="Times New Roman"/>
                <a:cs typeface="Times New Roman"/>
                <a:sym typeface="Times New Roman"/>
              </a:rPr>
              <a:t>достар</a:t>
            </a:r>
            <a:r>
              <a:rPr lang="ru-RU" sz="1600" dirty="0">
                <a:solidFill>
                  <a:srgbClr val="002060"/>
                </a:solidFill>
                <a:highlight>
                  <a:schemeClr val="lt1"/>
                </a:highlight>
                <a:latin typeface="Times New Roman"/>
                <a:ea typeface="Times New Roman"/>
                <a:cs typeface="Times New Roman"/>
                <a:sym typeface="Times New Roman"/>
              </a:rPr>
              <a:t> </a:t>
            </a:r>
            <a:r>
              <a:rPr lang="ru-RU" sz="1600" dirty="0" err="1">
                <a:solidFill>
                  <a:srgbClr val="002060"/>
                </a:solidFill>
                <a:highlight>
                  <a:schemeClr val="lt1"/>
                </a:highlight>
                <a:latin typeface="Times New Roman"/>
                <a:ea typeface="Times New Roman"/>
                <a:cs typeface="Times New Roman"/>
                <a:sym typeface="Times New Roman"/>
              </a:rPr>
              <a:t>иістің</a:t>
            </a:r>
            <a:r>
              <a:rPr lang="ru-RU" sz="1600" dirty="0">
                <a:solidFill>
                  <a:srgbClr val="002060"/>
                </a:solidFill>
                <a:highlight>
                  <a:schemeClr val="lt1"/>
                </a:highlight>
                <a:latin typeface="Times New Roman"/>
                <a:ea typeface="Times New Roman"/>
                <a:cs typeface="Times New Roman"/>
                <a:sym typeface="Times New Roman"/>
              </a:rPr>
              <a:t> </a:t>
            </a:r>
            <a:r>
              <a:rPr lang="ru-RU" sz="1600" dirty="0" err="1">
                <a:solidFill>
                  <a:srgbClr val="002060"/>
                </a:solidFill>
                <a:highlight>
                  <a:schemeClr val="lt1"/>
                </a:highlight>
                <a:latin typeface="Times New Roman"/>
                <a:ea typeface="Times New Roman"/>
                <a:cs typeface="Times New Roman"/>
                <a:sym typeface="Times New Roman"/>
              </a:rPr>
              <a:t>таралуы</a:t>
            </a:r>
            <a:r>
              <a:rPr lang="ru-RU" sz="1600" dirty="0">
                <a:solidFill>
                  <a:srgbClr val="002060"/>
                </a:solidFill>
                <a:highlight>
                  <a:schemeClr val="lt1"/>
                </a:highlight>
                <a:latin typeface="Times New Roman"/>
                <a:ea typeface="Times New Roman"/>
                <a:cs typeface="Times New Roman"/>
                <a:sym typeface="Times New Roman"/>
              </a:rPr>
              <a:t> </a:t>
            </a:r>
            <a:r>
              <a:rPr lang="ru-RU" sz="1600" dirty="0" err="1">
                <a:solidFill>
                  <a:srgbClr val="002060"/>
                </a:solidFill>
                <a:highlight>
                  <a:schemeClr val="lt1"/>
                </a:highlight>
                <a:latin typeface="Times New Roman"/>
                <a:ea typeface="Times New Roman"/>
                <a:cs typeface="Times New Roman"/>
                <a:sym typeface="Times New Roman"/>
              </a:rPr>
              <a:t>үшін</a:t>
            </a:r>
            <a:r>
              <a:rPr lang="ru-RU" sz="1600" dirty="0">
                <a:solidFill>
                  <a:srgbClr val="002060"/>
                </a:solidFill>
                <a:highlight>
                  <a:schemeClr val="lt1"/>
                </a:highlight>
                <a:latin typeface="Times New Roman"/>
                <a:ea typeface="Times New Roman"/>
                <a:cs typeface="Times New Roman"/>
                <a:sym typeface="Times New Roman"/>
              </a:rPr>
              <a:t> </a:t>
            </a:r>
            <a:r>
              <a:rPr lang="ru-RU" sz="1600" dirty="0" err="1">
                <a:solidFill>
                  <a:srgbClr val="002060"/>
                </a:solidFill>
                <a:highlight>
                  <a:schemeClr val="lt1"/>
                </a:highlight>
                <a:latin typeface="Times New Roman"/>
                <a:ea typeface="Times New Roman"/>
                <a:cs typeface="Times New Roman"/>
                <a:sym typeface="Times New Roman"/>
              </a:rPr>
              <a:t>жаңа</a:t>
            </a:r>
            <a:r>
              <a:rPr lang="ru-RU" sz="1600" dirty="0">
                <a:solidFill>
                  <a:srgbClr val="002060"/>
                </a:solidFill>
                <a:highlight>
                  <a:schemeClr val="lt1"/>
                </a:highlight>
                <a:latin typeface="Times New Roman"/>
                <a:ea typeface="Times New Roman"/>
                <a:cs typeface="Times New Roman"/>
                <a:sym typeface="Times New Roman"/>
              </a:rPr>
              <a:t> </a:t>
            </a:r>
            <a:r>
              <a:rPr lang="ru-RU" sz="1600" dirty="0" err="1">
                <a:solidFill>
                  <a:srgbClr val="002060"/>
                </a:solidFill>
                <a:highlight>
                  <a:schemeClr val="lt1"/>
                </a:highlight>
                <a:latin typeface="Times New Roman"/>
                <a:ea typeface="Times New Roman"/>
                <a:cs typeface="Times New Roman"/>
                <a:sym typeface="Times New Roman"/>
              </a:rPr>
              <a:t>уақыт</a:t>
            </a:r>
            <a:r>
              <a:rPr lang="ru-RU" sz="1600" dirty="0">
                <a:solidFill>
                  <a:srgbClr val="002060"/>
                </a:solidFill>
                <a:highlight>
                  <a:schemeClr val="lt1"/>
                </a:highlight>
                <a:latin typeface="Times New Roman"/>
                <a:ea typeface="Times New Roman"/>
                <a:cs typeface="Times New Roman"/>
                <a:sym typeface="Times New Roman"/>
              </a:rPr>
              <a:t> </a:t>
            </a:r>
            <a:r>
              <a:rPr lang="ru-RU" sz="1600" dirty="0" err="1">
                <a:solidFill>
                  <a:srgbClr val="002060"/>
                </a:solidFill>
                <a:highlight>
                  <a:schemeClr val="lt1"/>
                </a:highlight>
                <a:latin typeface="Times New Roman"/>
                <a:ea typeface="Times New Roman"/>
                <a:cs typeface="Times New Roman"/>
                <a:sym typeface="Times New Roman"/>
              </a:rPr>
              <a:t>алды</a:t>
            </a:r>
            <a:r>
              <a:rPr lang="ru-RU" sz="1600" dirty="0">
                <a:solidFill>
                  <a:srgbClr val="002060"/>
                </a:solidFill>
                <a:highlight>
                  <a:schemeClr val="lt1"/>
                </a:highlight>
                <a:latin typeface="Times New Roman"/>
                <a:ea typeface="Times New Roman"/>
                <a:cs typeface="Times New Roman"/>
                <a:sym typeface="Times New Roman"/>
              </a:rPr>
              <a:t>. </a:t>
            </a:r>
            <a:r>
              <a:rPr lang="ru-RU" sz="1600" dirty="0" err="1">
                <a:solidFill>
                  <a:srgbClr val="002060"/>
                </a:solidFill>
                <a:highlight>
                  <a:schemeClr val="lt1"/>
                </a:highlight>
                <a:latin typeface="Times New Roman"/>
                <a:ea typeface="Times New Roman"/>
                <a:cs typeface="Times New Roman"/>
                <a:sym typeface="Times New Roman"/>
              </a:rPr>
              <a:t>Қандай</a:t>
            </a:r>
            <a:r>
              <a:rPr lang="ru-RU" sz="1600" dirty="0">
                <a:solidFill>
                  <a:srgbClr val="002060"/>
                </a:solidFill>
                <a:highlight>
                  <a:schemeClr val="lt1"/>
                </a:highlight>
                <a:latin typeface="Times New Roman"/>
                <a:ea typeface="Times New Roman"/>
                <a:cs typeface="Times New Roman"/>
                <a:sym typeface="Times New Roman"/>
              </a:rPr>
              <a:t> </a:t>
            </a:r>
            <a:r>
              <a:rPr lang="ru-RU" sz="1600" dirty="0" err="1">
                <a:solidFill>
                  <a:srgbClr val="002060"/>
                </a:solidFill>
                <a:highlight>
                  <a:schemeClr val="lt1"/>
                </a:highlight>
                <a:latin typeface="Times New Roman"/>
                <a:ea typeface="Times New Roman"/>
                <a:cs typeface="Times New Roman"/>
                <a:sym typeface="Times New Roman"/>
              </a:rPr>
              <a:t>иістің</a:t>
            </a:r>
            <a:r>
              <a:rPr lang="ru-RU" sz="1600" dirty="0">
                <a:solidFill>
                  <a:srgbClr val="002060"/>
                </a:solidFill>
                <a:highlight>
                  <a:schemeClr val="lt1"/>
                </a:highlight>
                <a:latin typeface="Times New Roman"/>
                <a:ea typeface="Times New Roman"/>
                <a:cs typeface="Times New Roman"/>
                <a:sym typeface="Times New Roman"/>
              </a:rPr>
              <a:t> тез </a:t>
            </a:r>
            <a:r>
              <a:rPr lang="ru-RU" sz="1600" dirty="0" err="1">
                <a:solidFill>
                  <a:srgbClr val="002060"/>
                </a:solidFill>
                <a:highlight>
                  <a:schemeClr val="lt1"/>
                </a:highlight>
                <a:latin typeface="Times New Roman"/>
                <a:ea typeface="Times New Roman"/>
                <a:cs typeface="Times New Roman"/>
                <a:sym typeface="Times New Roman"/>
              </a:rPr>
              <a:t>таралатынын</a:t>
            </a:r>
            <a:r>
              <a:rPr lang="ru-RU" sz="1600" dirty="0">
                <a:solidFill>
                  <a:srgbClr val="002060"/>
                </a:solidFill>
                <a:highlight>
                  <a:schemeClr val="lt1"/>
                </a:highlight>
                <a:latin typeface="Times New Roman"/>
                <a:ea typeface="Times New Roman"/>
                <a:cs typeface="Times New Roman"/>
                <a:sym typeface="Times New Roman"/>
              </a:rPr>
              <a:t> </a:t>
            </a:r>
            <a:r>
              <a:rPr lang="ru-RU" sz="1600" dirty="0" err="1">
                <a:solidFill>
                  <a:srgbClr val="002060"/>
                </a:solidFill>
                <a:highlight>
                  <a:schemeClr val="lt1"/>
                </a:highlight>
                <a:latin typeface="Times New Roman"/>
                <a:ea typeface="Times New Roman"/>
                <a:cs typeface="Times New Roman"/>
                <a:sym typeface="Times New Roman"/>
              </a:rPr>
              <a:t>анықтау</a:t>
            </a:r>
            <a:r>
              <a:rPr lang="ru-RU" sz="1600" dirty="0">
                <a:solidFill>
                  <a:srgbClr val="002060"/>
                </a:solidFill>
                <a:highlight>
                  <a:schemeClr val="lt1"/>
                </a:highlight>
                <a:latin typeface="Times New Roman"/>
                <a:ea typeface="Times New Roman"/>
                <a:cs typeface="Times New Roman"/>
                <a:sym typeface="Times New Roman"/>
              </a:rPr>
              <a:t> </a:t>
            </a:r>
            <a:r>
              <a:rPr lang="ru-RU" sz="1600" dirty="0" err="1">
                <a:solidFill>
                  <a:srgbClr val="002060"/>
                </a:solidFill>
                <a:highlight>
                  <a:schemeClr val="lt1"/>
                </a:highlight>
                <a:latin typeface="Times New Roman"/>
                <a:ea typeface="Times New Roman"/>
                <a:cs typeface="Times New Roman"/>
                <a:sym typeface="Times New Roman"/>
              </a:rPr>
              <a:t>үшін</a:t>
            </a:r>
            <a:r>
              <a:rPr lang="ru-RU" sz="1600" dirty="0">
                <a:solidFill>
                  <a:srgbClr val="002060"/>
                </a:solidFill>
                <a:highlight>
                  <a:schemeClr val="lt1"/>
                </a:highlight>
                <a:latin typeface="Times New Roman"/>
                <a:ea typeface="Times New Roman"/>
                <a:cs typeface="Times New Roman"/>
                <a:sym typeface="Times New Roman"/>
              </a:rPr>
              <a:t> </a:t>
            </a:r>
            <a:r>
              <a:rPr lang="ru-RU" sz="1600" dirty="0" err="1">
                <a:solidFill>
                  <a:srgbClr val="002060"/>
                </a:solidFill>
                <a:highlight>
                  <a:schemeClr val="lt1"/>
                </a:highlight>
                <a:latin typeface="Times New Roman"/>
                <a:ea typeface="Times New Roman"/>
                <a:cs typeface="Times New Roman"/>
                <a:sym typeface="Times New Roman"/>
              </a:rPr>
              <a:t>Әлем</a:t>
            </a:r>
            <a:r>
              <a:rPr lang="ru-RU" sz="1600" dirty="0">
                <a:solidFill>
                  <a:srgbClr val="002060"/>
                </a:solidFill>
                <a:highlight>
                  <a:schemeClr val="lt1"/>
                </a:highlight>
                <a:latin typeface="Times New Roman"/>
                <a:ea typeface="Times New Roman"/>
                <a:cs typeface="Times New Roman"/>
                <a:sym typeface="Times New Roman"/>
              </a:rPr>
              <a:t> </a:t>
            </a:r>
            <a:r>
              <a:rPr lang="ru-RU" sz="1600" dirty="0" err="1">
                <a:solidFill>
                  <a:srgbClr val="002060"/>
                </a:solidFill>
                <a:highlight>
                  <a:schemeClr val="lt1"/>
                </a:highlight>
                <a:latin typeface="Times New Roman"/>
                <a:ea typeface="Times New Roman"/>
                <a:cs typeface="Times New Roman"/>
                <a:sym typeface="Times New Roman"/>
              </a:rPr>
              <a:t>бірінші</a:t>
            </a:r>
            <a:r>
              <a:rPr lang="ru-RU" sz="1600" dirty="0">
                <a:solidFill>
                  <a:srgbClr val="002060"/>
                </a:solidFill>
                <a:highlight>
                  <a:schemeClr val="lt1"/>
                </a:highlight>
                <a:latin typeface="Times New Roman"/>
                <a:ea typeface="Times New Roman"/>
                <a:cs typeface="Times New Roman"/>
                <a:sym typeface="Times New Roman"/>
              </a:rPr>
              <a:t> </a:t>
            </a:r>
            <a:r>
              <a:rPr lang="ru-RU" sz="1600" dirty="0" err="1">
                <a:solidFill>
                  <a:srgbClr val="002060"/>
                </a:solidFill>
                <a:highlight>
                  <a:schemeClr val="lt1"/>
                </a:highlight>
                <a:latin typeface="Times New Roman"/>
                <a:ea typeface="Times New Roman"/>
                <a:cs typeface="Times New Roman"/>
                <a:sym typeface="Times New Roman"/>
              </a:rPr>
              <a:t>және</a:t>
            </a:r>
            <a:r>
              <a:rPr lang="ru-RU" sz="1600" dirty="0">
                <a:solidFill>
                  <a:srgbClr val="002060"/>
                </a:solidFill>
                <a:highlight>
                  <a:schemeClr val="lt1"/>
                </a:highlight>
                <a:latin typeface="Times New Roman"/>
                <a:ea typeface="Times New Roman"/>
                <a:cs typeface="Times New Roman"/>
                <a:sym typeface="Times New Roman"/>
              </a:rPr>
              <a:t> </a:t>
            </a:r>
            <a:r>
              <a:rPr lang="ru-RU" sz="1600" dirty="0" err="1">
                <a:solidFill>
                  <a:srgbClr val="002060"/>
                </a:solidFill>
                <a:highlight>
                  <a:schemeClr val="lt1"/>
                </a:highlight>
                <a:latin typeface="Times New Roman"/>
                <a:ea typeface="Times New Roman"/>
                <a:cs typeface="Times New Roman"/>
                <a:sym typeface="Times New Roman"/>
              </a:rPr>
              <a:t>үшінші</a:t>
            </a:r>
            <a:r>
              <a:rPr lang="ru-RU" sz="1600" dirty="0">
                <a:solidFill>
                  <a:srgbClr val="002060"/>
                </a:solidFill>
                <a:highlight>
                  <a:schemeClr val="lt1"/>
                </a:highlight>
                <a:latin typeface="Times New Roman"/>
                <a:ea typeface="Times New Roman"/>
                <a:cs typeface="Times New Roman"/>
                <a:sym typeface="Times New Roman"/>
              </a:rPr>
              <a:t> </a:t>
            </a:r>
            <a:r>
              <a:rPr lang="ru-RU" sz="1600" dirty="0" err="1">
                <a:solidFill>
                  <a:srgbClr val="002060"/>
                </a:solidFill>
                <a:highlight>
                  <a:schemeClr val="lt1"/>
                </a:highlight>
                <a:latin typeface="Times New Roman"/>
                <a:ea typeface="Times New Roman"/>
                <a:cs typeface="Times New Roman"/>
                <a:sym typeface="Times New Roman"/>
              </a:rPr>
              <a:t>тәжірибелердің</a:t>
            </a:r>
            <a:r>
              <a:rPr lang="ru-RU" sz="1600" dirty="0">
                <a:solidFill>
                  <a:srgbClr val="002060"/>
                </a:solidFill>
                <a:highlight>
                  <a:schemeClr val="lt1"/>
                </a:highlight>
                <a:latin typeface="Times New Roman"/>
                <a:ea typeface="Times New Roman"/>
                <a:cs typeface="Times New Roman"/>
                <a:sym typeface="Times New Roman"/>
              </a:rPr>
              <a:t> </a:t>
            </a:r>
            <a:r>
              <a:rPr lang="ru-RU" sz="1600" dirty="0" err="1">
                <a:solidFill>
                  <a:srgbClr val="002060"/>
                </a:solidFill>
                <a:highlight>
                  <a:schemeClr val="lt1"/>
                </a:highlight>
                <a:latin typeface="Times New Roman"/>
                <a:ea typeface="Times New Roman"/>
                <a:cs typeface="Times New Roman"/>
                <a:sym typeface="Times New Roman"/>
              </a:rPr>
              <a:t>нәтижелерін</a:t>
            </a:r>
            <a:r>
              <a:rPr lang="ru-RU" sz="1600" dirty="0">
                <a:solidFill>
                  <a:srgbClr val="002060"/>
                </a:solidFill>
                <a:highlight>
                  <a:schemeClr val="lt1"/>
                </a:highlight>
                <a:latin typeface="Times New Roman"/>
                <a:ea typeface="Times New Roman"/>
                <a:cs typeface="Times New Roman"/>
                <a:sym typeface="Times New Roman"/>
              </a:rPr>
              <a:t> </a:t>
            </a:r>
            <a:r>
              <a:rPr lang="ru-RU" sz="1600" dirty="0" err="1">
                <a:solidFill>
                  <a:srgbClr val="002060"/>
                </a:solidFill>
                <a:highlight>
                  <a:schemeClr val="lt1"/>
                </a:highlight>
                <a:latin typeface="Times New Roman"/>
                <a:ea typeface="Times New Roman"/>
                <a:cs typeface="Times New Roman"/>
                <a:sym typeface="Times New Roman"/>
              </a:rPr>
              <a:t>салыстыруды</a:t>
            </a:r>
            <a:r>
              <a:rPr lang="ru-RU" sz="1600" dirty="0">
                <a:solidFill>
                  <a:srgbClr val="002060"/>
                </a:solidFill>
                <a:highlight>
                  <a:schemeClr val="lt1"/>
                </a:highlight>
                <a:latin typeface="Times New Roman"/>
                <a:ea typeface="Times New Roman"/>
                <a:cs typeface="Times New Roman"/>
                <a:sym typeface="Times New Roman"/>
              </a:rPr>
              <a:t>, ал Арсен </a:t>
            </a:r>
            <a:r>
              <a:rPr lang="ru-RU" sz="1600" dirty="0" err="1">
                <a:solidFill>
                  <a:srgbClr val="002060"/>
                </a:solidFill>
                <a:highlight>
                  <a:schemeClr val="lt1"/>
                </a:highlight>
                <a:latin typeface="Times New Roman"/>
                <a:ea typeface="Times New Roman"/>
                <a:cs typeface="Times New Roman"/>
                <a:sym typeface="Times New Roman"/>
              </a:rPr>
              <a:t>екінші</a:t>
            </a:r>
            <a:r>
              <a:rPr lang="ru-RU" sz="1600" dirty="0">
                <a:solidFill>
                  <a:srgbClr val="002060"/>
                </a:solidFill>
                <a:highlight>
                  <a:schemeClr val="lt1"/>
                </a:highlight>
                <a:latin typeface="Times New Roman"/>
                <a:ea typeface="Times New Roman"/>
                <a:cs typeface="Times New Roman"/>
                <a:sym typeface="Times New Roman"/>
              </a:rPr>
              <a:t> </a:t>
            </a:r>
            <a:r>
              <a:rPr lang="ru-RU" sz="1600" dirty="0" err="1">
                <a:solidFill>
                  <a:srgbClr val="002060"/>
                </a:solidFill>
                <a:highlight>
                  <a:schemeClr val="lt1"/>
                </a:highlight>
                <a:latin typeface="Times New Roman"/>
                <a:ea typeface="Times New Roman"/>
                <a:cs typeface="Times New Roman"/>
                <a:sym typeface="Times New Roman"/>
              </a:rPr>
              <a:t>және</a:t>
            </a:r>
            <a:r>
              <a:rPr lang="ru-RU" sz="1600" dirty="0">
                <a:solidFill>
                  <a:srgbClr val="002060"/>
                </a:solidFill>
                <a:highlight>
                  <a:schemeClr val="lt1"/>
                </a:highlight>
                <a:latin typeface="Times New Roman"/>
                <a:ea typeface="Times New Roman"/>
                <a:cs typeface="Times New Roman"/>
                <a:sym typeface="Times New Roman"/>
              </a:rPr>
              <a:t> </a:t>
            </a:r>
            <a:r>
              <a:rPr lang="ru-RU" sz="1600" dirty="0" err="1">
                <a:solidFill>
                  <a:srgbClr val="002060"/>
                </a:solidFill>
                <a:highlight>
                  <a:schemeClr val="lt1"/>
                </a:highlight>
                <a:latin typeface="Times New Roman"/>
                <a:ea typeface="Times New Roman"/>
                <a:cs typeface="Times New Roman"/>
                <a:sym typeface="Times New Roman"/>
              </a:rPr>
              <a:t>үшінші</a:t>
            </a:r>
            <a:r>
              <a:rPr lang="ru-RU" sz="1600" dirty="0">
                <a:solidFill>
                  <a:srgbClr val="002060"/>
                </a:solidFill>
                <a:highlight>
                  <a:schemeClr val="lt1"/>
                </a:highlight>
                <a:latin typeface="Times New Roman"/>
                <a:ea typeface="Times New Roman"/>
                <a:cs typeface="Times New Roman"/>
                <a:sym typeface="Times New Roman"/>
              </a:rPr>
              <a:t> </a:t>
            </a:r>
            <a:r>
              <a:rPr lang="ru-RU" sz="1600" dirty="0" err="1">
                <a:solidFill>
                  <a:srgbClr val="002060"/>
                </a:solidFill>
                <a:highlight>
                  <a:schemeClr val="lt1"/>
                </a:highlight>
                <a:latin typeface="Times New Roman"/>
                <a:ea typeface="Times New Roman"/>
                <a:cs typeface="Times New Roman"/>
                <a:sym typeface="Times New Roman"/>
              </a:rPr>
              <a:t>тәжірибелердің</a:t>
            </a:r>
            <a:r>
              <a:rPr lang="ru-RU" sz="1600" dirty="0">
                <a:solidFill>
                  <a:srgbClr val="002060"/>
                </a:solidFill>
                <a:highlight>
                  <a:schemeClr val="lt1"/>
                </a:highlight>
                <a:latin typeface="Times New Roman"/>
                <a:ea typeface="Times New Roman"/>
                <a:cs typeface="Times New Roman"/>
                <a:sym typeface="Times New Roman"/>
              </a:rPr>
              <a:t> </a:t>
            </a:r>
            <a:r>
              <a:rPr lang="ru-RU" sz="1600" dirty="0" err="1">
                <a:solidFill>
                  <a:srgbClr val="002060"/>
                </a:solidFill>
                <a:highlight>
                  <a:schemeClr val="lt1"/>
                </a:highlight>
                <a:latin typeface="Times New Roman"/>
                <a:ea typeface="Times New Roman"/>
                <a:cs typeface="Times New Roman"/>
                <a:sym typeface="Times New Roman"/>
              </a:rPr>
              <a:t>нәтижелерін</a:t>
            </a:r>
            <a:r>
              <a:rPr lang="ru-RU" sz="1600" dirty="0">
                <a:solidFill>
                  <a:srgbClr val="002060"/>
                </a:solidFill>
                <a:highlight>
                  <a:schemeClr val="lt1"/>
                </a:highlight>
                <a:latin typeface="Times New Roman"/>
                <a:ea typeface="Times New Roman"/>
                <a:cs typeface="Times New Roman"/>
                <a:sym typeface="Times New Roman"/>
              </a:rPr>
              <a:t> </a:t>
            </a:r>
            <a:r>
              <a:rPr lang="ru-RU" sz="1600" dirty="0" err="1">
                <a:solidFill>
                  <a:srgbClr val="002060"/>
                </a:solidFill>
                <a:highlight>
                  <a:schemeClr val="lt1"/>
                </a:highlight>
                <a:latin typeface="Times New Roman"/>
                <a:ea typeface="Times New Roman"/>
                <a:cs typeface="Times New Roman"/>
                <a:sym typeface="Times New Roman"/>
              </a:rPr>
              <a:t>салыстыруды</a:t>
            </a:r>
            <a:r>
              <a:rPr lang="ru-RU" sz="1600" dirty="0">
                <a:solidFill>
                  <a:srgbClr val="002060"/>
                </a:solidFill>
                <a:highlight>
                  <a:schemeClr val="lt1"/>
                </a:highlight>
                <a:latin typeface="Times New Roman"/>
                <a:ea typeface="Times New Roman"/>
                <a:cs typeface="Times New Roman"/>
                <a:sym typeface="Times New Roman"/>
              </a:rPr>
              <a:t> </a:t>
            </a:r>
            <a:r>
              <a:rPr lang="ru-RU" sz="1600" dirty="0" err="1">
                <a:solidFill>
                  <a:srgbClr val="002060"/>
                </a:solidFill>
                <a:highlight>
                  <a:schemeClr val="lt1"/>
                </a:highlight>
                <a:latin typeface="Times New Roman"/>
                <a:ea typeface="Times New Roman"/>
                <a:cs typeface="Times New Roman"/>
                <a:sym typeface="Times New Roman"/>
              </a:rPr>
              <a:t>ұсынды</a:t>
            </a:r>
            <a:r>
              <a:rPr lang="ru-RU" sz="1600" dirty="0">
                <a:solidFill>
                  <a:srgbClr val="002060"/>
                </a:solidFill>
                <a:highlight>
                  <a:schemeClr val="lt1"/>
                </a:highlight>
                <a:latin typeface="Times New Roman"/>
                <a:ea typeface="Times New Roman"/>
                <a:cs typeface="Times New Roman"/>
                <a:sym typeface="Times New Roman"/>
              </a:rPr>
              <a:t>. </a:t>
            </a:r>
            <a:r>
              <a:rPr lang="ru-RU" sz="1600" dirty="0" err="1">
                <a:solidFill>
                  <a:srgbClr val="002060"/>
                </a:solidFill>
                <a:highlight>
                  <a:schemeClr val="lt1"/>
                </a:highlight>
                <a:latin typeface="Times New Roman"/>
                <a:ea typeface="Times New Roman"/>
                <a:cs typeface="Times New Roman"/>
                <a:sym typeface="Times New Roman"/>
              </a:rPr>
              <a:t>Кімнің</a:t>
            </a:r>
            <a:r>
              <a:rPr lang="ru-RU" sz="1600" dirty="0">
                <a:solidFill>
                  <a:srgbClr val="002060"/>
                </a:solidFill>
                <a:highlight>
                  <a:schemeClr val="lt1"/>
                </a:highlight>
                <a:latin typeface="Times New Roman"/>
                <a:ea typeface="Times New Roman"/>
                <a:cs typeface="Times New Roman"/>
                <a:sym typeface="Times New Roman"/>
              </a:rPr>
              <a:t> </a:t>
            </a:r>
            <a:r>
              <a:rPr lang="ru-RU" sz="1600" dirty="0" err="1">
                <a:solidFill>
                  <a:srgbClr val="002060"/>
                </a:solidFill>
                <a:highlight>
                  <a:schemeClr val="lt1"/>
                </a:highlight>
                <a:latin typeface="Times New Roman"/>
                <a:ea typeface="Times New Roman"/>
                <a:cs typeface="Times New Roman"/>
                <a:sym typeface="Times New Roman"/>
              </a:rPr>
              <a:t>жауабы</a:t>
            </a:r>
            <a:r>
              <a:rPr lang="ru-RU" sz="1600" dirty="0">
                <a:solidFill>
                  <a:srgbClr val="002060"/>
                </a:solidFill>
                <a:highlight>
                  <a:schemeClr val="lt1"/>
                </a:highlight>
                <a:latin typeface="Times New Roman"/>
                <a:ea typeface="Times New Roman"/>
                <a:cs typeface="Times New Roman"/>
                <a:sym typeface="Times New Roman"/>
              </a:rPr>
              <a:t> </a:t>
            </a:r>
            <a:r>
              <a:rPr lang="ru-RU" sz="1600" dirty="0" err="1">
                <a:solidFill>
                  <a:srgbClr val="002060"/>
                </a:solidFill>
                <a:highlight>
                  <a:schemeClr val="lt1"/>
                </a:highlight>
                <a:latin typeface="Times New Roman"/>
                <a:ea typeface="Times New Roman"/>
                <a:cs typeface="Times New Roman"/>
                <a:sym typeface="Times New Roman"/>
              </a:rPr>
              <a:t>дұрыс</a:t>
            </a:r>
            <a:r>
              <a:rPr lang="ru-RU" sz="1600" dirty="0">
                <a:solidFill>
                  <a:srgbClr val="002060"/>
                </a:solidFill>
                <a:highlight>
                  <a:schemeClr val="lt1"/>
                </a:highlight>
                <a:latin typeface="Times New Roman"/>
                <a:ea typeface="Times New Roman"/>
                <a:cs typeface="Times New Roman"/>
                <a:sym typeface="Times New Roman"/>
              </a:rPr>
              <a:t>? </a:t>
            </a:r>
            <a:r>
              <a:rPr lang="ru-RU" sz="1600" dirty="0" err="1">
                <a:solidFill>
                  <a:srgbClr val="002060"/>
                </a:solidFill>
                <a:highlight>
                  <a:schemeClr val="lt1"/>
                </a:highlight>
                <a:latin typeface="Times New Roman"/>
                <a:ea typeface="Times New Roman"/>
                <a:cs typeface="Times New Roman"/>
                <a:sym typeface="Times New Roman"/>
              </a:rPr>
              <a:t>Жауабыңызды</a:t>
            </a:r>
            <a:r>
              <a:rPr lang="ru-RU" sz="1600" dirty="0">
                <a:solidFill>
                  <a:srgbClr val="002060"/>
                </a:solidFill>
                <a:highlight>
                  <a:schemeClr val="lt1"/>
                </a:highlight>
                <a:latin typeface="Times New Roman"/>
                <a:ea typeface="Times New Roman"/>
                <a:cs typeface="Times New Roman"/>
                <a:sym typeface="Times New Roman"/>
              </a:rPr>
              <a:t> </a:t>
            </a:r>
            <a:r>
              <a:rPr lang="ru-RU" sz="1600" dirty="0" err="1">
                <a:solidFill>
                  <a:srgbClr val="002060"/>
                </a:solidFill>
                <a:highlight>
                  <a:schemeClr val="lt1"/>
                </a:highlight>
                <a:latin typeface="Times New Roman"/>
                <a:ea typeface="Times New Roman"/>
                <a:cs typeface="Times New Roman"/>
                <a:sym typeface="Times New Roman"/>
              </a:rPr>
              <a:t>түсіндіріңіз</a:t>
            </a:r>
            <a:endParaRPr lang="ru-RU" sz="1600" dirty="0">
              <a:solidFill>
                <a:srgbClr val="002060"/>
              </a:solidFill>
              <a:highlight>
                <a:schemeClr val="lt1"/>
              </a:highlight>
              <a:latin typeface="Times New Roman"/>
              <a:ea typeface="Times New Roman"/>
              <a:cs typeface="Times New Roman"/>
              <a:sym typeface="Times New Roman"/>
            </a:endParaRPr>
          </a:p>
          <a:p>
            <a:pPr marL="0" marR="38100" lvl="0" indent="457200" algn="just">
              <a:lnSpc>
                <a:spcPct val="128571"/>
              </a:lnSpc>
              <a:buNone/>
            </a:pPr>
            <a:r>
              <a:rPr lang="ru-RU" sz="1600" b="1" i="1" dirty="0" err="1">
                <a:solidFill>
                  <a:srgbClr val="002060"/>
                </a:solidFill>
                <a:highlight>
                  <a:schemeClr val="lt1"/>
                </a:highlight>
                <a:latin typeface="Times New Roman"/>
                <a:ea typeface="Times New Roman"/>
                <a:cs typeface="Times New Roman"/>
                <a:sym typeface="Times New Roman"/>
              </a:rPr>
              <a:t>Жауабы:Арсен</a:t>
            </a:r>
            <a:r>
              <a:rPr lang="ru-RU" sz="1600" b="1" i="1" dirty="0">
                <a:solidFill>
                  <a:srgbClr val="002060"/>
                </a:solidFill>
                <a:highlight>
                  <a:schemeClr val="lt1"/>
                </a:highlight>
                <a:latin typeface="Times New Roman"/>
                <a:ea typeface="Times New Roman"/>
                <a:cs typeface="Times New Roman"/>
                <a:sym typeface="Times New Roman"/>
              </a:rPr>
              <a:t>. </a:t>
            </a:r>
            <a:r>
              <a:rPr lang="ru-RU" sz="1600" b="1" i="1" dirty="0" err="1">
                <a:solidFill>
                  <a:srgbClr val="002060"/>
                </a:solidFill>
                <a:highlight>
                  <a:schemeClr val="lt1"/>
                </a:highlight>
                <a:latin typeface="Times New Roman"/>
                <a:ea typeface="Times New Roman"/>
                <a:cs typeface="Times New Roman"/>
                <a:sym typeface="Times New Roman"/>
              </a:rPr>
              <a:t>Бір</a:t>
            </a:r>
            <a:r>
              <a:rPr lang="ru-RU" sz="1600" b="1" i="1" dirty="0">
                <a:solidFill>
                  <a:srgbClr val="002060"/>
                </a:solidFill>
                <a:highlight>
                  <a:schemeClr val="lt1"/>
                </a:highlight>
                <a:latin typeface="Times New Roman"/>
                <a:ea typeface="Times New Roman"/>
                <a:cs typeface="Times New Roman"/>
                <a:sym typeface="Times New Roman"/>
              </a:rPr>
              <a:t> </a:t>
            </a:r>
            <a:r>
              <a:rPr lang="ru-RU" sz="1600" b="1" i="1" dirty="0" err="1">
                <a:solidFill>
                  <a:srgbClr val="002060"/>
                </a:solidFill>
                <a:highlight>
                  <a:schemeClr val="lt1"/>
                </a:highlight>
                <a:latin typeface="Times New Roman"/>
                <a:ea typeface="Times New Roman"/>
                <a:cs typeface="Times New Roman"/>
                <a:sym typeface="Times New Roman"/>
              </a:rPr>
              <a:t>шаманың</a:t>
            </a:r>
            <a:r>
              <a:rPr lang="ru-RU" sz="1600" b="1" i="1" dirty="0">
                <a:solidFill>
                  <a:srgbClr val="002060"/>
                </a:solidFill>
                <a:highlight>
                  <a:schemeClr val="lt1"/>
                </a:highlight>
                <a:latin typeface="Times New Roman"/>
                <a:ea typeface="Times New Roman"/>
                <a:cs typeface="Times New Roman"/>
                <a:sym typeface="Times New Roman"/>
              </a:rPr>
              <a:t> (</a:t>
            </a:r>
            <a:r>
              <a:rPr lang="ru-RU" sz="1600" b="1" i="1" dirty="0" err="1">
                <a:solidFill>
                  <a:srgbClr val="002060"/>
                </a:solidFill>
                <a:highlight>
                  <a:schemeClr val="lt1"/>
                </a:highlight>
                <a:latin typeface="Times New Roman"/>
                <a:ea typeface="Times New Roman"/>
                <a:cs typeface="Times New Roman"/>
                <a:sym typeface="Times New Roman"/>
              </a:rPr>
              <a:t>иістің</a:t>
            </a:r>
            <a:r>
              <a:rPr lang="ru-RU" sz="1600" b="1" i="1" dirty="0">
                <a:solidFill>
                  <a:srgbClr val="002060"/>
                </a:solidFill>
                <a:highlight>
                  <a:schemeClr val="lt1"/>
                </a:highlight>
                <a:latin typeface="Times New Roman"/>
                <a:ea typeface="Times New Roman"/>
                <a:cs typeface="Times New Roman"/>
                <a:sym typeface="Times New Roman"/>
              </a:rPr>
              <a:t> </a:t>
            </a:r>
            <a:r>
              <a:rPr lang="ru-RU" sz="1600" b="1" i="1" dirty="0" err="1">
                <a:solidFill>
                  <a:srgbClr val="002060"/>
                </a:solidFill>
                <a:highlight>
                  <a:schemeClr val="lt1"/>
                </a:highlight>
                <a:latin typeface="Times New Roman"/>
                <a:ea typeface="Times New Roman"/>
                <a:cs typeface="Times New Roman"/>
                <a:sym typeface="Times New Roman"/>
              </a:rPr>
              <a:t>таралу</a:t>
            </a:r>
            <a:r>
              <a:rPr lang="ru-RU" sz="1600" b="1" i="1" dirty="0">
                <a:solidFill>
                  <a:srgbClr val="002060"/>
                </a:solidFill>
                <a:highlight>
                  <a:schemeClr val="lt1"/>
                </a:highlight>
                <a:latin typeface="Times New Roman"/>
                <a:ea typeface="Times New Roman"/>
                <a:cs typeface="Times New Roman"/>
                <a:sym typeface="Times New Roman"/>
              </a:rPr>
              <a:t> </a:t>
            </a:r>
            <a:r>
              <a:rPr lang="ru-RU" sz="1600" b="1" i="1" dirty="0" err="1">
                <a:solidFill>
                  <a:srgbClr val="002060"/>
                </a:solidFill>
                <a:highlight>
                  <a:schemeClr val="lt1"/>
                </a:highlight>
                <a:latin typeface="Times New Roman"/>
                <a:ea typeface="Times New Roman"/>
                <a:cs typeface="Times New Roman"/>
                <a:sym typeface="Times New Roman"/>
              </a:rPr>
              <a:t>жылдамдығы</a:t>
            </a:r>
            <a:r>
              <a:rPr lang="ru-RU" sz="1600" b="1" i="1" dirty="0">
                <a:solidFill>
                  <a:srgbClr val="002060"/>
                </a:solidFill>
                <a:highlight>
                  <a:schemeClr val="lt1"/>
                </a:highlight>
                <a:latin typeface="Times New Roman"/>
                <a:ea typeface="Times New Roman"/>
                <a:cs typeface="Times New Roman"/>
                <a:sym typeface="Times New Roman"/>
              </a:rPr>
              <a:t>) </a:t>
            </a:r>
            <a:r>
              <a:rPr lang="ru-RU" sz="1600" b="1" i="1" dirty="0" err="1">
                <a:solidFill>
                  <a:srgbClr val="002060"/>
                </a:solidFill>
                <a:highlight>
                  <a:schemeClr val="lt1"/>
                </a:highlight>
                <a:latin typeface="Times New Roman"/>
                <a:ea typeface="Times New Roman"/>
                <a:cs typeface="Times New Roman"/>
                <a:sym typeface="Times New Roman"/>
              </a:rPr>
              <a:t>екіншісіне</a:t>
            </a:r>
            <a:r>
              <a:rPr lang="ru-RU" sz="1600" b="1" i="1" dirty="0">
                <a:solidFill>
                  <a:srgbClr val="002060"/>
                </a:solidFill>
                <a:highlight>
                  <a:schemeClr val="lt1"/>
                </a:highlight>
                <a:latin typeface="Times New Roman"/>
                <a:ea typeface="Times New Roman"/>
                <a:cs typeface="Times New Roman"/>
                <a:sym typeface="Times New Roman"/>
              </a:rPr>
              <a:t> (</a:t>
            </a:r>
            <a:r>
              <a:rPr lang="ru-RU" sz="1600" b="1" i="1" dirty="0" err="1">
                <a:solidFill>
                  <a:srgbClr val="002060"/>
                </a:solidFill>
                <a:highlight>
                  <a:schemeClr val="lt1"/>
                </a:highlight>
                <a:latin typeface="Times New Roman"/>
                <a:ea typeface="Times New Roman"/>
                <a:cs typeface="Times New Roman"/>
                <a:sym typeface="Times New Roman"/>
              </a:rPr>
              <a:t>иісті</a:t>
            </a:r>
            <a:r>
              <a:rPr lang="ru-RU" sz="1600" b="1" i="1" dirty="0">
                <a:solidFill>
                  <a:srgbClr val="002060"/>
                </a:solidFill>
                <a:highlight>
                  <a:schemeClr val="lt1"/>
                </a:highlight>
                <a:latin typeface="Times New Roman"/>
                <a:ea typeface="Times New Roman"/>
                <a:cs typeface="Times New Roman"/>
                <a:sym typeface="Times New Roman"/>
              </a:rPr>
              <a:t> </a:t>
            </a:r>
            <a:r>
              <a:rPr lang="ru-RU" sz="1600" b="1" i="1" dirty="0" err="1">
                <a:solidFill>
                  <a:srgbClr val="002060"/>
                </a:solidFill>
                <a:highlight>
                  <a:schemeClr val="lt1"/>
                </a:highlight>
                <a:latin typeface="Times New Roman"/>
                <a:ea typeface="Times New Roman"/>
                <a:cs typeface="Times New Roman"/>
                <a:sym typeface="Times New Roman"/>
              </a:rPr>
              <a:t>сұйықтықтың</a:t>
            </a:r>
            <a:r>
              <a:rPr lang="ru-RU" sz="1600" b="1" i="1" dirty="0">
                <a:solidFill>
                  <a:srgbClr val="002060"/>
                </a:solidFill>
                <a:highlight>
                  <a:schemeClr val="lt1"/>
                </a:highlight>
                <a:latin typeface="Times New Roman"/>
                <a:ea typeface="Times New Roman"/>
                <a:cs typeface="Times New Roman"/>
                <a:sym typeface="Times New Roman"/>
              </a:rPr>
              <a:t> </a:t>
            </a:r>
            <a:r>
              <a:rPr lang="ru-RU" sz="1600" b="1" i="1" dirty="0" err="1">
                <a:solidFill>
                  <a:srgbClr val="002060"/>
                </a:solidFill>
                <a:highlight>
                  <a:schemeClr val="lt1"/>
                </a:highlight>
                <a:latin typeface="Times New Roman"/>
                <a:ea typeface="Times New Roman"/>
                <a:cs typeface="Times New Roman"/>
                <a:sym typeface="Times New Roman"/>
              </a:rPr>
              <a:t>түріне</a:t>
            </a:r>
            <a:r>
              <a:rPr lang="ru-RU" sz="1600" b="1" i="1" dirty="0">
                <a:solidFill>
                  <a:srgbClr val="002060"/>
                </a:solidFill>
                <a:highlight>
                  <a:schemeClr val="lt1"/>
                </a:highlight>
                <a:latin typeface="Times New Roman"/>
                <a:ea typeface="Times New Roman"/>
                <a:cs typeface="Times New Roman"/>
                <a:sym typeface="Times New Roman"/>
              </a:rPr>
              <a:t>) </a:t>
            </a:r>
            <a:r>
              <a:rPr lang="ru-RU" sz="1600" b="1" i="1" dirty="0" err="1">
                <a:solidFill>
                  <a:srgbClr val="002060"/>
                </a:solidFill>
                <a:highlight>
                  <a:schemeClr val="lt1"/>
                </a:highlight>
                <a:latin typeface="Times New Roman"/>
                <a:ea typeface="Times New Roman"/>
                <a:cs typeface="Times New Roman"/>
                <a:sym typeface="Times New Roman"/>
              </a:rPr>
              <a:t>тәуелділігін</a:t>
            </a:r>
            <a:r>
              <a:rPr lang="ru-RU" sz="1600" b="1" i="1" dirty="0">
                <a:solidFill>
                  <a:srgbClr val="002060"/>
                </a:solidFill>
                <a:highlight>
                  <a:schemeClr val="lt1"/>
                </a:highlight>
                <a:latin typeface="Times New Roman"/>
                <a:ea typeface="Times New Roman"/>
                <a:cs typeface="Times New Roman"/>
                <a:sym typeface="Times New Roman"/>
              </a:rPr>
              <a:t> </a:t>
            </a:r>
            <a:r>
              <a:rPr lang="ru-RU" sz="1600" b="1" i="1" dirty="0" err="1">
                <a:solidFill>
                  <a:srgbClr val="002060"/>
                </a:solidFill>
                <a:highlight>
                  <a:schemeClr val="lt1"/>
                </a:highlight>
                <a:latin typeface="Times New Roman"/>
                <a:ea typeface="Times New Roman"/>
                <a:cs typeface="Times New Roman"/>
                <a:sym typeface="Times New Roman"/>
              </a:rPr>
              <a:t>анықтау</a:t>
            </a:r>
            <a:r>
              <a:rPr lang="ru-RU" sz="1600" b="1" i="1" dirty="0">
                <a:solidFill>
                  <a:srgbClr val="002060"/>
                </a:solidFill>
                <a:highlight>
                  <a:schemeClr val="lt1"/>
                </a:highlight>
                <a:latin typeface="Times New Roman"/>
                <a:ea typeface="Times New Roman"/>
                <a:cs typeface="Times New Roman"/>
                <a:sym typeface="Times New Roman"/>
              </a:rPr>
              <a:t> </a:t>
            </a:r>
            <a:r>
              <a:rPr lang="ru-RU" sz="1600" b="1" i="1" dirty="0" err="1">
                <a:solidFill>
                  <a:srgbClr val="002060"/>
                </a:solidFill>
                <a:highlight>
                  <a:schemeClr val="lt1"/>
                </a:highlight>
                <a:latin typeface="Times New Roman"/>
                <a:ea typeface="Times New Roman"/>
                <a:cs typeface="Times New Roman"/>
                <a:sym typeface="Times New Roman"/>
              </a:rPr>
              <a:t>үшін</a:t>
            </a:r>
            <a:r>
              <a:rPr lang="ru-RU" sz="1600" b="1" i="1" dirty="0">
                <a:solidFill>
                  <a:srgbClr val="002060"/>
                </a:solidFill>
                <a:highlight>
                  <a:schemeClr val="lt1"/>
                </a:highlight>
                <a:latin typeface="Times New Roman"/>
                <a:ea typeface="Times New Roman"/>
                <a:cs typeface="Times New Roman"/>
                <a:sym typeface="Times New Roman"/>
              </a:rPr>
              <a:t> </a:t>
            </a:r>
            <a:r>
              <a:rPr lang="ru-RU" sz="1600" b="1" i="1" dirty="0" err="1">
                <a:solidFill>
                  <a:srgbClr val="002060"/>
                </a:solidFill>
                <a:highlight>
                  <a:schemeClr val="lt1"/>
                </a:highlight>
                <a:latin typeface="Times New Roman"/>
                <a:ea typeface="Times New Roman"/>
                <a:cs typeface="Times New Roman"/>
                <a:sym typeface="Times New Roman"/>
              </a:rPr>
              <a:t>тәжірибенің</a:t>
            </a:r>
            <a:r>
              <a:rPr lang="ru-RU" sz="1600" b="1" i="1" dirty="0">
                <a:solidFill>
                  <a:srgbClr val="002060"/>
                </a:solidFill>
                <a:highlight>
                  <a:schemeClr val="lt1"/>
                </a:highlight>
                <a:latin typeface="Times New Roman"/>
                <a:ea typeface="Times New Roman"/>
                <a:cs typeface="Times New Roman"/>
                <a:sym typeface="Times New Roman"/>
              </a:rPr>
              <a:t> </a:t>
            </a:r>
            <a:r>
              <a:rPr lang="ru-RU" sz="1600" b="1" i="1" dirty="0" err="1">
                <a:solidFill>
                  <a:srgbClr val="002060"/>
                </a:solidFill>
                <a:highlight>
                  <a:schemeClr val="lt1"/>
                </a:highlight>
                <a:latin typeface="Times New Roman"/>
                <a:ea typeface="Times New Roman"/>
                <a:cs typeface="Times New Roman"/>
                <a:sym typeface="Times New Roman"/>
              </a:rPr>
              <a:t>қалған</a:t>
            </a:r>
            <a:r>
              <a:rPr lang="ru-RU" sz="1600" b="1" i="1" dirty="0">
                <a:solidFill>
                  <a:srgbClr val="002060"/>
                </a:solidFill>
                <a:highlight>
                  <a:schemeClr val="lt1"/>
                </a:highlight>
                <a:latin typeface="Times New Roman"/>
                <a:ea typeface="Times New Roman"/>
                <a:cs typeface="Times New Roman"/>
                <a:sym typeface="Times New Roman"/>
              </a:rPr>
              <a:t> </a:t>
            </a:r>
            <a:r>
              <a:rPr lang="ru-RU" sz="1600" b="1" i="1" dirty="0" err="1">
                <a:solidFill>
                  <a:srgbClr val="002060"/>
                </a:solidFill>
                <a:highlight>
                  <a:schemeClr val="lt1"/>
                </a:highlight>
                <a:latin typeface="Times New Roman"/>
                <a:ea typeface="Times New Roman"/>
                <a:cs typeface="Times New Roman"/>
                <a:sym typeface="Times New Roman"/>
              </a:rPr>
              <a:t>параметрлері</a:t>
            </a:r>
            <a:r>
              <a:rPr lang="ru-RU" sz="1600" b="1" i="1" dirty="0">
                <a:solidFill>
                  <a:srgbClr val="002060"/>
                </a:solidFill>
                <a:highlight>
                  <a:schemeClr val="lt1"/>
                </a:highlight>
                <a:latin typeface="Times New Roman"/>
                <a:ea typeface="Times New Roman"/>
                <a:cs typeface="Times New Roman"/>
                <a:sym typeface="Times New Roman"/>
              </a:rPr>
              <a:t> </a:t>
            </a:r>
            <a:r>
              <a:rPr lang="ru-RU" sz="1600" b="1" i="1" dirty="0" err="1">
                <a:solidFill>
                  <a:srgbClr val="002060"/>
                </a:solidFill>
                <a:highlight>
                  <a:schemeClr val="lt1"/>
                </a:highlight>
                <a:latin typeface="Times New Roman"/>
                <a:ea typeface="Times New Roman"/>
                <a:cs typeface="Times New Roman"/>
                <a:sym typeface="Times New Roman"/>
              </a:rPr>
              <a:t>бірдей</a:t>
            </a:r>
            <a:r>
              <a:rPr lang="ru-RU" sz="1600" b="1" i="1" dirty="0">
                <a:solidFill>
                  <a:srgbClr val="002060"/>
                </a:solidFill>
                <a:highlight>
                  <a:schemeClr val="lt1"/>
                </a:highlight>
                <a:latin typeface="Times New Roman"/>
                <a:ea typeface="Times New Roman"/>
                <a:cs typeface="Times New Roman"/>
                <a:sym typeface="Times New Roman"/>
              </a:rPr>
              <a:t> (температура, </a:t>
            </a:r>
            <a:r>
              <a:rPr lang="ru-RU" sz="1600" b="1" i="1" dirty="0" err="1">
                <a:solidFill>
                  <a:srgbClr val="002060"/>
                </a:solidFill>
                <a:highlight>
                  <a:schemeClr val="lt1"/>
                </a:highlight>
                <a:latin typeface="Times New Roman"/>
                <a:ea typeface="Times New Roman"/>
                <a:cs typeface="Times New Roman"/>
                <a:sym typeface="Times New Roman"/>
              </a:rPr>
              <a:t>қашықтық</a:t>
            </a:r>
            <a:r>
              <a:rPr lang="ru-RU" sz="1600" b="1" i="1" dirty="0">
                <a:solidFill>
                  <a:srgbClr val="002060"/>
                </a:solidFill>
                <a:highlight>
                  <a:schemeClr val="lt1"/>
                </a:highlight>
                <a:latin typeface="Times New Roman"/>
                <a:ea typeface="Times New Roman"/>
                <a:cs typeface="Times New Roman"/>
                <a:sym typeface="Times New Roman"/>
              </a:rPr>
              <a:t>) </a:t>
            </a:r>
            <a:r>
              <a:rPr lang="ru-RU" sz="1600" b="1" i="1" dirty="0" err="1">
                <a:solidFill>
                  <a:srgbClr val="002060"/>
                </a:solidFill>
                <a:highlight>
                  <a:schemeClr val="lt1"/>
                </a:highlight>
                <a:latin typeface="Times New Roman"/>
                <a:ea typeface="Times New Roman"/>
                <a:cs typeface="Times New Roman"/>
                <a:sym typeface="Times New Roman"/>
              </a:rPr>
              <a:t>болуы</a:t>
            </a:r>
            <a:r>
              <a:rPr lang="ru-RU" sz="1600" b="1" i="1" dirty="0">
                <a:solidFill>
                  <a:srgbClr val="002060"/>
                </a:solidFill>
                <a:highlight>
                  <a:schemeClr val="lt1"/>
                </a:highlight>
                <a:latin typeface="Times New Roman"/>
                <a:ea typeface="Times New Roman"/>
                <a:cs typeface="Times New Roman"/>
                <a:sym typeface="Times New Roman"/>
              </a:rPr>
              <a:t> </a:t>
            </a:r>
            <a:r>
              <a:rPr lang="ru-RU" sz="1600" b="1" i="1" dirty="0" err="1">
                <a:solidFill>
                  <a:srgbClr val="002060"/>
                </a:solidFill>
                <a:highlight>
                  <a:schemeClr val="lt1"/>
                </a:highlight>
                <a:latin typeface="Times New Roman"/>
                <a:ea typeface="Times New Roman"/>
                <a:cs typeface="Times New Roman"/>
                <a:sym typeface="Times New Roman"/>
              </a:rPr>
              <a:t>қажет</a:t>
            </a:r>
            <a:r>
              <a:rPr lang="ru-RU" sz="1600" b="1" i="1" dirty="0">
                <a:solidFill>
                  <a:srgbClr val="002060"/>
                </a:solidFill>
                <a:highlight>
                  <a:schemeClr val="lt1"/>
                </a:highlight>
                <a:latin typeface="Times New Roman"/>
                <a:ea typeface="Times New Roman"/>
                <a:cs typeface="Times New Roman"/>
                <a:sym typeface="Times New Roman"/>
              </a:rPr>
              <a:t>. </a:t>
            </a:r>
            <a:r>
              <a:rPr lang="ru-RU" sz="1600" b="1" i="1" dirty="0" err="1">
                <a:solidFill>
                  <a:srgbClr val="002060"/>
                </a:solidFill>
                <a:highlight>
                  <a:schemeClr val="lt1"/>
                </a:highlight>
                <a:latin typeface="Times New Roman"/>
                <a:ea typeface="Times New Roman"/>
                <a:cs typeface="Times New Roman"/>
                <a:sym typeface="Times New Roman"/>
              </a:rPr>
              <a:t>Үш</a:t>
            </a:r>
            <a:r>
              <a:rPr lang="ru-RU" sz="1600" b="1" i="1" dirty="0">
                <a:solidFill>
                  <a:srgbClr val="002060"/>
                </a:solidFill>
                <a:highlight>
                  <a:schemeClr val="lt1"/>
                </a:highlight>
                <a:latin typeface="Times New Roman"/>
                <a:ea typeface="Times New Roman"/>
                <a:cs typeface="Times New Roman"/>
                <a:sym typeface="Times New Roman"/>
              </a:rPr>
              <a:t> </a:t>
            </a:r>
            <a:r>
              <a:rPr lang="ru-RU" sz="1600" b="1" i="1" dirty="0" err="1">
                <a:solidFill>
                  <a:srgbClr val="002060"/>
                </a:solidFill>
                <a:highlight>
                  <a:schemeClr val="lt1"/>
                </a:highlight>
                <a:latin typeface="Times New Roman"/>
                <a:ea typeface="Times New Roman"/>
                <a:cs typeface="Times New Roman"/>
                <a:sym typeface="Times New Roman"/>
              </a:rPr>
              <a:t>тәжірибеде</a:t>
            </a:r>
            <a:r>
              <a:rPr lang="ru-RU" sz="1600" b="1" i="1" dirty="0">
                <a:solidFill>
                  <a:srgbClr val="002060"/>
                </a:solidFill>
                <a:highlight>
                  <a:schemeClr val="lt1"/>
                </a:highlight>
                <a:latin typeface="Times New Roman"/>
                <a:ea typeface="Times New Roman"/>
                <a:cs typeface="Times New Roman"/>
                <a:sym typeface="Times New Roman"/>
              </a:rPr>
              <a:t> де </a:t>
            </a:r>
            <a:r>
              <a:rPr lang="ru-RU" sz="1600" b="1" i="1" dirty="0" err="1">
                <a:solidFill>
                  <a:srgbClr val="002060"/>
                </a:solidFill>
                <a:highlight>
                  <a:schemeClr val="lt1"/>
                </a:highlight>
                <a:latin typeface="Times New Roman"/>
                <a:ea typeface="Times New Roman"/>
                <a:cs typeface="Times New Roman"/>
                <a:sym typeface="Times New Roman"/>
              </a:rPr>
              <a:t>қашықтық</a:t>
            </a:r>
            <a:r>
              <a:rPr lang="ru-RU" sz="1600" b="1" i="1" dirty="0">
                <a:solidFill>
                  <a:srgbClr val="002060"/>
                </a:solidFill>
                <a:highlight>
                  <a:schemeClr val="lt1"/>
                </a:highlight>
                <a:latin typeface="Times New Roman"/>
                <a:ea typeface="Times New Roman"/>
                <a:cs typeface="Times New Roman"/>
                <a:sym typeface="Times New Roman"/>
              </a:rPr>
              <a:t> </a:t>
            </a:r>
            <a:r>
              <a:rPr lang="ru-RU" sz="1600" b="1" i="1" dirty="0" err="1">
                <a:solidFill>
                  <a:srgbClr val="002060"/>
                </a:solidFill>
                <a:highlight>
                  <a:schemeClr val="lt1"/>
                </a:highlight>
                <a:latin typeface="Times New Roman"/>
                <a:ea typeface="Times New Roman"/>
                <a:cs typeface="Times New Roman"/>
                <a:sym typeface="Times New Roman"/>
              </a:rPr>
              <a:t>бірдей</a:t>
            </a:r>
            <a:r>
              <a:rPr lang="ru-RU" sz="1600" b="1" i="1" dirty="0">
                <a:solidFill>
                  <a:srgbClr val="002060"/>
                </a:solidFill>
                <a:highlight>
                  <a:schemeClr val="lt1"/>
                </a:highlight>
                <a:latin typeface="Times New Roman"/>
                <a:ea typeface="Times New Roman"/>
                <a:cs typeface="Times New Roman"/>
                <a:sym typeface="Times New Roman"/>
              </a:rPr>
              <a:t> </a:t>
            </a:r>
            <a:r>
              <a:rPr lang="ru-RU" sz="1600" b="1" i="1" dirty="0" err="1">
                <a:solidFill>
                  <a:srgbClr val="002060"/>
                </a:solidFill>
                <a:highlight>
                  <a:schemeClr val="lt1"/>
                </a:highlight>
                <a:latin typeface="Times New Roman"/>
                <a:ea typeface="Times New Roman"/>
                <a:cs typeface="Times New Roman"/>
                <a:sym typeface="Times New Roman"/>
              </a:rPr>
              <a:t>болды</a:t>
            </a:r>
            <a:r>
              <a:rPr lang="ru-RU" sz="1600" b="1" i="1" dirty="0">
                <a:solidFill>
                  <a:srgbClr val="002060"/>
                </a:solidFill>
                <a:highlight>
                  <a:schemeClr val="lt1"/>
                </a:highlight>
                <a:latin typeface="Times New Roman"/>
                <a:ea typeface="Times New Roman"/>
                <a:cs typeface="Times New Roman"/>
                <a:sym typeface="Times New Roman"/>
              </a:rPr>
              <a:t>, ал </a:t>
            </a:r>
            <a:r>
              <a:rPr lang="ru-RU" sz="1600" b="1" i="1" dirty="0" err="1">
                <a:solidFill>
                  <a:srgbClr val="002060"/>
                </a:solidFill>
                <a:highlight>
                  <a:schemeClr val="lt1"/>
                </a:highlight>
                <a:latin typeface="Times New Roman"/>
                <a:ea typeface="Times New Roman"/>
                <a:cs typeface="Times New Roman"/>
                <a:sym typeface="Times New Roman"/>
              </a:rPr>
              <a:t>екінші</a:t>
            </a:r>
            <a:r>
              <a:rPr lang="ru-RU" sz="1600" b="1" i="1" dirty="0">
                <a:solidFill>
                  <a:srgbClr val="002060"/>
                </a:solidFill>
                <a:highlight>
                  <a:schemeClr val="lt1"/>
                </a:highlight>
                <a:latin typeface="Times New Roman"/>
                <a:ea typeface="Times New Roman"/>
                <a:cs typeface="Times New Roman"/>
                <a:sym typeface="Times New Roman"/>
              </a:rPr>
              <a:t> </a:t>
            </a:r>
            <a:r>
              <a:rPr lang="ru-RU" sz="1600" b="1" i="1" dirty="0" err="1">
                <a:solidFill>
                  <a:srgbClr val="002060"/>
                </a:solidFill>
                <a:highlight>
                  <a:schemeClr val="lt1"/>
                </a:highlight>
                <a:latin typeface="Times New Roman"/>
                <a:ea typeface="Times New Roman"/>
                <a:cs typeface="Times New Roman"/>
                <a:sym typeface="Times New Roman"/>
              </a:rPr>
              <a:t>және</a:t>
            </a:r>
            <a:r>
              <a:rPr lang="ru-RU" sz="1600" b="1" i="1" dirty="0">
                <a:solidFill>
                  <a:srgbClr val="002060"/>
                </a:solidFill>
                <a:highlight>
                  <a:schemeClr val="lt1"/>
                </a:highlight>
                <a:latin typeface="Times New Roman"/>
                <a:ea typeface="Times New Roman"/>
                <a:cs typeface="Times New Roman"/>
                <a:sym typeface="Times New Roman"/>
              </a:rPr>
              <a:t> </a:t>
            </a:r>
            <a:r>
              <a:rPr lang="ru-RU" sz="1600" b="1" i="1" dirty="0" err="1">
                <a:solidFill>
                  <a:srgbClr val="002060"/>
                </a:solidFill>
                <a:highlight>
                  <a:schemeClr val="lt1"/>
                </a:highlight>
                <a:latin typeface="Times New Roman"/>
                <a:ea typeface="Times New Roman"/>
                <a:cs typeface="Times New Roman"/>
                <a:sym typeface="Times New Roman"/>
              </a:rPr>
              <a:t>үшінші</a:t>
            </a:r>
            <a:r>
              <a:rPr lang="ru-RU" sz="1600" b="1" i="1" dirty="0">
                <a:solidFill>
                  <a:srgbClr val="002060"/>
                </a:solidFill>
                <a:highlight>
                  <a:schemeClr val="lt1"/>
                </a:highlight>
                <a:latin typeface="Times New Roman"/>
                <a:ea typeface="Times New Roman"/>
                <a:cs typeface="Times New Roman"/>
                <a:sym typeface="Times New Roman"/>
              </a:rPr>
              <a:t> </a:t>
            </a:r>
            <a:r>
              <a:rPr lang="ru-RU" sz="1600" b="1" i="1" dirty="0" err="1">
                <a:solidFill>
                  <a:srgbClr val="002060"/>
                </a:solidFill>
                <a:highlight>
                  <a:schemeClr val="lt1"/>
                </a:highlight>
                <a:latin typeface="Times New Roman"/>
                <a:ea typeface="Times New Roman"/>
                <a:cs typeface="Times New Roman"/>
                <a:sym typeface="Times New Roman"/>
              </a:rPr>
              <a:t>тәжірибеде</a:t>
            </a:r>
            <a:r>
              <a:rPr lang="ru-RU" sz="1600" b="1" i="1" dirty="0">
                <a:solidFill>
                  <a:srgbClr val="002060"/>
                </a:solidFill>
                <a:highlight>
                  <a:schemeClr val="lt1"/>
                </a:highlight>
                <a:latin typeface="Times New Roman"/>
                <a:ea typeface="Times New Roman"/>
                <a:cs typeface="Times New Roman"/>
                <a:sym typeface="Times New Roman"/>
              </a:rPr>
              <a:t> температура </a:t>
            </a:r>
            <a:r>
              <a:rPr lang="ru-RU" sz="1600" b="1" i="1" dirty="0" err="1">
                <a:solidFill>
                  <a:srgbClr val="002060"/>
                </a:solidFill>
                <a:highlight>
                  <a:schemeClr val="lt1"/>
                </a:highlight>
                <a:latin typeface="Times New Roman"/>
                <a:ea typeface="Times New Roman"/>
                <a:cs typeface="Times New Roman"/>
                <a:sym typeface="Times New Roman"/>
              </a:rPr>
              <a:t>бірдей</a:t>
            </a:r>
            <a:r>
              <a:rPr lang="ru-RU" sz="1600" b="1" i="1" dirty="0">
                <a:solidFill>
                  <a:srgbClr val="002060"/>
                </a:solidFill>
                <a:highlight>
                  <a:schemeClr val="lt1"/>
                </a:highlight>
                <a:latin typeface="Times New Roman"/>
                <a:ea typeface="Times New Roman"/>
                <a:cs typeface="Times New Roman"/>
                <a:sym typeface="Times New Roman"/>
              </a:rPr>
              <a:t> </a:t>
            </a:r>
            <a:r>
              <a:rPr lang="ru-RU" sz="1600" b="1" i="1" dirty="0" err="1">
                <a:solidFill>
                  <a:srgbClr val="002060"/>
                </a:solidFill>
                <a:highlight>
                  <a:schemeClr val="lt1"/>
                </a:highlight>
                <a:latin typeface="Times New Roman"/>
                <a:ea typeface="Times New Roman"/>
                <a:cs typeface="Times New Roman"/>
                <a:sym typeface="Times New Roman"/>
              </a:rPr>
              <a:t>болды</a:t>
            </a:r>
            <a:r>
              <a:rPr lang="ru-RU" sz="1600" b="1" i="1" dirty="0">
                <a:solidFill>
                  <a:srgbClr val="002060"/>
                </a:solidFill>
                <a:highlight>
                  <a:schemeClr val="lt1"/>
                </a:highlight>
                <a:latin typeface="Times New Roman"/>
                <a:ea typeface="Times New Roman"/>
                <a:cs typeface="Times New Roman"/>
                <a:sym typeface="Times New Roman"/>
              </a:rPr>
              <a:t>, </a:t>
            </a:r>
            <a:r>
              <a:rPr lang="ru-RU" sz="1600" b="1" i="1" dirty="0" err="1">
                <a:solidFill>
                  <a:srgbClr val="002060"/>
                </a:solidFill>
                <a:highlight>
                  <a:schemeClr val="lt1"/>
                </a:highlight>
                <a:latin typeface="Times New Roman"/>
                <a:ea typeface="Times New Roman"/>
                <a:cs typeface="Times New Roman"/>
                <a:sym typeface="Times New Roman"/>
              </a:rPr>
              <a:t>сондықтан</a:t>
            </a:r>
            <a:r>
              <a:rPr lang="ru-RU" sz="1600" b="1" i="1" dirty="0">
                <a:solidFill>
                  <a:srgbClr val="002060"/>
                </a:solidFill>
                <a:highlight>
                  <a:schemeClr val="lt1"/>
                </a:highlight>
                <a:latin typeface="Times New Roman"/>
                <a:ea typeface="Times New Roman"/>
                <a:cs typeface="Times New Roman"/>
                <a:sym typeface="Times New Roman"/>
              </a:rPr>
              <a:t> Арсен </a:t>
            </a:r>
            <a:r>
              <a:rPr lang="ru-RU" sz="1600" b="1" i="1" dirty="0" err="1">
                <a:solidFill>
                  <a:srgbClr val="002060"/>
                </a:solidFill>
                <a:highlight>
                  <a:schemeClr val="lt1"/>
                </a:highlight>
                <a:latin typeface="Times New Roman"/>
                <a:ea typeface="Times New Roman"/>
                <a:cs typeface="Times New Roman"/>
                <a:sym typeface="Times New Roman"/>
              </a:rPr>
              <a:t>дұрыс</a:t>
            </a:r>
            <a:r>
              <a:rPr lang="ru-RU" sz="1600" b="1" i="1" dirty="0">
                <a:solidFill>
                  <a:srgbClr val="002060"/>
                </a:solidFill>
                <a:highlight>
                  <a:schemeClr val="lt1"/>
                </a:highlight>
                <a:latin typeface="Times New Roman"/>
                <a:ea typeface="Times New Roman"/>
                <a:cs typeface="Times New Roman"/>
                <a:sym typeface="Times New Roman"/>
              </a:rPr>
              <a:t> </a:t>
            </a:r>
            <a:r>
              <a:rPr lang="ru-RU" sz="1600" b="1" i="1" dirty="0" err="1">
                <a:solidFill>
                  <a:srgbClr val="002060"/>
                </a:solidFill>
                <a:highlight>
                  <a:schemeClr val="lt1"/>
                </a:highlight>
                <a:latin typeface="Times New Roman"/>
                <a:ea typeface="Times New Roman"/>
                <a:cs typeface="Times New Roman"/>
                <a:sym typeface="Times New Roman"/>
              </a:rPr>
              <a:t>айтады</a:t>
            </a:r>
            <a:r>
              <a:rPr lang="ru-RU" sz="1600" b="1" i="1" dirty="0">
                <a:solidFill>
                  <a:srgbClr val="002060"/>
                </a:solidFill>
                <a:highlight>
                  <a:schemeClr val="lt1"/>
                </a:highlight>
                <a:latin typeface="Times New Roman"/>
                <a:ea typeface="Times New Roman"/>
                <a:cs typeface="Times New Roman"/>
                <a:sym typeface="Times New Roman"/>
              </a:rPr>
              <a:t>.</a:t>
            </a:r>
          </a:p>
          <a:p>
            <a:endParaRPr lang="ru-RU" sz="1600" dirty="0"/>
          </a:p>
        </p:txBody>
      </p:sp>
    </p:spTree>
    <p:extLst>
      <p:ext uri="{BB962C8B-B14F-4D97-AF65-F5344CB8AC3E}">
        <p14:creationId xmlns:p14="http://schemas.microsoft.com/office/powerpoint/2010/main" val="1187913198"/>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 xmlns:a16="http://schemas.microsoft.com/office/drawing/2014/main" id="{C74CB2C8-8926-776D-0DD7-A5678FC87AA4}"/>
              </a:ext>
            </a:extLst>
          </p:cNvPr>
          <p:cNvSpPr>
            <a:spLocks noGrp="1"/>
          </p:cNvSpPr>
          <p:nvPr>
            <p:ph type="title"/>
          </p:nvPr>
        </p:nvSpPr>
        <p:spPr>
          <a:xfrm>
            <a:off x="277192" y="183276"/>
            <a:ext cx="8520600" cy="707400"/>
          </a:xfrm>
        </p:spPr>
        <p:txBody>
          <a:bodyPr>
            <a:normAutofit/>
          </a:bodyPr>
          <a:lstStyle/>
          <a:p>
            <a:r>
              <a:rPr lang="kk-KZ" sz="2800" dirty="0" smtClean="0">
                <a:latin typeface="Times New Roman" pitchFamily="18" charset="0"/>
                <a:cs typeface="Times New Roman" pitchFamily="18" charset="0"/>
              </a:rPr>
              <a:t>Тапсырма № 3</a:t>
            </a:r>
            <a:endParaRPr lang="ru-KZ" sz="2800" dirty="0">
              <a:latin typeface="Times New Roman" pitchFamily="18" charset="0"/>
              <a:cs typeface="Times New Roman" pitchFamily="18" charset="0"/>
            </a:endParaRPr>
          </a:p>
        </p:txBody>
      </p:sp>
      <p:sp>
        <p:nvSpPr>
          <p:cNvPr id="3" name="Текст 2">
            <a:extLst>
              <a:ext uri="{FF2B5EF4-FFF2-40B4-BE49-F238E27FC236}">
                <a16:creationId xmlns="" xmlns:a16="http://schemas.microsoft.com/office/drawing/2014/main" id="{02C19728-0A3B-11C8-8FE6-835D7AB2D897}"/>
              </a:ext>
            </a:extLst>
          </p:cNvPr>
          <p:cNvSpPr>
            <a:spLocks noGrp="1"/>
          </p:cNvSpPr>
          <p:nvPr>
            <p:ph type="body" idx="1"/>
          </p:nvPr>
        </p:nvSpPr>
        <p:spPr/>
        <p:txBody>
          <a:bodyPr/>
          <a:lstStyle/>
          <a:p>
            <a:endParaRPr lang="ru-KZ"/>
          </a:p>
        </p:txBody>
      </p:sp>
      <p:pic>
        <p:nvPicPr>
          <p:cNvPr id="1026" name="Picture 2"/>
          <p:cNvPicPr>
            <a:picLocks noChangeAspect="1" noChangeArrowheads="1"/>
          </p:cNvPicPr>
          <p:nvPr/>
        </p:nvPicPr>
        <p:blipFill rotWithShape="1">
          <a:blip r:embed="rId2">
            <a:extLst>
              <a:ext uri="{28A0092B-C50C-407E-A947-70E740481C1C}">
                <a14:useLocalDpi xmlns:a14="http://schemas.microsoft.com/office/drawing/2010/main" val="0"/>
              </a:ext>
            </a:extLst>
          </a:blip>
          <a:srcRect l="23538" t="38406" r="25519" b="14298"/>
          <a:stretch/>
        </p:blipFill>
        <p:spPr bwMode="auto">
          <a:xfrm>
            <a:off x="0" y="905774"/>
            <a:ext cx="9144000" cy="423772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97895484"/>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 xmlns:a16="http://schemas.microsoft.com/office/drawing/2014/main" id="{6B78274E-4848-ED36-2BE9-E939D7F0480D}"/>
              </a:ext>
            </a:extLst>
          </p:cNvPr>
          <p:cNvSpPr>
            <a:spLocks noGrp="1"/>
          </p:cNvSpPr>
          <p:nvPr>
            <p:ph type="title"/>
          </p:nvPr>
        </p:nvSpPr>
        <p:spPr>
          <a:xfrm>
            <a:off x="433618" y="231492"/>
            <a:ext cx="8520600" cy="707400"/>
          </a:xfrm>
        </p:spPr>
        <p:txBody>
          <a:bodyPr>
            <a:normAutofit/>
          </a:bodyPr>
          <a:lstStyle/>
          <a:p>
            <a:r>
              <a:rPr lang="kk-KZ" sz="2800" dirty="0" smtClean="0">
                <a:solidFill>
                  <a:srgbClr val="FF0000"/>
                </a:solidFill>
                <a:latin typeface="Times New Roman" pitchFamily="18" charset="0"/>
                <a:cs typeface="Times New Roman" pitchFamily="18" charset="0"/>
              </a:rPr>
              <a:t>                      Мәнмәтіндік тапсырма</a:t>
            </a:r>
            <a:endParaRPr lang="ru-KZ" sz="2800" dirty="0">
              <a:solidFill>
                <a:srgbClr val="FF0000"/>
              </a:solidFill>
              <a:latin typeface="Times New Roman" pitchFamily="18" charset="0"/>
              <a:cs typeface="Times New Roman" pitchFamily="18" charset="0"/>
            </a:endParaRPr>
          </a:p>
        </p:txBody>
      </p:sp>
      <p:pic>
        <p:nvPicPr>
          <p:cNvPr id="2051" name="Picture 3"/>
          <p:cNvPicPr>
            <a:picLocks noChangeAspect="1" noChangeArrowheads="1"/>
          </p:cNvPicPr>
          <p:nvPr/>
        </p:nvPicPr>
        <p:blipFill rotWithShape="1">
          <a:blip r:embed="rId2">
            <a:extLst>
              <a:ext uri="{28A0092B-C50C-407E-A947-70E740481C1C}">
                <a14:useLocalDpi xmlns:a14="http://schemas.microsoft.com/office/drawing/2010/main" val="0"/>
              </a:ext>
            </a:extLst>
          </a:blip>
          <a:srcRect l="42924" t="45956" r="26651" b="11510"/>
          <a:stretch/>
        </p:blipFill>
        <p:spPr bwMode="auto">
          <a:xfrm>
            <a:off x="336429" y="916862"/>
            <a:ext cx="8428009" cy="394024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894683693"/>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 xmlns:a16="http://schemas.microsoft.com/office/drawing/2014/main" id="{10F71AF3-97BB-6387-5AD6-50DAD648460E}"/>
              </a:ext>
            </a:extLst>
          </p:cNvPr>
          <p:cNvSpPr>
            <a:spLocks noGrp="1"/>
          </p:cNvSpPr>
          <p:nvPr>
            <p:ph type="title"/>
          </p:nvPr>
        </p:nvSpPr>
        <p:spPr>
          <a:xfrm>
            <a:off x="87413" y="0"/>
            <a:ext cx="8520600" cy="555639"/>
          </a:xfrm>
        </p:spPr>
        <p:txBody>
          <a:bodyPr>
            <a:noAutofit/>
          </a:bodyPr>
          <a:lstStyle/>
          <a:p>
            <a:r>
              <a:rPr lang="ru-RU" sz="2800" dirty="0" smtClean="0">
                <a:latin typeface="Times New Roman" pitchFamily="18" charset="0"/>
                <a:cs typeface="Times New Roman" pitchFamily="18" charset="0"/>
              </a:rPr>
              <a:t>            </a:t>
            </a:r>
            <a:r>
              <a:rPr lang="ru-RU" sz="2800" dirty="0" err="1" smtClean="0">
                <a:latin typeface="Times New Roman" pitchFamily="18" charset="0"/>
                <a:cs typeface="Times New Roman" pitchFamily="18" charset="0"/>
              </a:rPr>
              <a:t>Аралар</a:t>
            </a:r>
            <a:r>
              <a:rPr lang="ru-RU" sz="2800" dirty="0" smtClean="0">
                <a:latin typeface="Times New Roman" pitchFamily="18" charset="0"/>
                <a:cs typeface="Times New Roman" pitchFamily="18" charset="0"/>
              </a:rPr>
              <a:t> </a:t>
            </a:r>
            <a:r>
              <a:rPr lang="ru-RU" sz="2800" dirty="0" err="1">
                <a:latin typeface="Times New Roman" pitchFamily="18" charset="0"/>
                <a:cs typeface="Times New Roman" pitchFamily="18" charset="0"/>
              </a:rPr>
              <a:t>туралы</a:t>
            </a:r>
            <a:r>
              <a:rPr lang="ru-RU" sz="2800" dirty="0">
                <a:latin typeface="Times New Roman" pitchFamily="18" charset="0"/>
                <a:cs typeface="Times New Roman" pitchFamily="18" charset="0"/>
              </a:rPr>
              <a:t> </a:t>
            </a:r>
            <a:r>
              <a:rPr lang="ru-RU" sz="2800" dirty="0" err="1" smtClean="0">
                <a:latin typeface="Times New Roman" pitchFamily="18" charset="0"/>
                <a:cs typeface="Times New Roman" pitchFamily="18" charset="0"/>
              </a:rPr>
              <a:t>мәнмәтіндік</a:t>
            </a:r>
            <a:r>
              <a:rPr lang="ru-RU" sz="2800" dirty="0" smtClean="0">
                <a:latin typeface="Times New Roman" pitchFamily="18" charset="0"/>
                <a:cs typeface="Times New Roman" pitchFamily="18" charset="0"/>
              </a:rPr>
              <a:t> </a:t>
            </a:r>
            <a:r>
              <a:rPr lang="ru-RU" sz="2800" dirty="0" err="1" smtClean="0">
                <a:latin typeface="Times New Roman" pitchFamily="18" charset="0"/>
                <a:cs typeface="Times New Roman" pitchFamily="18" charset="0"/>
              </a:rPr>
              <a:t>тапсырма</a:t>
            </a:r>
            <a:r>
              <a:rPr lang="ru-RU" sz="2800" dirty="0" smtClean="0">
                <a:latin typeface="Times New Roman" pitchFamily="18" charset="0"/>
                <a:cs typeface="Times New Roman" pitchFamily="18" charset="0"/>
              </a:rPr>
              <a:t> </a:t>
            </a:r>
            <a:endParaRPr lang="ru-KZ" sz="2800" dirty="0">
              <a:latin typeface="Times New Roman" pitchFamily="18" charset="0"/>
              <a:cs typeface="Times New Roman" pitchFamily="18" charset="0"/>
            </a:endParaRPr>
          </a:p>
        </p:txBody>
      </p:sp>
      <p:sp>
        <p:nvSpPr>
          <p:cNvPr id="3" name="Текст 2">
            <a:extLst>
              <a:ext uri="{FF2B5EF4-FFF2-40B4-BE49-F238E27FC236}">
                <a16:creationId xmlns="" xmlns:a16="http://schemas.microsoft.com/office/drawing/2014/main" id="{119D3B07-81FF-30D1-8BC1-8F6ED924E57D}"/>
              </a:ext>
            </a:extLst>
          </p:cNvPr>
          <p:cNvSpPr>
            <a:spLocks noGrp="1"/>
          </p:cNvSpPr>
          <p:nvPr>
            <p:ph type="body" idx="1"/>
          </p:nvPr>
        </p:nvSpPr>
        <p:spPr>
          <a:xfrm>
            <a:off x="198408" y="610716"/>
            <a:ext cx="8322192" cy="4030295"/>
          </a:xfrm>
        </p:spPr>
        <p:txBody>
          <a:bodyPr>
            <a:normAutofit/>
          </a:bodyPr>
          <a:lstStyle/>
          <a:p>
            <a:pPr marL="114300" indent="0">
              <a:buNone/>
            </a:pPr>
            <a:r>
              <a:rPr lang="ru-RU" sz="1900" dirty="0" smtClean="0">
                <a:solidFill>
                  <a:schemeClr val="bg2">
                    <a:lumMod val="50000"/>
                  </a:schemeClr>
                </a:solidFill>
                <a:latin typeface="Times New Roman" pitchFamily="18" charset="0"/>
                <a:cs typeface="Times New Roman" pitchFamily="18" charset="0"/>
              </a:rPr>
              <a:t>        </a:t>
            </a:r>
            <a:r>
              <a:rPr lang="ru-RU" sz="1900" dirty="0" err="1" smtClean="0">
                <a:solidFill>
                  <a:schemeClr val="bg2">
                    <a:lumMod val="50000"/>
                  </a:schemeClr>
                </a:solidFill>
                <a:latin typeface="Times New Roman" pitchFamily="18" charset="0"/>
                <a:cs typeface="Times New Roman" pitchFamily="18" charset="0"/>
              </a:rPr>
              <a:t>Шірне</a:t>
            </a:r>
            <a:r>
              <a:rPr lang="ru-RU" sz="1900" dirty="0" smtClean="0">
                <a:solidFill>
                  <a:schemeClr val="bg2">
                    <a:lumMod val="50000"/>
                  </a:schemeClr>
                </a:solidFill>
                <a:latin typeface="Times New Roman" pitchFamily="18" charset="0"/>
                <a:cs typeface="Times New Roman" pitchFamily="18" charset="0"/>
              </a:rPr>
              <a:t> </a:t>
            </a:r>
            <a:r>
              <a:rPr lang="ru-RU" sz="1900" dirty="0" err="1">
                <a:solidFill>
                  <a:schemeClr val="bg2">
                    <a:lumMod val="50000"/>
                  </a:schemeClr>
                </a:solidFill>
                <a:latin typeface="Times New Roman" pitchFamily="18" charset="0"/>
                <a:cs typeface="Times New Roman" pitchFamily="18" charset="0"/>
              </a:rPr>
              <a:t>жинау</a:t>
            </a:r>
            <a:r>
              <a:rPr lang="ru-RU" sz="1900" dirty="0">
                <a:solidFill>
                  <a:schemeClr val="bg2">
                    <a:lumMod val="50000"/>
                  </a:schemeClr>
                </a:solidFill>
                <a:latin typeface="Times New Roman" pitchFamily="18" charset="0"/>
                <a:cs typeface="Times New Roman" pitchFamily="18" charset="0"/>
              </a:rPr>
              <a:t> </a:t>
            </a:r>
            <a:r>
              <a:rPr lang="ru-RU" sz="1900" dirty="0" err="1">
                <a:solidFill>
                  <a:schemeClr val="bg2">
                    <a:lumMod val="50000"/>
                  </a:schemeClr>
                </a:solidFill>
                <a:latin typeface="Times New Roman" pitchFamily="18" charset="0"/>
                <a:cs typeface="Times New Roman" pitchFamily="18" charset="0"/>
              </a:rPr>
              <a:t>Аралар</a:t>
            </a:r>
            <a:r>
              <a:rPr lang="ru-RU" sz="1900" dirty="0">
                <a:solidFill>
                  <a:schemeClr val="bg2">
                    <a:lumMod val="50000"/>
                  </a:schemeClr>
                </a:solidFill>
                <a:latin typeface="Times New Roman" pitchFamily="18" charset="0"/>
                <a:cs typeface="Times New Roman" pitchFamily="18" charset="0"/>
              </a:rPr>
              <a:t> </a:t>
            </a:r>
            <a:r>
              <a:rPr lang="ru-RU" sz="1900" dirty="0" err="1">
                <a:solidFill>
                  <a:schemeClr val="bg2">
                    <a:lumMod val="50000"/>
                  </a:schemeClr>
                </a:solidFill>
                <a:latin typeface="Times New Roman" pitchFamily="18" charset="0"/>
                <a:cs typeface="Times New Roman" pitchFamily="18" charset="0"/>
              </a:rPr>
              <a:t>өмір</a:t>
            </a:r>
            <a:r>
              <a:rPr lang="ru-RU" sz="1900" dirty="0">
                <a:solidFill>
                  <a:schemeClr val="bg2">
                    <a:lumMod val="50000"/>
                  </a:schemeClr>
                </a:solidFill>
                <a:latin typeface="Times New Roman" pitchFamily="18" charset="0"/>
                <a:cs typeface="Times New Roman" pitchFamily="18" charset="0"/>
              </a:rPr>
              <a:t> </a:t>
            </a:r>
            <a:r>
              <a:rPr lang="ru-RU" sz="1900" dirty="0" err="1">
                <a:solidFill>
                  <a:schemeClr val="bg2">
                    <a:lumMod val="50000"/>
                  </a:schemeClr>
                </a:solidFill>
                <a:latin typeface="Times New Roman" pitchFamily="18" charset="0"/>
                <a:cs typeface="Times New Roman" pitchFamily="18" charset="0"/>
              </a:rPr>
              <a:t>сүру</a:t>
            </a:r>
            <a:r>
              <a:rPr lang="ru-RU" sz="1900" dirty="0">
                <a:solidFill>
                  <a:schemeClr val="bg2">
                    <a:lumMod val="50000"/>
                  </a:schemeClr>
                </a:solidFill>
                <a:latin typeface="Times New Roman" pitchFamily="18" charset="0"/>
                <a:cs typeface="Times New Roman" pitchFamily="18" charset="0"/>
              </a:rPr>
              <a:t> </a:t>
            </a:r>
            <a:r>
              <a:rPr lang="ru-RU" sz="1900" dirty="0" err="1">
                <a:solidFill>
                  <a:schemeClr val="bg2">
                    <a:lumMod val="50000"/>
                  </a:schemeClr>
                </a:solidFill>
                <a:latin typeface="Times New Roman" pitchFamily="18" charset="0"/>
                <a:cs typeface="Times New Roman" pitchFamily="18" charset="0"/>
              </a:rPr>
              <a:t>үшін</a:t>
            </a:r>
            <a:r>
              <a:rPr lang="ru-RU" sz="1900" dirty="0">
                <a:solidFill>
                  <a:schemeClr val="bg2">
                    <a:lumMod val="50000"/>
                  </a:schemeClr>
                </a:solidFill>
                <a:latin typeface="Times New Roman" pitchFamily="18" charset="0"/>
                <a:cs typeface="Times New Roman" pitchFamily="18" charset="0"/>
              </a:rPr>
              <a:t> бал </a:t>
            </a:r>
            <a:r>
              <a:rPr lang="ru-RU" sz="1900" dirty="0" err="1">
                <a:solidFill>
                  <a:schemeClr val="bg2">
                    <a:lumMod val="50000"/>
                  </a:schemeClr>
                </a:solidFill>
                <a:latin typeface="Times New Roman" pitchFamily="18" charset="0"/>
                <a:cs typeface="Times New Roman" pitchFamily="18" charset="0"/>
              </a:rPr>
              <a:t>жасайды</a:t>
            </a:r>
            <a:r>
              <a:rPr lang="ru-RU" sz="1900" dirty="0">
                <a:solidFill>
                  <a:schemeClr val="bg2">
                    <a:lumMod val="50000"/>
                  </a:schemeClr>
                </a:solidFill>
                <a:latin typeface="Times New Roman" pitchFamily="18" charset="0"/>
                <a:cs typeface="Times New Roman" pitchFamily="18" charset="0"/>
              </a:rPr>
              <a:t>. </a:t>
            </a:r>
            <a:r>
              <a:rPr lang="ru-RU" sz="1900" dirty="0" err="1">
                <a:solidFill>
                  <a:schemeClr val="bg2">
                    <a:lumMod val="50000"/>
                  </a:schemeClr>
                </a:solidFill>
                <a:latin typeface="Times New Roman" pitchFamily="18" charset="0"/>
                <a:cs typeface="Times New Roman" pitchFamily="18" charset="0"/>
              </a:rPr>
              <a:t>Олар</a:t>
            </a:r>
            <a:r>
              <a:rPr lang="ru-RU" sz="1900" dirty="0">
                <a:solidFill>
                  <a:schemeClr val="bg2">
                    <a:lumMod val="50000"/>
                  </a:schemeClr>
                </a:solidFill>
                <a:latin typeface="Times New Roman" pitchFamily="18" charset="0"/>
                <a:cs typeface="Times New Roman" pitchFamily="18" charset="0"/>
              </a:rPr>
              <a:t> </a:t>
            </a:r>
            <a:r>
              <a:rPr lang="ru-RU" sz="1900" dirty="0" err="1">
                <a:solidFill>
                  <a:schemeClr val="bg2">
                    <a:lumMod val="50000"/>
                  </a:schemeClr>
                </a:solidFill>
                <a:latin typeface="Times New Roman" pitchFamily="18" charset="0"/>
                <a:cs typeface="Times New Roman" pitchFamily="18" charset="0"/>
              </a:rPr>
              <a:t>үшін</a:t>
            </a:r>
            <a:r>
              <a:rPr lang="ru-RU" sz="1900" dirty="0">
                <a:solidFill>
                  <a:schemeClr val="bg2">
                    <a:lumMod val="50000"/>
                  </a:schemeClr>
                </a:solidFill>
                <a:latin typeface="Times New Roman" pitchFamily="18" charset="0"/>
                <a:cs typeface="Times New Roman" pitchFamily="18" charset="0"/>
              </a:rPr>
              <a:t> </a:t>
            </a:r>
            <a:r>
              <a:rPr lang="ru-RU" sz="1900" dirty="0" err="1">
                <a:solidFill>
                  <a:schemeClr val="bg2">
                    <a:lumMod val="50000"/>
                  </a:schemeClr>
                </a:solidFill>
                <a:latin typeface="Times New Roman" pitchFamily="18" charset="0"/>
                <a:cs typeface="Times New Roman" pitchFamily="18" charset="0"/>
              </a:rPr>
              <a:t>бұл</a:t>
            </a:r>
            <a:r>
              <a:rPr lang="ru-RU" sz="1900" dirty="0">
                <a:solidFill>
                  <a:schemeClr val="bg2">
                    <a:lumMod val="50000"/>
                  </a:schemeClr>
                </a:solidFill>
                <a:latin typeface="Times New Roman" pitchFamily="18" charset="0"/>
                <a:cs typeface="Times New Roman" pitchFamily="18" charset="0"/>
              </a:rPr>
              <a:t> </a:t>
            </a:r>
            <a:r>
              <a:rPr lang="ru-RU" sz="1900" dirty="0" err="1">
                <a:solidFill>
                  <a:schemeClr val="bg2">
                    <a:lumMod val="50000"/>
                  </a:schemeClr>
                </a:solidFill>
                <a:latin typeface="Times New Roman" pitchFamily="18" charset="0"/>
                <a:cs typeface="Times New Roman" pitchFamily="18" charset="0"/>
              </a:rPr>
              <a:t>басты</a:t>
            </a:r>
            <a:r>
              <a:rPr lang="ru-RU" sz="1900" dirty="0">
                <a:solidFill>
                  <a:schemeClr val="bg2">
                    <a:lumMod val="50000"/>
                  </a:schemeClr>
                </a:solidFill>
                <a:latin typeface="Times New Roman" pitchFamily="18" charset="0"/>
                <a:cs typeface="Times New Roman" pitchFamily="18" charset="0"/>
              </a:rPr>
              <a:t> </a:t>
            </a:r>
            <a:r>
              <a:rPr lang="ru-RU" sz="1900" dirty="0" err="1">
                <a:solidFill>
                  <a:schemeClr val="bg2">
                    <a:lumMod val="50000"/>
                  </a:schemeClr>
                </a:solidFill>
                <a:latin typeface="Times New Roman" pitchFamily="18" charset="0"/>
                <a:cs typeface="Times New Roman" pitchFamily="18" charset="0"/>
              </a:rPr>
              <a:t>тамақ</a:t>
            </a:r>
            <a:r>
              <a:rPr lang="ru-RU" sz="1900" dirty="0">
                <a:solidFill>
                  <a:schemeClr val="bg2">
                    <a:lumMod val="50000"/>
                  </a:schemeClr>
                </a:solidFill>
                <a:latin typeface="Times New Roman" pitchFamily="18" charset="0"/>
                <a:cs typeface="Times New Roman" pitchFamily="18" charset="0"/>
              </a:rPr>
              <a:t>. </a:t>
            </a:r>
            <a:r>
              <a:rPr lang="ru-RU" sz="1900" dirty="0" err="1">
                <a:solidFill>
                  <a:schemeClr val="bg2">
                    <a:lumMod val="50000"/>
                  </a:schemeClr>
                </a:solidFill>
                <a:latin typeface="Times New Roman" pitchFamily="18" charset="0"/>
                <a:cs typeface="Times New Roman" pitchFamily="18" charset="0"/>
              </a:rPr>
              <a:t>Егер</a:t>
            </a:r>
            <a:r>
              <a:rPr lang="ru-RU" sz="1900" dirty="0">
                <a:solidFill>
                  <a:schemeClr val="bg2">
                    <a:lumMod val="50000"/>
                  </a:schemeClr>
                </a:solidFill>
                <a:latin typeface="Times New Roman" pitchFamily="18" charset="0"/>
                <a:cs typeface="Times New Roman" pitchFamily="18" charset="0"/>
              </a:rPr>
              <a:t> </a:t>
            </a:r>
            <a:r>
              <a:rPr lang="ru-RU" sz="1900" dirty="0" err="1">
                <a:solidFill>
                  <a:schemeClr val="bg2">
                    <a:lumMod val="50000"/>
                  </a:schemeClr>
                </a:solidFill>
                <a:latin typeface="Times New Roman" pitchFamily="18" charset="0"/>
                <a:cs typeface="Times New Roman" pitchFamily="18" charset="0"/>
              </a:rPr>
              <a:t>омартада</a:t>
            </a:r>
            <a:r>
              <a:rPr lang="ru-RU" sz="1900" dirty="0">
                <a:solidFill>
                  <a:schemeClr val="bg2">
                    <a:lumMod val="50000"/>
                  </a:schemeClr>
                </a:solidFill>
                <a:latin typeface="Times New Roman" pitchFamily="18" charset="0"/>
                <a:cs typeface="Times New Roman" pitchFamily="18" charset="0"/>
              </a:rPr>
              <a:t> 60,000-ға </a:t>
            </a:r>
            <a:r>
              <a:rPr lang="ru-RU" sz="1900" dirty="0" err="1">
                <a:solidFill>
                  <a:schemeClr val="bg2">
                    <a:lumMod val="50000"/>
                  </a:schemeClr>
                </a:solidFill>
                <a:latin typeface="Times New Roman" pitchFamily="18" charset="0"/>
                <a:cs typeface="Times New Roman" pitchFamily="18" charset="0"/>
              </a:rPr>
              <a:t>жуық</a:t>
            </a:r>
            <a:r>
              <a:rPr lang="ru-RU" sz="1900" dirty="0">
                <a:solidFill>
                  <a:schemeClr val="bg2">
                    <a:lumMod val="50000"/>
                  </a:schemeClr>
                </a:solidFill>
                <a:latin typeface="Times New Roman" pitchFamily="18" charset="0"/>
                <a:cs typeface="Times New Roman" pitchFamily="18" charset="0"/>
              </a:rPr>
              <a:t> ара </a:t>
            </a:r>
            <a:r>
              <a:rPr lang="ru-RU" sz="1900" dirty="0" err="1">
                <a:solidFill>
                  <a:schemeClr val="bg2">
                    <a:lumMod val="50000"/>
                  </a:schemeClr>
                </a:solidFill>
                <a:latin typeface="Times New Roman" pitchFamily="18" charset="0"/>
                <a:cs typeface="Times New Roman" pitchFamily="18" charset="0"/>
              </a:rPr>
              <a:t>болса</a:t>
            </a:r>
            <a:r>
              <a:rPr lang="ru-RU" sz="1900" dirty="0">
                <a:solidFill>
                  <a:schemeClr val="bg2">
                    <a:lumMod val="50000"/>
                  </a:schemeClr>
                </a:solidFill>
                <a:latin typeface="Times New Roman" pitchFamily="18" charset="0"/>
                <a:cs typeface="Times New Roman" pitchFamily="18" charset="0"/>
              </a:rPr>
              <a:t>, </a:t>
            </a:r>
            <a:r>
              <a:rPr lang="ru-RU" sz="1900" dirty="0" err="1">
                <a:solidFill>
                  <a:schemeClr val="bg2">
                    <a:lumMod val="50000"/>
                  </a:schemeClr>
                </a:solidFill>
                <a:latin typeface="Times New Roman" pitchFamily="18" charset="0"/>
                <a:cs typeface="Times New Roman" pitchFamily="18" charset="0"/>
              </a:rPr>
              <a:t>олардың</a:t>
            </a:r>
            <a:r>
              <a:rPr lang="ru-RU" sz="1900" dirty="0">
                <a:solidFill>
                  <a:schemeClr val="bg2">
                    <a:lumMod val="50000"/>
                  </a:schemeClr>
                </a:solidFill>
                <a:latin typeface="Times New Roman" pitchFamily="18" charset="0"/>
                <a:cs typeface="Times New Roman" pitchFamily="18" charset="0"/>
              </a:rPr>
              <a:t> </a:t>
            </a:r>
            <a:r>
              <a:rPr lang="ru-RU" sz="1900" dirty="0" err="1">
                <a:solidFill>
                  <a:schemeClr val="bg2">
                    <a:lumMod val="50000"/>
                  </a:schemeClr>
                </a:solidFill>
                <a:latin typeface="Times New Roman" pitchFamily="18" charset="0"/>
                <a:cs typeface="Times New Roman" pitchFamily="18" charset="0"/>
              </a:rPr>
              <a:t>үштен</a:t>
            </a:r>
            <a:r>
              <a:rPr lang="ru-RU" sz="1900" dirty="0">
                <a:solidFill>
                  <a:schemeClr val="bg2">
                    <a:lumMod val="50000"/>
                  </a:schemeClr>
                </a:solidFill>
                <a:latin typeface="Times New Roman" pitchFamily="18" charset="0"/>
                <a:cs typeface="Times New Roman" pitchFamily="18" charset="0"/>
              </a:rPr>
              <a:t> </a:t>
            </a:r>
            <a:r>
              <a:rPr lang="ru-RU" sz="1900" dirty="0" err="1">
                <a:solidFill>
                  <a:schemeClr val="bg2">
                    <a:lumMod val="50000"/>
                  </a:schemeClr>
                </a:solidFill>
                <a:latin typeface="Times New Roman" pitchFamily="18" charset="0"/>
                <a:cs typeface="Times New Roman" pitchFamily="18" charset="0"/>
              </a:rPr>
              <a:t>бір</a:t>
            </a:r>
            <a:r>
              <a:rPr lang="ru-RU" sz="1900" dirty="0">
                <a:solidFill>
                  <a:schemeClr val="bg2">
                    <a:lumMod val="50000"/>
                  </a:schemeClr>
                </a:solidFill>
                <a:latin typeface="Times New Roman" pitchFamily="18" charset="0"/>
                <a:cs typeface="Times New Roman" pitchFamily="18" charset="0"/>
              </a:rPr>
              <a:t> </a:t>
            </a:r>
            <a:r>
              <a:rPr lang="ru-RU" sz="1900" dirty="0" err="1">
                <a:solidFill>
                  <a:schemeClr val="bg2">
                    <a:lumMod val="50000"/>
                  </a:schemeClr>
                </a:solidFill>
                <a:latin typeface="Times New Roman" pitchFamily="18" charset="0"/>
                <a:cs typeface="Times New Roman" pitchFamily="18" charset="0"/>
              </a:rPr>
              <a:t>бөлігі</a:t>
            </a:r>
            <a:r>
              <a:rPr lang="ru-RU" sz="1900" dirty="0">
                <a:solidFill>
                  <a:schemeClr val="bg2">
                    <a:lumMod val="50000"/>
                  </a:schemeClr>
                </a:solidFill>
                <a:latin typeface="Times New Roman" pitchFamily="18" charset="0"/>
                <a:cs typeface="Times New Roman" pitchFamily="18" charset="0"/>
              </a:rPr>
              <a:t> </a:t>
            </a:r>
            <a:r>
              <a:rPr lang="ru-RU" sz="1900" dirty="0" err="1">
                <a:solidFill>
                  <a:schemeClr val="bg2">
                    <a:lumMod val="50000"/>
                  </a:schemeClr>
                </a:solidFill>
                <a:latin typeface="Times New Roman" pitchFamily="18" charset="0"/>
                <a:cs typeface="Times New Roman" pitchFamily="18" charset="0"/>
              </a:rPr>
              <a:t>шірне</a:t>
            </a:r>
            <a:r>
              <a:rPr lang="ru-RU" sz="1900" dirty="0">
                <a:solidFill>
                  <a:schemeClr val="bg2">
                    <a:lumMod val="50000"/>
                  </a:schemeClr>
                </a:solidFill>
                <a:latin typeface="Times New Roman" pitchFamily="18" charset="0"/>
                <a:cs typeface="Times New Roman" pitchFamily="18" charset="0"/>
              </a:rPr>
              <a:t> </a:t>
            </a:r>
            <a:r>
              <a:rPr lang="ru-RU" sz="1900" dirty="0" err="1">
                <a:solidFill>
                  <a:schemeClr val="bg2">
                    <a:lumMod val="50000"/>
                  </a:schemeClr>
                </a:solidFill>
                <a:latin typeface="Times New Roman" pitchFamily="18" charset="0"/>
                <a:cs typeface="Times New Roman" pitchFamily="18" charset="0"/>
              </a:rPr>
              <a:t>жинайды</a:t>
            </a:r>
            <a:r>
              <a:rPr lang="ru-RU" sz="1900" dirty="0">
                <a:solidFill>
                  <a:schemeClr val="bg2">
                    <a:lumMod val="50000"/>
                  </a:schemeClr>
                </a:solidFill>
                <a:latin typeface="Times New Roman" pitchFamily="18" charset="0"/>
                <a:cs typeface="Times New Roman" pitchFamily="18" charset="0"/>
              </a:rPr>
              <a:t>, ал </a:t>
            </a:r>
            <a:r>
              <a:rPr lang="ru-RU" sz="1900" dirty="0" err="1">
                <a:solidFill>
                  <a:schemeClr val="bg2">
                    <a:lumMod val="50000"/>
                  </a:schemeClr>
                </a:solidFill>
                <a:latin typeface="Times New Roman" pitchFamily="18" charset="0"/>
                <a:cs typeface="Times New Roman" pitchFamily="18" charset="0"/>
              </a:rPr>
              <a:t>олан</a:t>
            </a:r>
            <a:r>
              <a:rPr lang="ru-RU" sz="1900" dirty="0">
                <a:solidFill>
                  <a:schemeClr val="bg2">
                    <a:lumMod val="50000"/>
                  </a:schemeClr>
                </a:solidFill>
                <a:latin typeface="Times New Roman" pitchFamily="18" charset="0"/>
                <a:cs typeface="Times New Roman" pitchFamily="18" charset="0"/>
              </a:rPr>
              <a:t> </a:t>
            </a:r>
            <a:r>
              <a:rPr lang="ru-RU" sz="1900" dirty="0" err="1">
                <a:solidFill>
                  <a:schemeClr val="bg2">
                    <a:lumMod val="50000"/>
                  </a:schemeClr>
                </a:solidFill>
                <a:latin typeface="Times New Roman" pitchFamily="18" charset="0"/>
                <a:cs typeface="Times New Roman" pitchFamily="18" charset="0"/>
              </a:rPr>
              <a:t>омартадағы</a:t>
            </a:r>
            <a:r>
              <a:rPr lang="ru-RU" sz="1900" dirty="0">
                <a:solidFill>
                  <a:schemeClr val="bg2">
                    <a:lumMod val="50000"/>
                  </a:schemeClr>
                </a:solidFill>
                <a:latin typeface="Times New Roman" pitchFamily="18" charset="0"/>
                <a:cs typeface="Times New Roman" pitchFamily="18" charset="0"/>
              </a:rPr>
              <a:t> </a:t>
            </a:r>
            <a:r>
              <a:rPr lang="ru-RU" sz="1900" dirty="0" err="1">
                <a:solidFill>
                  <a:schemeClr val="bg2">
                    <a:lumMod val="50000"/>
                  </a:schemeClr>
                </a:solidFill>
                <a:latin typeface="Times New Roman" pitchFamily="18" charset="0"/>
                <a:cs typeface="Times New Roman" pitchFamily="18" charset="0"/>
              </a:rPr>
              <a:t>аралар</a:t>
            </a:r>
            <a:r>
              <a:rPr lang="ru-RU" sz="1900" dirty="0">
                <a:solidFill>
                  <a:schemeClr val="bg2">
                    <a:lumMod val="50000"/>
                  </a:schemeClr>
                </a:solidFill>
                <a:latin typeface="Times New Roman" pitchFamily="18" charset="0"/>
                <a:cs typeface="Times New Roman" pitchFamily="18" charset="0"/>
              </a:rPr>
              <a:t> бал </a:t>
            </a:r>
            <a:r>
              <a:rPr lang="ru-RU" sz="1900" dirty="0" err="1">
                <a:solidFill>
                  <a:schemeClr val="bg2">
                    <a:lumMod val="50000"/>
                  </a:schemeClr>
                </a:solidFill>
                <a:latin typeface="Times New Roman" pitchFamily="18" charset="0"/>
                <a:cs typeface="Times New Roman" pitchFamily="18" charset="0"/>
              </a:rPr>
              <a:t>жасайды</a:t>
            </a:r>
            <a:r>
              <a:rPr lang="ru-RU" sz="1900" dirty="0">
                <a:solidFill>
                  <a:schemeClr val="bg2">
                    <a:lumMod val="50000"/>
                  </a:schemeClr>
                </a:solidFill>
                <a:latin typeface="Times New Roman" pitchFamily="18" charset="0"/>
                <a:cs typeface="Times New Roman" pitchFamily="18" charset="0"/>
              </a:rPr>
              <a:t>. </a:t>
            </a:r>
            <a:r>
              <a:rPr lang="ru-RU" sz="1900" dirty="0" err="1">
                <a:solidFill>
                  <a:schemeClr val="bg2">
                    <a:lumMod val="50000"/>
                  </a:schemeClr>
                </a:solidFill>
                <a:latin typeface="Times New Roman" pitchFamily="18" charset="0"/>
                <a:cs typeface="Times New Roman" pitchFamily="18" charset="0"/>
              </a:rPr>
              <a:t>Аралардың</a:t>
            </a:r>
            <a:r>
              <a:rPr lang="ru-RU" sz="1900" dirty="0">
                <a:solidFill>
                  <a:schemeClr val="bg2">
                    <a:lumMod val="50000"/>
                  </a:schemeClr>
                </a:solidFill>
                <a:latin typeface="Times New Roman" pitchFamily="18" charset="0"/>
                <a:cs typeface="Times New Roman" pitchFamily="18" charset="0"/>
              </a:rPr>
              <a:t> </a:t>
            </a:r>
            <a:r>
              <a:rPr lang="ru-RU" sz="1900" dirty="0" err="1">
                <a:solidFill>
                  <a:schemeClr val="bg2">
                    <a:lumMod val="50000"/>
                  </a:schemeClr>
                </a:solidFill>
                <a:latin typeface="Times New Roman" pitchFamily="18" charset="0"/>
                <a:cs typeface="Times New Roman" pitchFamily="18" charset="0"/>
              </a:rPr>
              <a:t>шағын</a:t>
            </a:r>
            <a:r>
              <a:rPr lang="ru-RU" sz="1900" dirty="0">
                <a:solidFill>
                  <a:schemeClr val="bg2">
                    <a:lumMod val="50000"/>
                  </a:schemeClr>
                </a:solidFill>
                <a:latin typeface="Times New Roman" pitchFamily="18" charset="0"/>
                <a:cs typeface="Times New Roman" pitchFamily="18" charset="0"/>
              </a:rPr>
              <a:t> </a:t>
            </a:r>
            <a:r>
              <a:rPr lang="ru-RU" sz="1900" dirty="0" err="1">
                <a:solidFill>
                  <a:schemeClr val="bg2">
                    <a:lumMod val="50000"/>
                  </a:schemeClr>
                </a:solidFill>
                <a:latin typeface="Times New Roman" pitchFamily="18" charset="0"/>
                <a:cs typeface="Times New Roman" pitchFamily="18" charset="0"/>
              </a:rPr>
              <a:t>мөлшері</a:t>
            </a:r>
            <a:r>
              <a:rPr lang="ru-RU" sz="1900" dirty="0">
                <a:solidFill>
                  <a:schemeClr val="bg2">
                    <a:lumMod val="50000"/>
                  </a:schemeClr>
                </a:solidFill>
                <a:latin typeface="Times New Roman" pitchFamily="18" charset="0"/>
                <a:cs typeface="Times New Roman" pitchFamily="18" charset="0"/>
              </a:rPr>
              <a:t> </a:t>
            </a:r>
            <a:r>
              <a:rPr lang="ru-RU" sz="1900" dirty="0" err="1">
                <a:solidFill>
                  <a:schemeClr val="bg2">
                    <a:lumMod val="50000"/>
                  </a:schemeClr>
                </a:solidFill>
                <a:latin typeface="Times New Roman" pitchFamily="18" charset="0"/>
                <a:cs typeface="Times New Roman" pitchFamily="18" charset="0"/>
              </a:rPr>
              <a:t>жинаушы</a:t>
            </a:r>
            <a:r>
              <a:rPr lang="ru-RU" sz="1900" dirty="0">
                <a:solidFill>
                  <a:schemeClr val="bg2">
                    <a:lumMod val="50000"/>
                  </a:schemeClr>
                </a:solidFill>
                <a:latin typeface="Times New Roman" pitchFamily="18" charset="0"/>
                <a:cs typeface="Times New Roman" pitchFamily="18" charset="0"/>
              </a:rPr>
              <a:t> </a:t>
            </a:r>
            <a:r>
              <a:rPr lang="ru-RU" sz="1900" dirty="0" err="1">
                <a:solidFill>
                  <a:schemeClr val="bg2">
                    <a:lumMod val="50000"/>
                  </a:schemeClr>
                </a:solidFill>
                <a:latin typeface="Times New Roman" pitchFamily="18" charset="0"/>
                <a:cs typeface="Times New Roman" pitchFamily="18" charset="0"/>
              </a:rPr>
              <a:t>немесе</a:t>
            </a:r>
            <a:r>
              <a:rPr lang="ru-RU" sz="1900" dirty="0">
                <a:solidFill>
                  <a:schemeClr val="bg2">
                    <a:lumMod val="50000"/>
                  </a:schemeClr>
                </a:solidFill>
                <a:latin typeface="Times New Roman" pitchFamily="18" charset="0"/>
                <a:cs typeface="Times New Roman" pitchFamily="18" charset="0"/>
              </a:rPr>
              <a:t> </a:t>
            </a:r>
            <a:r>
              <a:rPr lang="ru-RU" sz="1900" dirty="0" err="1">
                <a:solidFill>
                  <a:schemeClr val="bg2">
                    <a:lumMod val="50000"/>
                  </a:schemeClr>
                </a:solidFill>
                <a:latin typeface="Times New Roman" pitchFamily="18" charset="0"/>
                <a:cs typeface="Times New Roman" pitchFamily="18" charset="0"/>
              </a:rPr>
              <a:t>іздеуші</a:t>
            </a:r>
            <a:r>
              <a:rPr lang="ru-RU" sz="1900" dirty="0">
                <a:solidFill>
                  <a:schemeClr val="bg2">
                    <a:lumMod val="50000"/>
                  </a:schemeClr>
                </a:solidFill>
                <a:latin typeface="Times New Roman" pitchFamily="18" charset="0"/>
                <a:cs typeface="Times New Roman" pitchFamily="18" charset="0"/>
              </a:rPr>
              <a:t> </a:t>
            </a:r>
            <a:r>
              <a:rPr lang="ru-RU" sz="1900" dirty="0" err="1">
                <a:solidFill>
                  <a:schemeClr val="bg2">
                    <a:lumMod val="50000"/>
                  </a:schemeClr>
                </a:solidFill>
                <a:latin typeface="Times New Roman" pitchFamily="18" charset="0"/>
                <a:cs typeface="Times New Roman" pitchFamily="18" charset="0"/>
              </a:rPr>
              <a:t>ретінде</a:t>
            </a:r>
            <a:r>
              <a:rPr lang="ru-RU" sz="1900" dirty="0">
                <a:solidFill>
                  <a:schemeClr val="bg2">
                    <a:lumMod val="50000"/>
                  </a:schemeClr>
                </a:solidFill>
                <a:latin typeface="Times New Roman" pitchFamily="18" charset="0"/>
                <a:cs typeface="Times New Roman" pitchFamily="18" charset="0"/>
              </a:rPr>
              <a:t> </a:t>
            </a:r>
            <a:r>
              <a:rPr lang="ru-RU" sz="1900" dirty="0" err="1">
                <a:solidFill>
                  <a:schemeClr val="bg2">
                    <a:lumMod val="50000"/>
                  </a:schemeClr>
                </a:solidFill>
                <a:latin typeface="Times New Roman" pitchFamily="18" charset="0"/>
                <a:cs typeface="Times New Roman" pitchFamily="18" charset="0"/>
              </a:rPr>
              <a:t>жұмыс</a:t>
            </a:r>
            <a:r>
              <a:rPr lang="ru-RU" sz="1900" dirty="0">
                <a:solidFill>
                  <a:schemeClr val="bg2">
                    <a:lumMod val="50000"/>
                  </a:schemeClr>
                </a:solidFill>
                <a:latin typeface="Times New Roman" pitchFamily="18" charset="0"/>
                <a:cs typeface="Times New Roman" pitchFamily="18" charset="0"/>
              </a:rPr>
              <a:t> </a:t>
            </a:r>
            <a:r>
              <a:rPr lang="ru-RU" sz="1900" dirty="0" err="1">
                <a:solidFill>
                  <a:schemeClr val="bg2">
                    <a:lumMod val="50000"/>
                  </a:schemeClr>
                </a:solidFill>
                <a:latin typeface="Times New Roman" pitchFamily="18" charset="0"/>
                <a:cs typeface="Times New Roman" pitchFamily="18" charset="0"/>
              </a:rPr>
              <a:t>жасайды</a:t>
            </a:r>
            <a:r>
              <a:rPr lang="ru-RU" sz="1900" dirty="0">
                <a:solidFill>
                  <a:schemeClr val="bg2">
                    <a:lumMod val="50000"/>
                  </a:schemeClr>
                </a:solidFill>
                <a:latin typeface="Times New Roman" pitchFamily="18" charset="0"/>
                <a:cs typeface="Times New Roman" pitchFamily="18" charset="0"/>
              </a:rPr>
              <a:t>. </a:t>
            </a:r>
            <a:r>
              <a:rPr lang="ru-RU" sz="1900" dirty="0" err="1">
                <a:solidFill>
                  <a:schemeClr val="bg2">
                    <a:lumMod val="50000"/>
                  </a:schemeClr>
                </a:solidFill>
                <a:latin typeface="Times New Roman" pitchFamily="18" charset="0"/>
                <a:cs typeface="Times New Roman" pitchFamily="18" charset="0"/>
              </a:rPr>
              <a:t>Олар</a:t>
            </a:r>
            <a:r>
              <a:rPr lang="ru-RU" sz="1900" dirty="0">
                <a:solidFill>
                  <a:schemeClr val="bg2">
                    <a:lumMod val="50000"/>
                  </a:schemeClr>
                </a:solidFill>
                <a:latin typeface="Times New Roman" pitchFamily="18" charset="0"/>
                <a:cs typeface="Times New Roman" pitchFamily="18" charset="0"/>
              </a:rPr>
              <a:t> </a:t>
            </a:r>
            <a:r>
              <a:rPr lang="ru-RU" sz="1900" dirty="0" err="1">
                <a:solidFill>
                  <a:schemeClr val="bg2">
                    <a:lumMod val="50000"/>
                  </a:schemeClr>
                </a:solidFill>
                <a:latin typeface="Times New Roman" pitchFamily="18" charset="0"/>
                <a:cs typeface="Times New Roman" pitchFamily="18" charset="0"/>
              </a:rPr>
              <a:t>шірненің</a:t>
            </a:r>
            <a:r>
              <a:rPr lang="ru-RU" sz="1900" dirty="0">
                <a:solidFill>
                  <a:schemeClr val="bg2">
                    <a:lumMod val="50000"/>
                  </a:schemeClr>
                </a:solidFill>
                <a:latin typeface="Times New Roman" pitchFamily="18" charset="0"/>
                <a:cs typeface="Times New Roman" pitchFamily="18" charset="0"/>
              </a:rPr>
              <a:t> </a:t>
            </a:r>
            <a:r>
              <a:rPr lang="ru-RU" sz="1900" dirty="0" err="1">
                <a:solidFill>
                  <a:schemeClr val="bg2">
                    <a:lumMod val="50000"/>
                  </a:schemeClr>
                </a:solidFill>
                <a:latin typeface="Times New Roman" pitchFamily="18" charset="0"/>
                <a:cs typeface="Times New Roman" pitchFamily="18" charset="0"/>
              </a:rPr>
              <a:t>көзін</a:t>
            </a:r>
            <a:r>
              <a:rPr lang="ru-RU" sz="1900" dirty="0">
                <a:solidFill>
                  <a:schemeClr val="bg2">
                    <a:lumMod val="50000"/>
                  </a:schemeClr>
                </a:solidFill>
                <a:latin typeface="Times New Roman" pitchFamily="18" charset="0"/>
                <a:cs typeface="Times New Roman" pitchFamily="18" charset="0"/>
              </a:rPr>
              <a:t> </a:t>
            </a:r>
            <a:r>
              <a:rPr lang="ru-RU" sz="1900" dirty="0" err="1">
                <a:solidFill>
                  <a:schemeClr val="bg2">
                    <a:lumMod val="50000"/>
                  </a:schemeClr>
                </a:solidFill>
                <a:latin typeface="Times New Roman" pitchFamily="18" charset="0"/>
                <a:cs typeface="Times New Roman" pitchFamily="18" charset="0"/>
              </a:rPr>
              <a:t>іздейді</a:t>
            </a:r>
            <a:r>
              <a:rPr lang="ru-RU" sz="1900" dirty="0">
                <a:solidFill>
                  <a:schemeClr val="bg2">
                    <a:lumMod val="50000"/>
                  </a:schemeClr>
                </a:solidFill>
                <a:latin typeface="Times New Roman" pitchFamily="18" charset="0"/>
                <a:cs typeface="Times New Roman" pitchFamily="18" charset="0"/>
              </a:rPr>
              <a:t>, </a:t>
            </a:r>
            <a:r>
              <a:rPr lang="ru-RU" sz="1900" dirty="0" err="1">
                <a:solidFill>
                  <a:schemeClr val="bg2">
                    <a:lumMod val="50000"/>
                  </a:schemeClr>
                </a:solidFill>
                <a:latin typeface="Times New Roman" pitchFamily="18" charset="0"/>
                <a:cs typeface="Times New Roman" pitchFamily="18" charset="0"/>
              </a:rPr>
              <a:t>одан</a:t>
            </a:r>
            <a:r>
              <a:rPr lang="ru-RU" sz="1900" dirty="0">
                <a:solidFill>
                  <a:schemeClr val="bg2">
                    <a:lumMod val="50000"/>
                  </a:schemeClr>
                </a:solidFill>
                <a:latin typeface="Times New Roman" pitchFamily="18" charset="0"/>
                <a:cs typeface="Times New Roman" pitchFamily="18" charset="0"/>
              </a:rPr>
              <a:t> </a:t>
            </a:r>
            <a:r>
              <a:rPr lang="ru-RU" sz="1900" dirty="0" err="1">
                <a:solidFill>
                  <a:schemeClr val="bg2">
                    <a:lumMod val="50000"/>
                  </a:schemeClr>
                </a:solidFill>
                <a:latin typeface="Times New Roman" pitchFamily="18" charset="0"/>
                <a:cs typeface="Times New Roman" pitchFamily="18" charset="0"/>
              </a:rPr>
              <a:t>кейін</a:t>
            </a:r>
            <a:r>
              <a:rPr lang="ru-RU" sz="1900" dirty="0">
                <a:solidFill>
                  <a:schemeClr val="bg2">
                    <a:lumMod val="50000"/>
                  </a:schemeClr>
                </a:solidFill>
                <a:latin typeface="Times New Roman" pitchFamily="18" charset="0"/>
                <a:cs typeface="Times New Roman" pitchFamily="18" charset="0"/>
              </a:rPr>
              <a:t> </a:t>
            </a:r>
            <a:r>
              <a:rPr lang="ru-RU" sz="1900" dirty="0" err="1">
                <a:solidFill>
                  <a:schemeClr val="bg2">
                    <a:lumMod val="50000"/>
                  </a:schemeClr>
                </a:solidFill>
                <a:latin typeface="Times New Roman" pitchFamily="18" charset="0"/>
                <a:cs typeface="Times New Roman" pitchFamily="18" charset="0"/>
              </a:rPr>
              <a:t>омартасына</a:t>
            </a:r>
            <a:r>
              <a:rPr lang="ru-RU" sz="1900" dirty="0">
                <a:solidFill>
                  <a:schemeClr val="bg2">
                    <a:lumMod val="50000"/>
                  </a:schemeClr>
                </a:solidFill>
                <a:latin typeface="Times New Roman" pitchFamily="18" charset="0"/>
                <a:cs typeface="Times New Roman" pitchFamily="18" charset="0"/>
              </a:rPr>
              <a:t> </a:t>
            </a:r>
            <a:r>
              <a:rPr lang="ru-RU" sz="1900" dirty="0" err="1">
                <a:solidFill>
                  <a:schemeClr val="bg2">
                    <a:lumMod val="50000"/>
                  </a:schemeClr>
                </a:solidFill>
                <a:latin typeface="Times New Roman" pitchFamily="18" charset="0"/>
                <a:cs typeface="Times New Roman" pitchFamily="18" charset="0"/>
              </a:rPr>
              <a:t>қайтып</a:t>
            </a:r>
            <a:r>
              <a:rPr lang="ru-RU" sz="1900" dirty="0">
                <a:solidFill>
                  <a:schemeClr val="bg2">
                    <a:lumMod val="50000"/>
                  </a:schemeClr>
                </a:solidFill>
                <a:latin typeface="Times New Roman" pitchFamily="18" charset="0"/>
                <a:cs typeface="Times New Roman" pitchFamily="18" charset="0"/>
              </a:rPr>
              <a:t>, </a:t>
            </a:r>
            <a:r>
              <a:rPr lang="ru-RU" sz="1900" dirty="0" err="1">
                <a:solidFill>
                  <a:schemeClr val="bg2">
                    <a:lumMod val="50000"/>
                  </a:schemeClr>
                </a:solidFill>
                <a:latin typeface="Times New Roman" pitchFamily="18" charset="0"/>
                <a:cs typeface="Times New Roman" pitchFamily="18" charset="0"/>
              </a:rPr>
              <a:t>ол</a:t>
            </a:r>
            <a:r>
              <a:rPr lang="ru-RU" sz="1900" dirty="0">
                <a:solidFill>
                  <a:schemeClr val="bg2">
                    <a:lumMod val="50000"/>
                  </a:schemeClr>
                </a:solidFill>
                <a:latin typeface="Times New Roman" pitchFamily="18" charset="0"/>
                <a:cs typeface="Times New Roman" pitchFamily="18" charset="0"/>
              </a:rPr>
              <a:t> </a:t>
            </a:r>
            <a:r>
              <a:rPr lang="ru-RU" sz="1900" dirty="0" err="1">
                <a:solidFill>
                  <a:schemeClr val="bg2">
                    <a:lumMod val="50000"/>
                  </a:schemeClr>
                </a:solidFill>
                <a:latin typeface="Times New Roman" pitchFamily="18" charset="0"/>
                <a:cs typeface="Times New Roman" pitchFamily="18" charset="0"/>
              </a:rPr>
              <a:t>туралы</a:t>
            </a:r>
            <a:r>
              <a:rPr lang="ru-RU" sz="1900" dirty="0">
                <a:solidFill>
                  <a:schemeClr val="bg2">
                    <a:lumMod val="50000"/>
                  </a:schemeClr>
                </a:solidFill>
                <a:latin typeface="Times New Roman" pitchFamily="18" charset="0"/>
                <a:cs typeface="Times New Roman" pitchFamily="18" charset="0"/>
              </a:rPr>
              <a:t> </a:t>
            </a:r>
            <a:r>
              <a:rPr lang="ru-RU" sz="1900" dirty="0" err="1">
                <a:solidFill>
                  <a:schemeClr val="bg2">
                    <a:lumMod val="50000"/>
                  </a:schemeClr>
                </a:solidFill>
                <a:latin typeface="Times New Roman" pitchFamily="18" charset="0"/>
                <a:cs typeface="Times New Roman" pitchFamily="18" charset="0"/>
              </a:rPr>
              <a:t>басқа</a:t>
            </a:r>
            <a:r>
              <a:rPr lang="ru-RU" sz="1900" dirty="0">
                <a:solidFill>
                  <a:schemeClr val="bg2">
                    <a:lumMod val="50000"/>
                  </a:schemeClr>
                </a:solidFill>
                <a:latin typeface="Times New Roman" pitchFamily="18" charset="0"/>
                <a:cs typeface="Times New Roman" pitchFamily="18" charset="0"/>
              </a:rPr>
              <a:t> </a:t>
            </a:r>
            <a:r>
              <a:rPr lang="ru-RU" sz="1900" dirty="0" err="1">
                <a:solidFill>
                  <a:schemeClr val="bg2">
                    <a:lumMod val="50000"/>
                  </a:schemeClr>
                </a:solidFill>
                <a:latin typeface="Times New Roman" pitchFamily="18" charset="0"/>
                <a:cs typeface="Times New Roman" pitchFamily="18" charset="0"/>
              </a:rPr>
              <a:t>араларға</a:t>
            </a:r>
            <a:r>
              <a:rPr lang="ru-RU" sz="1900" dirty="0">
                <a:solidFill>
                  <a:schemeClr val="bg2">
                    <a:lumMod val="50000"/>
                  </a:schemeClr>
                </a:solidFill>
                <a:latin typeface="Times New Roman" pitchFamily="18" charset="0"/>
                <a:cs typeface="Times New Roman" pitchFamily="18" charset="0"/>
              </a:rPr>
              <a:t> </a:t>
            </a:r>
            <a:r>
              <a:rPr lang="ru-RU" sz="1900" dirty="0" err="1">
                <a:solidFill>
                  <a:schemeClr val="bg2">
                    <a:lumMod val="50000"/>
                  </a:schemeClr>
                </a:solidFill>
                <a:latin typeface="Times New Roman" pitchFamily="18" charset="0"/>
                <a:cs typeface="Times New Roman" pitchFamily="18" charset="0"/>
              </a:rPr>
              <a:t>айтады</a:t>
            </a:r>
            <a:r>
              <a:rPr lang="ru-RU" sz="1900" dirty="0" smtClean="0">
                <a:solidFill>
                  <a:schemeClr val="bg2">
                    <a:lumMod val="50000"/>
                  </a:schemeClr>
                </a:solidFill>
                <a:latin typeface="Times New Roman" pitchFamily="18" charset="0"/>
                <a:cs typeface="Times New Roman" pitchFamily="18" charset="0"/>
              </a:rPr>
              <a:t>. </a:t>
            </a:r>
            <a:r>
              <a:rPr lang="ru-RU" sz="1900" dirty="0" err="1" smtClean="0">
                <a:solidFill>
                  <a:schemeClr val="bg2">
                    <a:lumMod val="50000"/>
                  </a:schemeClr>
                </a:solidFill>
                <a:latin typeface="Times New Roman" pitchFamily="18" charset="0"/>
                <a:cs typeface="Times New Roman" pitchFamily="18" charset="0"/>
              </a:rPr>
              <a:t>Жинаушылар</a:t>
            </a:r>
            <a:r>
              <a:rPr lang="ru-RU" sz="1900" dirty="0" smtClean="0">
                <a:solidFill>
                  <a:schemeClr val="bg2">
                    <a:lumMod val="50000"/>
                  </a:schemeClr>
                </a:solidFill>
                <a:latin typeface="Times New Roman" pitchFamily="18" charset="0"/>
                <a:cs typeface="Times New Roman" pitchFamily="18" charset="0"/>
              </a:rPr>
              <a:t> </a:t>
            </a:r>
            <a:r>
              <a:rPr lang="ru-RU" sz="1900" dirty="0" err="1">
                <a:solidFill>
                  <a:schemeClr val="bg2">
                    <a:lumMod val="50000"/>
                  </a:schemeClr>
                </a:solidFill>
                <a:latin typeface="Times New Roman" pitchFamily="18" charset="0"/>
                <a:cs typeface="Times New Roman" pitchFamily="18" charset="0"/>
              </a:rPr>
              <a:t>би</a:t>
            </a:r>
            <a:r>
              <a:rPr lang="ru-RU" sz="1900" dirty="0">
                <a:solidFill>
                  <a:schemeClr val="bg2">
                    <a:lumMod val="50000"/>
                  </a:schemeClr>
                </a:solidFill>
                <a:latin typeface="Times New Roman" pitchFamily="18" charset="0"/>
                <a:cs typeface="Times New Roman" pitchFamily="18" charset="0"/>
              </a:rPr>
              <a:t> </a:t>
            </a:r>
            <a:r>
              <a:rPr lang="ru-RU" sz="1900" dirty="0" err="1">
                <a:solidFill>
                  <a:schemeClr val="bg2">
                    <a:lumMod val="50000"/>
                  </a:schemeClr>
                </a:solidFill>
                <a:latin typeface="Times New Roman" pitchFamily="18" charset="0"/>
                <a:cs typeface="Times New Roman" pitchFamily="18" charset="0"/>
              </a:rPr>
              <a:t>арқылы</a:t>
            </a:r>
            <a:r>
              <a:rPr lang="ru-RU" sz="1900" dirty="0">
                <a:solidFill>
                  <a:schemeClr val="bg2">
                    <a:lumMod val="50000"/>
                  </a:schemeClr>
                </a:solidFill>
                <a:latin typeface="Times New Roman" pitchFamily="18" charset="0"/>
                <a:cs typeface="Times New Roman" pitchFamily="18" charset="0"/>
              </a:rPr>
              <a:t> </a:t>
            </a:r>
            <a:r>
              <a:rPr lang="ru-RU" sz="1900" dirty="0" err="1">
                <a:solidFill>
                  <a:schemeClr val="bg2">
                    <a:lumMod val="50000"/>
                  </a:schemeClr>
                </a:solidFill>
                <a:latin typeface="Times New Roman" pitchFamily="18" charset="0"/>
                <a:cs typeface="Times New Roman" pitchFamily="18" charset="0"/>
              </a:rPr>
              <a:t>басқа</a:t>
            </a:r>
            <a:r>
              <a:rPr lang="ru-RU" sz="1900" dirty="0">
                <a:solidFill>
                  <a:schemeClr val="bg2">
                    <a:lumMod val="50000"/>
                  </a:schemeClr>
                </a:solidFill>
                <a:latin typeface="Times New Roman" pitchFamily="18" charset="0"/>
                <a:cs typeface="Times New Roman" pitchFamily="18" charset="0"/>
              </a:rPr>
              <a:t> </a:t>
            </a:r>
            <a:r>
              <a:rPr lang="ru-RU" sz="1900" dirty="0" err="1">
                <a:solidFill>
                  <a:schemeClr val="bg2">
                    <a:lumMod val="50000"/>
                  </a:schemeClr>
                </a:solidFill>
                <a:latin typeface="Times New Roman" pitchFamily="18" charset="0"/>
                <a:cs typeface="Times New Roman" pitchFamily="18" charset="0"/>
              </a:rPr>
              <a:t>араларға</a:t>
            </a:r>
            <a:r>
              <a:rPr lang="ru-RU" sz="1900" dirty="0">
                <a:solidFill>
                  <a:schemeClr val="bg2">
                    <a:lumMod val="50000"/>
                  </a:schemeClr>
                </a:solidFill>
                <a:latin typeface="Times New Roman" pitchFamily="18" charset="0"/>
                <a:cs typeface="Times New Roman" pitchFamily="18" charset="0"/>
              </a:rPr>
              <a:t> </a:t>
            </a:r>
            <a:r>
              <a:rPr lang="ru-RU" sz="1900" dirty="0" err="1">
                <a:solidFill>
                  <a:schemeClr val="bg2">
                    <a:lumMod val="50000"/>
                  </a:schemeClr>
                </a:solidFill>
                <a:latin typeface="Times New Roman" pitchFamily="18" charset="0"/>
                <a:cs typeface="Times New Roman" pitchFamily="18" charset="0"/>
              </a:rPr>
              <a:t>шірненің</a:t>
            </a:r>
            <a:r>
              <a:rPr lang="ru-RU" sz="1900" dirty="0">
                <a:solidFill>
                  <a:schemeClr val="bg2">
                    <a:lumMod val="50000"/>
                  </a:schemeClr>
                </a:solidFill>
                <a:latin typeface="Times New Roman" pitchFamily="18" charset="0"/>
                <a:cs typeface="Times New Roman" pitchFamily="18" charset="0"/>
              </a:rPr>
              <a:t> </a:t>
            </a:r>
            <a:r>
              <a:rPr lang="ru-RU" sz="1900" dirty="0" err="1">
                <a:solidFill>
                  <a:schemeClr val="bg2">
                    <a:lumMod val="50000"/>
                  </a:schemeClr>
                </a:solidFill>
                <a:latin typeface="Times New Roman" pitchFamily="18" charset="0"/>
                <a:cs typeface="Times New Roman" pitchFamily="18" charset="0"/>
              </a:rPr>
              <a:t>көзі</a:t>
            </a:r>
            <a:r>
              <a:rPr lang="ru-RU" sz="1900" dirty="0">
                <a:solidFill>
                  <a:schemeClr val="bg2">
                    <a:lumMod val="50000"/>
                  </a:schemeClr>
                </a:solidFill>
                <a:latin typeface="Times New Roman" pitchFamily="18" charset="0"/>
                <a:cs typeface="Times New Roman" pitchFamily="18" charset="0"/>
              </a:rPr>
              <a:t> </a:t>
            </a:r>
            <a:r>
              <a:rPr lang="ru-RU" sz="1900" dirty="0" err="1">
                <a:solidFill>
                  <a:schemeClr val="bg2">
                    <a:lumMod val="50000"/>
                  </a:schemeClr>
                </a:solidFill>
                <a:latin typeface="Times New Roman" pitchFamily="18" charset="0"/>
                <a:cs typeface="Times New Roman" pitchFamily="18" charset="0"/>
              </a:rPr>
              <a:t>орналасқан</a:t>
            </a:r>
            <a:r>
              <a:rPr lang="ru-RU" sz="1900" dirty="0">
                <a:solidFill>
                  <a:schemeClr val="bg2">
                    <a:lumMod val="50000"/>
                  </a:schemeClr>
                </a:solidFill>
                <a:latin typeface="Times New Roman" pitchFamily="18" charset="0"/>
                <a:cs typeface="Times New Roman" pitchFamily="18" charset="0"/>
              </a:rPr>
              <a:t> </a:t>
            </a:r>
            <a:r>
              <a:rPr lang="ru-RU" sz="1900" dirty="0" err="1">
                <a:solidFill>
                  <a:schemeClr val="bg2">
                    <a:lumMod val="50000"/>
                  </a:schemeClr>
                </a:solidFill>
                <a:latin typeface="Times New Roman" pitchFamily="18" charset="0"/>
                <a:cs typeface="Times New Roman" pitchFamily="18" charset="0"/>
              </a:rPr>
              <a:t>жер</a:t>
            </a:r>
            <a:r>
              <a:rPr lang="ru-RU" sz="1900" dirty="0">
                <a:solidFill>
                  <a:schemeClr val="bg2">
                    <a:lumMod val="50000"/>
                  </a:schemeClr>
                </a:solidFill>
                <a:latin typeface="Times New Roman" pitchFamily="18" charset="0"/>
                <a:cs typeface="Times New Roman" pitchFamily="18" charset="0"/>
              </a:rPr>
              <a:t> </a:t>
            </a:r>
            <a:r>
              <a:rPr lang="ru-RU" sz="1900" dirty="0" err="1">
                <a:solidFill>
                  <a:schemeClr val="bg2">
                    <a:lumMod val="50000"/>
                  </a:schemeClr>
                </a:solidFill>
                <a:latin typeface="Times New Roman" pitchFamily="18" charset="0"/>
                <a:cs typeface="Times New Roman" pitchFamily="18" charset="0"/>
              </a:rPr>
              <a:t>туралы</a:t>
            </a:r>
            <a:r>
              <a:rPr lang="ru-RU" sz="1900" dirty="0">
                <a:solidFill>
                  <a:schemeClr val="bg2">
                    <a:lumMod val="50000"/>
                  </a:schemeClr>
                </a:solidFill>
                <a:latin typeface="Times New Roman" pitchFamily="18" charset="0"/>
                <a:cs typeface="Times New Roman" pitchFamily="18" charset="0"/>
              </a:rPr>
              <a:t> </a:t>
            </a:r>
            <a:r>
              <a:rPr lang="ru-RU" sz="1900" dirty="0" err="1">
                <a:solidFill>
                  <a:schemeClr val="bg2">
                    <a:lumMod val="50000"/>
                  </a:schemeClr>
                </a:solidFill>
                <a:latin typeface="Times New Roman" pitchFamily="18" charset="0"/>
                <a:cs typeface="Times New Roman" pitchFamily="18" charset="0"/>
              </a:rPr>
              <a:t>білуге</a:t>
            </a:r>
            <a:r>
              <a:rPr lang="ru-RU" sz="1900" dirty="0">
                <a:solidFill>
                  <a:schemeClr val="bg2">
                    <a:lumMod val="50000"/>
                  </a:schemeClr>
                </a:solidFill>
                <a:latin typeface="Times New Roman" pitchFamily="18" charset="0"/>
                <a:cs typeface="Times New Roman" pitchFamily="18" charset="0"/>
              </a:rPr>
              <a:t> </a:t>
            </a:r>
            <a:r>
              <a:rPr lang="ru-RU" sz="1900" dirty="0" err="1">
                <a:solidFill>
                  <a:schemeClr val="bg2">
                    <a:lumMod val="50000"/>
                  </a:schemeClr>
                </a:solidFill>
                <a:latin typeface="Times New Roman" pitchFamily="18" charset="0"/>
                <a:cs typeface="Times New Roman" pitchFamily="18" charset="0"/>
              </a:rPr>
              <a:t>көмектеседі</a:t>
            </a:r>
            <a:r>
              <a:rPr lang="ru-RU" sz="1900" dirty="0">
                <a:solidFill>
                  <a:schemeClr val="bg2">
                    <a:lumMod val="50000"/>
                  </a:schemeClr>
                </a:solidFill>
                <a:latin typeface="Times New Roman" pitchFamily="18" charset="0"/>
                <a:cs typeface="Times New Roman" pitchFamily="18" charset="0"/>
              </a:rPr>
              <a:t>, </a:t>
            </a:r>
            <a:r>
              <a:rPr lang="ru-RU" sz="1900" dirty="0" err="1">
                <a:solidFill>
                  <a:schemeClr val="bg2">
                    <a:lumMod val="50000"/>
                  </a:schemeClr>
                </a:solidFill>
                <a:latin typeface="Times New Roman" pitchFamily="18" charset="0"/>
                <a:cs typeface="Times New Roman" pitchFamily="18" charset="0"/>
              </a:rPr>
              <a:t>сол</a:t>
            </a:r>
            <a:r>
              <a:rPr lang="ru-RU" sz="1900" dirty="0">
                <a:solidFill>
                  <a:schemeClr val="bg2">
                    <a:lumMod val="50000"/>
                  </a:schemeClr>
                </a:solidFill>
                <a:latin typeface="Times New Roman" pitchFamily="18" charset="0"/>
                <a:cs typeface="Times New Roman" pitchFamily="18" charset="0"/>
              </a:rPr>
              <a:t> </a:t>
            </a:r>
            <a:r>
              <a:rPr lang="ru-RU" sz="1900" dirty="0" err="1">
                <a:solidFill>
                  <a:schemeClr val="bg2">
                    <a:lumMod val="50000"/>
                  </a:schemeClr>
                </a:solidFill>
                <a:latin typeface="Times New Roman" pitchFamily="18" charset="0"/>
                <a:cs typeface="Times New Roman" pitchFamily="18" charset="0"/>
              </a:rPr>
              <a:t>би</a:t>
            </a:r>
            <a:r>
              <a:rPr lang="ru-RU" sz="1900" dirty="0">
                <a:solidFill>
                  <a:schemeClr val="bg2">
                    <a:lumMod val="50000"/>
                  </a:schemeClr>
                </a:solidFill>
                <a:latin typeface="Times New Roman" pitchFamily="18" charset="0"/>
                <a:cs typeface="Times New Roman" pitchFamily="18" charset="0"/>
              </a:rPr>
              <a:t> </a:t>
            </a:r>
            <a:r>
              <a:rPr lang="ru-RU" sz="1900" dirty="0" err="1">
                <a:solidFill>
                  <a:schemeClr val="bg2">
                    <a:lumMod val="50000"/>
                  </a:schemeClr>
                </a:solidFill>
                <a:latin typeface="Times New Roman" pitchFamily="18" charset="0"/>
                <a:cs typeface="Times New Roman" pitchFamily="18" charset="0"/>
              </a:rPr>
              <a:t>арқылы</a:t>
            </a:r>
            <a:r>
              <a:rPr lang="ru-RU" sz="1900" dirty="0">
                <a:solidFill>
                  <a:schemeClr val="bg2">
                    <a:lumMod val="50000"/>
                  </a:schemeClr>
                </a:solidFill>
                <a:latin typeface="Times New Roman" pitchFamily="18" charset="0"/>
                <a:cs typeface="Times New Roman" pitchFamily="18" charset="0"/>
              </a:rPr>
              <a:t> </a:t>
            </a:r>
            <a:r>
              <a:rPr lang="ru-RU" sz="1900" dirty="0" err="1">
                <a:solidFill>
                  <a:schemeClr val="bg2">
                    <a:lumMod val="50000"/>
                  </a:schemeClr>
                </a:solidFill>
                <a:latin typeface="Times New Roman" pitchFamily="18" charset="0"/>
                <a:cs typeface="Times New Roman" pitchFamily="18" charset="0"/>
              </a:rPr>
              <a:t>аралар</a:t>
            </a:r>
            <a:r>
              <a:rPr lang="ru-RU" sz="1900" dirty="0">
                <a:solidFill>
                  <a:schemeClr val="bg2">
                    <a:lumMod val="50000"/>
                  </a:schemeClr>
                </a:solidFill>
                <a:latin typeface="Times New Roman" pitchFamily="18" charset="0"/>
                <a:cs typeface="Times New Roman" pitchFamily="18" charset="0"/>
              </a:rPr>
              <a:t> </a:t>
            </a:r>
            <a:r>
              <a:rPr lang="ru-RU" sz="1900" dirty="0" err="1">
                <a:solidFill>
                  <a:schemeClr val="bg2">
                    <a:lumMod val="50000"/>
                  </a:schemeClr>
                </a:solidFill>
                <a:latin typeface="Times New Roman" pitchFamily="18" charset="0"/>
                <a:cs typeface="Times New Roman" pitchFamily="18" charset="0"/>
              </a:rPr>
              <a:t>ұшып</a:t>
            </a:r>
            <a:r>
              <a:rPr lang="ru-RU" sz="1900" dirty="0">
                <a:solidFill>
                  <a:schemeClr val="bg2">
                    <a:lumMod val="50000"/>
                  </a:schemeClr>
                </a:solidFill>
                <a:latin typeface="Times New Roman" pitchFamily="18" charset="0"/>
                <a:cs typeface="Times New Roman" pitchFamily="18" charset="0"/>
              </a:rPr>
              <a:t> </a:t>
            </a:r>
            <a:r>
              <a:rPr lang="ru-RU" sz="1900" dirty="0" err="1">
                <a:solidFill>
                  <a:schemeClr val="bg2">
                    <a:lumMod val="50000"/>
                  </a:schemeClr>
                </a:solidFill>
                <a:latin typeface="Times New Roman" pitchFamily="18" charset="0"/>
                <a:cs typeface="Times New Roman" pitchFamily="18" charset="0"/>
              </a:rPr>
              <a:t>өтетін</a:t>
            </a:r>
            <a:r>
              <a:rPr lang="ru-RU" sz="1900" dirty="0">
                <a:solidFill>
                  <a:schemeClr val="bg2">
                    <a:lumMod val="50000"/>
                  </a:schemeClr>
                </a:solidFill>
                <a:latin typeface="Times New Roman" pitchFamily="18" charset="0"/>
                <a:cs typeface="Times New Roman" pitchFamily="18" charset="0"/>
              </a:rPr>
              <a:t> </a:t>
            </a:r>
            <a:r>
              <a:rPr lang="ru-RU" sz="1900" dirty="0" err="1">
                <a:solidFill>
                  <a:schemeClr val="bg2">
                    <a:lumMod val="50000"/>
                  </a:schemeClr>
                </a:solidFill>
                <a:latin typeface="Times New Roman" pitchFamily="18" charset="0"/>
                <a:cs typeface="Times New Roman" pitchFamily="18" charset="0"/>
              </a:rPr>
              <a:t>бағыт</a:t>
            </a:r>
            <a:r>
              <a:rPr lang="ru-RU" sz="1900" dirty="0">
                <a:solidFill>
                  <a:schemeClr val="bg2">
                    <a:lumMod val="50000"/>
                  </a:schemeClr>
                </a:solidFill>
                <a:latin typeface="Times New Roman" pitchFamily="18" charset="0"/>
                <a:cs typeface="Times New Roman" pitchFamily="18" charset="0"/>
              </a:rPr>
              <a:t> пен </a:t>
            </a:r>
            <a:r>
              <a:rPr lang="ru-RU" sz="1900" dirty="0" err="1">
                <a:solidFill>
                  <a:schemeClr val="bg2">
                    <a:lumMod val="50000"/>
                  </a:schemeClr>
                </a:solidFill>
                <a:latin typeface="Times New Roman" pitchFamily="18" charset="0"/>
                <a:cs typeface="Times New Roman" pitchFamily="18" charset="0"/>
              </a:rPr>
              <a:t>қашықтықты</a:t>
            </a:r>
            <a:r>
              <a:rPr lang="ru-RU" sz="1900" dirty="0">
                <a:solidFill>
                  <a:schemeClr val="bg2">
                    <a:lumMod val="50000"/>
                  </a:schemeClr>
                </a:solidFill>
                <a:latin typeface="Times New Roman" pitchFamily="18" charset="0"/>
                <a:cs typeface="Times New Roman" pitchFamily="18" charset="0"/>
              </a:rPr>
              <a:t> </a:t>
            </a:r>
            <a:r>
              <a:rPr lang="ru-RU" sz="1900" dirty="0" err="1">
                <a:solidFill>
                  <a:schemeClr val="bg2">
                    <a:lumMod val="50000"/>
                  </a:schemeClr>
                </a:solidFill>
                <a:latin typeface="Times New Roman" pitchFamily="18" charset="0"/>
                <a:cs typeface="Times New Roman" pitchFamily="18" charset="0"/>
              </a:rPr>
              <a:t>түсінеді</a:t>
            </a:r>
            <a:r>
              <a:rPr lang="ru-RU" sz="1900" dirty="0">
                <a:solidFill>
                  <a:schemeClr val="bg2">
                    <a:lumMod val="50000"/>
                  </a:schemeClr>
                </a:solidFill>
                <a:latin typeface="Times New Roman" pitchFamily="18" charset="0"/>
                <a:cs typeface="Times New Roman" pitchFamily="18" charset="0"/>
              </a:rPr>
              <a:t>. Осы </a:t>
            </a:r>
            <a:r>
              <a:rPr lang="ru-RU" sz="1900" dirty="0" err="1">
                <a:solidFill>
                  <a:schemeClr val="bg2">
                    <a:lumMod val="50000"/>
                  </a:schemeClr>
                </a:solidFill>
                <a:latin typeface="Times New Roman" pitchFamily="18" charset="0"/>
                <a:cs typeface="Times New Roman" pitchFamily="18" charset="0"/>
              </a:rPr>
              <a:t>би</a:t>
            </a:r>
            <a:r>
              <a:rPr lang="ru-RU" sz="1900" dirty="0">
                <a:solidFill>
                  <a:schemeClr val="bg2">
                    <a:lumMod val="50000"/>
                  </a:schemeClr>
                </a:solidFill>
                <a:latin typeface="Times New Roman" pitchFamily="18" charset="0"/>
                <a:cs typeface="Times New Roman" pitchFamily="18" charset="0"/>
              </a:rPr>
              <a:t> </a:t>
            </a:r>
            <a:r>
              <a:rPr lang="ru-RU" sz="1900" dirty="0" err="1">
                <a:solidFill>
                  <a:schemeClr val="bg2">
                    <a:lumMod val="50000"/>
                  </a:schemeClr>
                </a:solidFill>
                <a:latin typeface="Times New Roman" pitchFamily="18" charset="0"/>
                <a:cs typeface="Times New Roman" pitchFamily="18" charset="0"/>
              </a:rPr>
              <a:t>кезінде</a:t>
            </a:r>
            <a:r>
              <a:rPr lang="ru-RU" sz="1900" dirty="0">
                <a:solidFill>
                  <a:schemeClr val="bg2">
                    <a:lumMod val="50000"/>
                  </a:schemeClr>
                </a:solidFill>
                <a:latin typeface="Times New Roman" pitchFamily="18" charset="0"/>
                <a:cs typeface="Times New Roman" pitchFamily="18" charset="0"/>
              </a:rPr>
              <a:t> </a:t>
            </a:r>
            <a:r>
              <a:rPr lang="ru-RU" sz="1900" dirty="0" err="1">
                <a:solidFill>
                  <a:schemeClr val="bg2">
                    <a:lumMod val="50000"/>
                  </a:schemeClr>
                </a:solidFill>
                <a:latin typeface="Times New Roman" pitchFamily="18" charset="0"/>
                <a:cs typeface="Times New Roman" pitchFamily="18" charset="0"/>
              </a:rPr>
              <a:t>аралар</a:t>
            </a:r>
            <a:r>
              <a:rPr lang="ru-RU" sz="1900" dirty="0">
                <a:solidFill>
                  <a:schemeClr val="bg2">
                    <a:lumMod val="50000"/>
                  </a:schemeClr>
                </a:solidFill>
                <a:latin typeface="Times New Roman" pitchFamily="18" charset="0"/>
                <a:cs typeface="Times New Roman" pitchFamily="18" charset="0"/>
              </a:rPr>
              <a:t>, 8-суретте </a:t>
            </a:r>
            <a:r>
              <a:rPr lang="ru-RU" sz="1900" dirty="0" err="1">
                <a:solidFill>
                  <a:schemeClr val="bg2">
                    <a:lumMod val="50000"/>
                  </a:schemeClr>
                </a:solidFill>
                <a:latin typeface="Times New Roman" pitchFamily="18" charset="0"/>
                <a:cs typeface="Times New Roman" pitchFamily="18" charset="0"/>
              </a:rPr>
              <a:t>көрсетілгендей</a:t>
            </a:r>
            <a:r>
              <a:rPr lang="ru-RU" sz="1900" dirty="0">
                <a:solidFill>
                  <a:schemeClr val="bg2">
                    <a:lumMod val="50000"/>
                  </a:schemeClr>
                </a:solidFill>
                <a:latin typeface="Times New Roman" pitchFamily="18" charset="0"/>
                <a:cs typeface="Times New Roman" pitchFamily="18" charset="0"/>
              </a:rPr>
              <a:t>, </a:t>
            </a:r>
            <a:r>
              <a:rPr lang="ru-RU" sz="1900" dirty="0" err="1">
                <a:solidFill>
                  <a:schemeClr val="bg2">
                    <a:lumMod val="50000"/>
                  </a:schemeClr>
                </a:solidFill>
                <a:latin typeface="Times New Roman" pitchFamily="18" charset="0"/>
                <a:cs typeface="Times New Roman" pitchFamily="18" charset="0"/>
              </a:rPr>
              <a:t>іштерімен</a:t>
            </a:r>
            <a:r>
              <a:rPr lang="ru-RU" sz="1900" dirty="0">
                <a:solidFill>
                  <a:schemeClr val="bg2">
                    <a:lumMod val="50000"/>
                  </a:schemeClr>
                </a:solidFill>
                <a:latin typeface="Times New Roman" pitchFamily="18" charset="0"/>
                <a:cs typeface="Times New Roman" pitchFamily="18" charset="0"/>
              </a:rPr>
              <a:t> </a:t>
            </a:r>
            <a:r>
              <a:rPr lang="ru-RU" sz="1900" dirty="0" err="1">
                <a:solidFill>
                  <a:schemeClr val="bg2">
                    <a:lumMod val="50000"/>
                  </a:schemeClr>
                </a:solidFill>
                <a:latin typeface="Times New Roman" pitchFamily="18" charset="0"/>
                <a:cs typeface="Times New Roman" pitchFamily="18" charset="0"/>
              </a:rPr>
              <a:t>бір</a:t>
            </a:r>
            <a:r>
              <a:rPr lang="ru-RU" sz="1900" dirty="0">
                <a:solidFill>
                  <a:schemeClr val="bg2">
                    <a:lumMod val="50000"/>
                  </a:schemeClr>
                </a:solidFill>
                <a:latin typeface="Times New Roman" pitchFamily="18" charset="0"/>
                <a:cs typeface="Times New Roman" pitchFamily="18" charset="0"/>
              </a:rPr>
              <a:t> </a:t>
            </a:r>
            <a:r>
              <a:rPr lang="ru-RU" sz="1900" dirty="0" err="1">
                <a:solidFill>
                  <a:schemeClr val="bg2">
                    <a:lumMod val="50000"/>
                  </a:schemeClr>
                </a:solidFill>
                <a:latin typeface="Times New Roman" pitchFamily="18" charset="0"/>
                <a:cs typeface="Times New Roman" pitchFamily="18" charset="0"/>
              </a:rPr>
              <a:t>жақтан</a:t>
            </a:r>
            <a:r>
              <a:rPr lang="ru-RU" sz="1900" dirty="0">
                <a:solidFill>
                  <a:schemeClr val="bg2">
                    <a:lumMod val="50000"/>
                  </a:schemeClr>
                </a:solidFill>
                <a:latin typeface="Times New Roman" pitchFamily="18" charset="0"/>
                <a:cs typeface="Times New Roman" pitchFamily="18" charset="0"/>
              </a:rPr>
              <a:t> </a:t>
            </a:r>
            <a:r>
              <a:rPr lang="ru-RU" sz="1900" dirty="0" err="1">
                <a:solidFill>
                  <a:schemeClr val="bg2">
                    <a:lumMod val="50000"/>
                  </a:schemeClr>
                </a:solidFill>
                <a:latin typeface="Times New Roman" pitchFamily="18" charset="0"/>
                <a:cs typeface="Times New Roman" pitchFamily="18" charset="0"/>
              </a:rPr>
              <a:t>екінші</a:t>
            </a:r>
            <a:r>
              <a:rPr lang="ru-RU" sz="1900" dirty="0">
                <a:solidFill>
                  <a:schemeClr val="bg2">
                    <a:lumMod val="50000"/>
                  </a:schemeClr>
                </a:solidFill>
                <a:latin typeface="Times New Roman" pitchFamily="18" charset="0"/>
                <a:cs typeface="Times New Roman" pitchFamily="18" charset="0"/>
              </a:rPr>
              <a:t> </a:t>
            </a:r>
            <a:r>
              <a:rPr lang="ru-RU" sz="1900" dirty="0" err="1">
                <a:solidFill>
                  <a:schemeClr val="bg2">
                    <a:lumMod val="50000"/>
                  </a:schemeClr>
                </a:solidFill>
                <a:latin typeface="Times New Roman" pitchFamily="18" charset="0"/>
                <a:cs typeface="Times New Roman" pitchFamily="18" charset="0"/>
              </a:rPr>
              <a:t>жаққа</a:t>
            </a:r>
            <a:r>
              <a:rPr lang="ru-RU" sz="1900" dirty="0">
                <a:solidFill>
                  <a:schemeClr val="bg2">
                    <a:lumMod val="50000"/>
                  </a:schemeClr>
                </a:solidFill>
                <a:latin typeface="Times New Roman" pitchFamily="18" charset="0"/>
                <a:cs typeface="Times New Roman" pitchFamily="18" charset="0"/>
              </a:rPr>
              <a:t> </a:t>
            </a:r>
            <a:r>
              <a:rPr lang="ru-RU" sz="1900" dirty="0" err="1">
                <a:solidFill>
                  <a:schemeClr val="bg2">
                    <a:lumMod val="50000"/>
                  </a:schemeClr>
                </a:solidFill>
                <a:latin typeface="Times New Roman" pitchFamily="18" charset="0"/>
                <a:cs typeface="Times New Roman" pitchFamily="18" charset="0"/>
              </a:rPr>
              <a:t>қарай</a:t>
            </a:r>
            <a:r>
              <a:rPr lang="ru-RU" sz="1900" dirty="0">
                <a:solidFill>
                  <a:schemeClr val="bg2">
                    <a:lumMod val="50000"/>
                  </a:schemeClr>
                </a:solidFill>
                <a:latin typeface="Times New Roman" pitchFamily="18" charset="0"/>
                <a:cs typeface="Times New Roman" pitchFamily="18" charset="0"/>
              </a:rPr>
              <a:t> </a:t>
            </a:r>
            <a:r>
              <a:rPr lang="ru-RU" sz="1900" dirty="0" err="1">
                <a:solidFill>
                  <a:schemeClr val="bg2">
                    <a:lumMod val="50000"/>
                  </a:schemeClr>
                </a:solidFill>
                <a:latin typeface="Times New Roman" pitchFamily="18" charset="0"/>
                <a:cs typeface="Times New Roman" pitchFamily="18" charset="0"/>
              </a:rPr>
              <a:t>қозғалып</a:t>
            </a:r>
            <a:r>
              <a:rPr lang="ru-RU" sz="1900" dirty="0">
                <a:solidFill>
                  <a:schemeClr val="bg2">
                    <a:lumMod val="50000"/>
                  </a:schemeClr>
                </a:solidFill>
                <a:latin typeface="Times New Roman" pitchFamily="18" charset="0"/>
                <a:cs typeface="Times New Roman" pitchFamily="18" charset="0"/>
              </a:rPr>
              <a:t>, </a:t>
            </a:r>
            <a:r>
              <a:rPr lang="ru-RU" sz="1900" dirty="0" err="1">
                <a:solidFill>
                  <a:schemeClr val="bg2">
                    <a:lumMod val="50000"/>
                  </a:schemeClr>
                </a:solidFill>
                <a:latin typeface="Times New Roman" pitchFamily="18" charset="0"/>
                <a:cs typeface="Times New Roman" pitchFamily="18" charset="0"/>
              </a:rPr>
              <a:t>шеңбер</a:t>
            </a:r>
            <a:r>
              <a:rPr lang="ru-RU" sz="1900" dirty="0">
                <a:solidFill>
                  <a:schemeClr val="bg2">
                    <a:lumMod val="50000"/>
                  </a:schemeClr>
                </a:solidFill>
                <a:latin typeface="Times New Roman" pitchFamily="18" charset="0"/>
                <a:cs typeface="Times New Roman" pitchFamily="18" charset="0"/>
              </a:rPr>
              <a:t> </a:t>
            </a:r>
            <a:r>
              <a:rPr lang="ru-RU" sz="1900" dirty="0" err="1">
                <a:solidFill>
                  <a:schemeClr val="bg2">
                    <a:lumMod val="50000"/>
                  </a:schemeClr>
                </a:solidFill>
                <a:latin typeface="Times New Roman" pitchFamily="18" charset="0"/>
                <a:cs typeface="Times New Roman" pitchFamily="18" charset="0"/>
              </a:rPr>
              <a:t>болып</a:t>
            </a:r>
            <a:r>
              <a:rPr lang="ru-RU" sz="1900" dirty="0">
                <a:solidFill>
                  <a:schemeClr val="bg2">
                    <a:lumMod val="50000"/>
                  </a:schemeClr>
                </a:solidFill>
                <a:latin typeface="Times New Roman" pitchFamily="18" charset="0"/>
                <a:cs typeface="Times New Roman" pitchFamily="18" charset="0"/>
              </a:rPr>
              <a:t> </a:t>
            </a:r>
            <a:r>
              <a:rPr lang="ru-RU" sz="1900" dirty="0" err="1">
                <a:solidFill>
                  <a:schemeClr val="bg2">
                    <a:lumMod val="50000"/>
                  </a:schemeClr>
                </a:solidFill>
                <a:latin typeface="Times New Roman" pitchFamily="18" charset="0"/>
                <a:cs typeface="Times New Roman" pitchFamily="18" charset="0"/>
              </a:rPr>
              <a:t>айналады</a:t>
            </a:r>
            <a:r>
              <a:rPr lang="ru-RU" sz="1900" dirty="0">
                <a:solidFill>
                  <a:schemeClr val="bg2">
                    <a:lumMod val="50000"/>
                  </a:schemeClr>
                </a:solidFill>
                <a:latin typeface="Times New Roman" pitchFamily="18" charset="0"/>
                <a:cs typeface="Times New Roman" pitchFamily="18" charset="0"/>
              </a:rPr>
              <a:t>. </a:t>
            </a:r>
            <a:r>
              <a:rPr lang="ru-RU" sz="1900" dirty="0" err="1">
                <a:solidFill>
                  <a:schemeClr val="bg2">
                    <a:lumMod val="50000"/>
                  </a:schemeClr>
                </a:solidFill>
                <a:latin typeface="Times New Roman" pitchFamily="18" charset="0"/>
                <a:cs typeface="Times New Roman" pitchFamily="18" charset="0"/>
              </a:rPr>
              <a:t>Бидің</a:t>
            </a:r>
            <a:r>
              <a:rPr lang="ru-RU" sz="1900" dirty="0">
                <a:solidFill>
                  <a:schemeClr val="bg2">
                    <a:lumMod val="50000"/>
                  </a:schemeClr>
                </a:solidFill>
                <a:latin typeface="Times New Roman" pitchFamily="18" charset="0"/>
                <a:cs typeface="Times New Roman" pitchFamily="18" charset="0"/>
              </a:rPr>
              <a:t> </a:t>
            </a:r>
            <a:r>
              <a:rPr lang="ru-RU" sz="1900" dirty="0" err="1">
                <a:solidFill>
                  <a:schemeClr val="bg2">
                    <a:lumMod val="50000"/>
                  </a:schemeClr>
                </a:solidFill>
                <a:latin typeface="Times New Roman" pitchFamily="18" charset="0"/>
                <a:cs typeface="Times New Roman" pitchFamily="18" charset="0"/>
              </a:rPr>
              <a:t>реті</a:t>
            </a:r>
            <a:r>
              <a:rPr lang="ru-RU" sz="1900" dirty="0">
                <a:solidFill>
                  <a:schemeClr val="bg2">
                    <a:lumMod val="50000"/>
                  </a:schemeClr>
                </a:solidFill>
                <a:latin typeface="Times New Roman" pitchFamily="18" charset="0"/>
                <a:cs typeface="Times New Roman" pitchFamily="18" charset="0"/>
              </a:rPr>
              <a:t> тура </a:t>
            </a:r>
            <a:r>
              <a:rPr lang="ru-RU" sz="1900" dirty="0" err="1">
                <a:solidFill>
                  <a:schemeClr val="bg2">
                    <a:lumMod val="50000"/>
                  </a:schemeClr>
                </a:solidFill>
                <a:latin typeface="Times New Roman" pitchFamily="18" charset="0"/>
                <a:cs typeface="Times New Roman" pitchFamily="18" charset="0"/>
              </a:rPr>
              <a:t>келесі</a:t>
            </a:r>
            <a:r>
              <a:rPr lang="ru-RU" sz="1900" dirty="0">
                <a:solidFill>
                  <a:schemeClr val="bg2">
                    <a:lumMod val="50000"/>
                  </a:schemeClr>
                </a:solidFill>
                <a:latin typeface="Times New Roman" pitchFamily="18" charset="0"/>
                <a:cs typeface="Times New Roman" pitchFamily="18" charset="0"/>
              </a:rPr>
              <a:t> </a:t>
            </a:r>
            <a:r>
              <a:rPr lang="ru-RU" sz="1900" dirty="0" err="1">
                <a:solidFill>
                  <a:schemeClr val="bg2">
                    <a:lumMod val="50000"/>
                  </a:schemeClr>
                </a:solidFill>
                <a:latin typeface="Times New Roman" pitchFamily="18" charset="0"/>
                <a:cs typeface="Times New Roman" pitchFamily="18" charset="0"/>
              </a:rPr>
              <a:t>суреттегідей</a:t>
            </a:r>
            <a:r>
              <a:rPr lang="ru-RU" sz="1900" dirty="0">
                <a:solidFill>
                  <a:schemeClr val="bg2">
                    <a:lumMod val="50000"/>
                  </a:schemeClr>
                </a:solidFill>
                <a:latin typeface="Times New Roman" pitchFamily="18" charset="0"/>
                <a:cs typeface="Times New Roman" pitchFamily="18" charset="0"/>
              </a:rPr>
              <a:t> </a:t>
            </a:r>
            <a:r>
              <a:rPr lang="ru-RU" sz="1900" dirty="0" err="1">
                <a:solidFill>
                  <a:schemeClr val="bg2">
                    <a:lumMod val="50000"/>
                  </a:schemeClr>
                </a:solidFill>
                <a:latin typeface="Times New Roman" pitchFamily="18" charset="0"/>
                <a:cs typeface="Times New Roman" pitchFamily="18" charset="0"/>
              </a:rPr>
              <a:t>болады</a:t>
            </a:r>
            <a:r>
              <a:rPr lang="ru-RU" sz="1900" dirty="0">
                <a:solidFill>
                  <a:schemeClr val="bg2">
                    <a:lumMod val="50000"/>
                  </a:schemeClr>
                </a:solidFill>
                <a:latin typeface="Times New Roman" pitchFamily="18" charset="0"/>
                <a:cs typeface="Times New Roman" pitchFamily="18" charset="0"/>
              </a:rPr>
              <a:t>.  </a:t>
            </a:r>
            <a:r>
              <a:rPr lang="ru-RU" sz="1600" dirty="0" smtClean="0">
                <a:latin typeface="Times New Roman" pitchFamily="18" charset="0"/>
                <a:cs typeface="Times New Roman" pitchFamily="18" charset="0"/>
              </a:rPr>
              <a:t> </a:t>
            </a:r>
            <a:endParaRPr lang="ru-KZ" sz="1600" dirty="0">
              <a:latin typeface="Times New Roman" pitchFamily="18" charset="0"/>
              <a:cs typeface="Times New Roman" pitchFamily="18" charset="0"/>
            </a:endParaRPr>
          </a:p>
        </p:txBody>
      </p:sp>
    </p:spTree>
    <p:extLst>
      <p:ext uri="{BB962C8B-B14F-4D97-AF65-F5344CB8AC3E}">
        <p14:creationId xmlns:p14="http://schemas.microsoft.com/office/powerpoint/2010/main" val="681870405"/>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p:cNvPicPr>
            <a:picLocks noChangeAspect="1" noChangeArrowheads="1"/>
          </p:cNvPicPr>
          <p:nvPr/>
        </p:nvPicPr>
        <p:blipFill rotWithShape="1">
          <a:blip r:embed="rId2">
            <a:extLst>
              <a:ext uri="{28A0092B-C50C-407E-A947-70E740481C1C}">
                <a14:useLocalDpi xmlns:a14="http://schemas.microsoft.com/office/drawing/2010/main" val="0"/>
              </a:ext>
            </a:extLst>
          </a:blip>
          <a:srcRect l="31415" t="24067" r="28397" b="26457"/>
          <a:stretch/>
        </p:blipFill>
        <p:spPr bwMode="auto">
          <a:xfrm>
            <a:off x="457201" y="181155"/>
            <a:ext cx="3959523" cy="466689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4" name="Прямоугольник 3"/>
          <p:cNvSpPr/>
          <p:nvPr/>
        </p:nvSpPr>
        <p:spPr>
          <a:xfrm>
            <a:off x="4416724" y="284016"/>
            <a:ext cx="4572000" cy="4616648"/>
          </a:xfrm>
          <a:prstGeom prst="rect">
            <a:avLst/>
          </a:prstGeom>
        </p:spPr>
        <p:txBody>
          <a:bodyPr>
            <a:spAutoFit/>
          </a:bodyPr>
          <a:lstStyle/>
          <a:p>
            <a:r>
              <a:rPr lang="ru-RU" sz="2000" dirty="0" err="1">
                <a:latin typeface="Times New Roman" pitchFamily="18" charset="0"/>
                <a:cs typeface="Times New Roman" pitchFamily="18" charset="0"/>
              </a:rPr>
              <a:t>Суретте</a:t>
            </a:r>
            <a:r>
              <a:rPr lang="ru-RU" sz="2000" dirty="0">
                <a:latin typeface="Times New Roman" pitchFamily="18" charset="0"/>
                <a:cs typeface="Times New Roman" pitchFamily="18" charset="0"/>
              </a:rPr>
              <a:t> бал </a:t>
            </a:r>
            <a:r>
              <a:rPr lang="ru-RU" sz="2000" dirty="0" err="1">
                <a:latin typeface="Times New Roman" pitchFamily="18" charset="0"/>
                <a:cs typeface="Times New Roman" pitchFamily="18" charset="0"/>
              </a:rPr>
              <a:t>ұясының</a:t>
            </a:r>
            <a:r>
              <a:rPr lang="ru-RU" sz="2000" dirty="0">
                <a:latin typeface="Times New Roman" pitchFamily="18" charset="0"/>
                <a:cs typeface="Times New Roman" pitchFamily="18" charset="0"/>
              </a:rPr>
              <a:t> </a:t>
            </a:r>
            <a:r>
              <a:rPr lang="ru-RU" sz="2000" dirty="0" err="1">
                <a:latin typeface="Times New Roman" pitchFamily="18" charset="0"/>
                <a:cs typeface="Times New Roman" pitchFamily="18" charset="0"/>
              </a:rPr>
              <a:t>тік</a:t>
            </a:r>
            <a:r>
              <a:rPr lang="ru-RU" sz="2000" dirty="0">
                <a:latin typeface="Times New Roman" pitchFamily="18" charset="0"/>
                <a:cs typeface="Times New Roman" pitchFamily="18" charset="0"/>
              </a:rPr>
              <a:t> </a:t>
            </a:r>
            <a:r>
              <a:rPr lang="ru-RU" sz="2000" dirty="0" err="1">
                <a:latin typeface="Times New Roman" pitchFamily="18" charset="0"/>
                <a:cs typeface="Times New Roman" pitchFamily="18" charset="0"/>
              </a:rPr>
              <a:t>жағында</a:t>
            </a:r>
            <a:r>
              <a:rPr lang="ru-RU" sz="2000" dirty="0">
                <a:latin typeface="Times New Roman" pitchFamily="18" charset="0"/>
                <a:cs typeface="Times New Roman" pitchFamily="18" charset="0"/>
              </a:rPr>
              <a:t> </a:t>
            </a:r>
            <a:r>
              <a:rPr lang="ru-RU" sz="2000" dirty="0" err="1">
                <a:latin typeface="Times New Roman" pitchFamily="18" charset="0"/>
                <a:cs typeface="Times New Roman" pitchFamily="18" charset="0"/>
              </a:rPr>
              <a:t>омартаның</a:t>
            </a:r>
            <a:r>
              <a:rPr lang="ru-RU" sz="2000" dirty="0">
                <a:latin typeface="Times New Roman" pitchFamily="18" charset="0"/>
                <a:cs typeface="Times New Roman" pitchFamily="18" charset="0"/>
              </a:rPr>
              <a:t> </a:t>
            </a:r>
            <a:r>
              <a:rPr lang="ru-RU" sz="2000" dirty="0" err="1">
                <a:latin typeface="Times New Roman" pitchFamily="18" charset="0"/>
                <a:cs typeface="Times New Roman" pitchFamily="18" charset="0"/>
              </a:rPr>
              <a:t>ішіндегі</a:t>
            </a:r>
            <a:r>
              <a:rPr lang="ru-RU" sz="2000" dirty="0">
                <a:latin typeface="Times New Roman" pitchFamily="18" charset="0"/>
                <a:cs typeface="Times New Roman" pitchFamily="18" charset="0"/>
              </a:rPr>
              <a:t> </a:t>
            </a:r>
            <a:r>
              <a:rPr lang="ru-RU" sz="2000" dirty="0" err="1">
                <a:latin typeface="Times New Roman" pitchFamily="18" charset="0"/>
                <a:cs typeface="Times New Roman" pitchFamily="18" charset="0"/>
              </a:rPr>
              <a:t>аралардың</a:t>
            </a:r>
            <a:r>
              <a:rPr lang="ru-RU" sz="2000" dirty="0">
                <a:latin typeface="Times New Roman" pitchFamily="18" charset="0"/>
                <a:cs typeface="Times New Roman" pitchFamily="18" charset="0"/>
              </a:rPr>
              <a:t> </a:t>
            </a:r>
            <a:r>
              <a:rPr lang="ru-RU" sz="2000" dirty="0" err="1">
                <a:latin typeface="Times New Roman" pitchFamily="18" charset="0"/>
                <a:cs typeface="Times New Roman" pitchFamily="18" charset="0"/>
              </a:rPr>
              <a:t>биі</a:t>
            </a:r>
            <a:r>
              <a:rPr lang="ru-RU" sz="2000" dirty="0">
                <a:latin typeface="Times New Roman" pitchFamily="18" charset="0"/>
                <a:cs typeface="Times New Roman" pitchFamily="18" charset="0"/>
              </a:rPr>
              <a:t> </a:t>
            </a:r>
            <a:r>
              <a:rPr lang="ru-RU" sz="2000" dirty="0" err="1">
                <a:latin typeface="Times New Roman" pitchFamily="18" charset="0"/>
                <a:cs typeface="Times New Roman" pitchFamily="18" charset="0"/>
              </a:rPr>
              <a:t>көрсетілген</a:t>
            </a:r>
            <a:r>
              <a:rPr lang="ru-RU" sz="2000" dirty="0">
                <a:latin typeface="Times New Roman" pitchFamily="18" charset="0"/>
                <a:cs typeface="Times New Roman" pitchFamily="18" charset="0"/>
              </a:rPr>
              <a:t>. </a:t>
            </a:r>
            <a:r>
              <a:rPr lang="ru-RU" sz="2000" dirty="0" err="1">
                <a:latin typeface="Times New Roman" pitchFamily="18" charset="0"/>
                <a:cs typeface="Times New Roman" pitchFamily="18" charset="0"/>
              </a:rPr>
              <a:t>Егер</a:t>
            </a:r>
            <a:r>
              <a:rPr lang="ru-RU" sz="2000" dirty="0">
                <a:latin typeface="Times New Roman" pitchFamily="18" charset="0"/>
                <a:cs typeface="Times New Roman" pitchFamily="18" charset="0"/>
              </a:rPr>
              <a:t> </a:t>
            </a:r>
            <a:r>
              <a:rPr lang="ru-RU" sz="2000" dirty="0" err="1">
                <a:latin typeface="Times New Roman" pitchFamily="18" charset="0"/>
                <a:cs typeface="Times New Roman" pitchFamily="18" charset="0"/>
              </a:rPr>
              <a:t>суреттің</a:t>
            </a:r>
            <a:r>
              <a:rPr lang="ru-RU" sz="2000" dirty="0">
                <a:latin typeface="Times New Roman" pitchFamily="18" charset="0"/>
                <a:cs typeface="Times New Roman" pitchFamily="18" charset="0"/>
              </a:rPr>
              <a:t> </a:t>
            </a:r>
            <a:r>
              <a:rPr lang="ru-RU" sz="2000" dirty="0" err="1">
                <a:latin typeface="Times New Roman" pitchFamily="18" charset="0"/>
                <a:cs typeface="Times New Roman" pitchFamily="18" charset="0"/>
              </a:rPr>
              <a:t>ортаңғы</a:t>
            </a:r>
            <a:r>
              <a:rPr lang="ru-RU" sz="2000" dirty="0">
                <a:latin typeface="Times New Roman" pitchFamily="18" charset="0"/>
                <a:cs typeface="Times New Roman" pitchFamily="18" charset="0"/>
              </a:rPr>
              <a:t> </a:t>
            </a:r>
            <a:r>
              <a:rPr lang="ru-RU" sz="2000" dirty="0" err="1">
                <a:latin typeface="Times New Roman" pitchFamily="18" charset="0"/>
                <a:cs typeface="Times New Roman" pitchFamily="18" charset="0"/>
              </a:rPr>
              <a:t>бөлігі</a:t>
            </a:r>
            <a:r>
              <a:rPr lang="ru-RU" sz="2000" dirty="0">
                <a:latin typeface="Times New Roman" pitchFamily="18" charset="0"/>
                <a:cs typeface="Times New Roman" pitchFamily="18" charset="0"/>
              </a:rPr>
              <a:t> </a:t>
            </a:r>
            <a:r>
              <a:rPr lang="ru-RU" sz="2000" dirty="0" err="1">
                <a:latin typeface="Times New Roman" pitchFamily="18" charset="0"/>
                <a:cs typeface="Times New Roman" pitchFamily="18" charset="0"/>
              </a:rPr>
              <a:t>жоғары</a:t>
            </a:r>
            <a:r>
              <a:rPr lang="ru-RU" sz="2000" dirty="0">
                <a:latin typeface="Times New Roman" pitchFamily="18" charset="0"/>
                <a:cs typeface="Times New Roman" pitchFamily="18" charset="0"/>
              </a:rPr>
              <a:t> </a:t>
            </a:r>
            <a:r>
              <a:rPr lang="ru-RU" sz="2000" dirty="0" err="1">
                <a:latin typeface="Times New Roman" pitchFamily="18" charset="0"/>
                <a:cs typeface="Times New Roman" pitchFamily="18" charset="0"/>
              </a:rPr>
              <a:t>қарай</a:t>
            </a:r>
            <a:r>
              <a:rPr lang="ru-RU" sz="2000" dirty="0">
                <a:latin typeface="Times New Roman" pitchFamily="18" charset="0"/>
                <a:cs typeface="Times New Roman" pitchFamily="18" charset="0"/>
              </a:rPr>
              <a:t> </a:t>
            </a:r>
            <a:r>
              <a:rPr lang="ru-RU" sz="2000" dirty="0" err="1">
                <a:latin typeface="Times New Roman" pitchFamily="18" charset="0"/>
                <a:cs typeface="Times New Roman" pitchFamily="18" charset="0"/>
              </a:rPr>
              <a:t>нұсқаса</a:t>
            </a:r>
            <a:r>
              <a:rPr lang="ru-RU" sz="2000" dirty="0">
                <a:latin typeface="Times New Roman" pitchFamily="18" charset="0"/>
                <a:cs typeface="Times New Roman" pitchFamily="18" charset="0"/>
              </a:rPr>
              <a:t>, </a:t>
            </a:r>
            <a:r>
              <a:rPr lang="ru-RU" sz="2000" dirty="0" err="1">
                <a:latin typeface="Times New Roman" pitchFamily="18" charset="0"/>
                <a:cs typeface="Times New Roman" pitchFamily="18" charset="0"/>
              </a:rPr>
              <a:t>онда</a:t>
            </a:r>
            <a:r>
              <a:rPr lang="ru-RU" sz="2000" dirty="0">
                <a:latin typeface="Times New Roman" pitchFamily="18" charset="0"/>
                <a:cs typeface="Times New Roman" pitchFamily="18" charset="0"/>
              </a:rPr>
              <a:t> </a:t>
            </a:r>
            <a:r>
              <a:rPr lang="ru-RU" sz="2000" dirty="0" err="1">
                <a:latin typeface="Times New Roman" pitchFamily="18" charset="0"/>
                <a:cs typeface="Times New Roman" pitchFamily="18" charset="0"/>
              </a:rPr>
              <a:t>бұл</a:t>
            </a:r>
            <a:r>
              <a:rPr lang="ru-RU" sz="2000" dirty="0">
                <a:latin typeface="Times New Roman" pitchFamily="18" charset="0"/>
                <a:cs typeface="Times New Roman" pitchFamily="18" charset="0"/>
              </a:rPr>
              <a:t> </a:t>
            </a:r>
            <a:r>
              <a:rPr lang="ru-RU" sz="2000" dirty="0" err="1">
                <a:latin typeface="Times New Roman" pitchFamily="18" charset="0"/>
                <a:cs typeface="Times New Roman" pitchFamily="18" charset="0"/>
              </a:rPr>
              <a:t>аралар</a:t>
            </a:r>
            <a:r>
              <a:rPr lang="ru-RU" sz="2000" dirty="0">
                <a:latin typeface="Times New Roman" pitchFamily="18" charset="0"/>
                <a:cs typeface="Times New Roman" pitchFamily="18" charset="0"/>
              </a:rPr>
              <a:t> </a:t>
            </a:r>
            <a:r>
              <a:rPr lang="ru-RU" sz="2000" dirty="0" err="1">
                <a:latin typeface="Times New Roman" pitchFamily="18" charset="0"/>
                <a:cs typeface="Times New Roman" pitchFamily="18" charset="0"/>
              </a:rPr>
              <a:t>күн</a:t>
            </a:r>
            <a:r>
              <a:rPr lang="ru-RU" sz="2000" dirty="0">
                <a:latin typeface="Times New Roman" pitchFamily="18" charset="0"/>
                <a:cs typeface="Times New Roman" pitchFamily="18" charset="0"/>
              </a:rPr>
              <a:t> </a:t>
            </a:r>
            <a:r>
              <a:rPr lang="ru-RU" sz="2000" dirty="0" err="1">
                <a:latin typeface="Times New Roman" pitchFamily="18" charset="0"/>
                <a:cs typeface="Times New Roman" pitchFamily="18" charset="0"/>
              </a:rPr>
              <a:t>жаққа</a:t>
            </a:r>
            <a:r>
              <a:rPr lang="ru-RU" sz="2000" dirty="0">
                <a:latin typeface="Times New Roman" pitchFamily="18" charset="0"/>
                <a:cs typeface="Times New Roman" pitchFamily="18" charset="0"/>
              </a:rPr>
              <a:t> </a:t>
            </a:r>
            <a:r>
              <a:rPr lang="ru-RU" sz="2000" dirty="0" err="1">
                <a:latin typeface="Times New Roman" pitchFamily="18" charset="0"/>
                <a:cs typeface="Times New Roman" pitchFamily="18" charset="0"/>
              </a:rPr>
              <a:t>қарай</a:t>
            </a:r>
            <a:r>
              <a:rPr lang="ru-RU" sz="2000" dirty="0">
                <a:latin typeface="Times New Roman" pitchFamily="18" charset="0"/>
                <a:cs typeface="Times New Roman" pitchFamily="18" charset="0"/>
              </a:rPr>
              <a:t> </a:t>
            </a:r>
            <a:r>
              <a:rPr lang="ru-RU" sz="2000" dirty="0" err="1">
                <a:latin typeface="Times New Roman" pitchFamily="18" charset="0"/>
                <a:cs typeface="Times New Roman" pitchFamily="18" charset="0"/>
              </a:rPr>
              <a:t>ұшса</a:t>
            </a:r>
            <a:r>
              <a:rPr lang="ru-RU" sz="2000" dirty="0">
                <a:latin typeface="Times New Roman" pitchFamily="18" charset="0"/>
                <a:cs typeface="Times New Roman" pitchFamily="18" charset="0"/>
              </a:rPr>
              <a:t>, </a:t>
            </a:r>
            <a:r>
              <a:rPr lang="ru-RU" sz="2000" dirty="0" err="1">
                <a:latin typeface="Times New Roman" pitchFamily="18" charset="0"/>
                <a:cs typeface="Times New Roman" pitchFamily="18" charset="0"/>
              </a:rPr>
              <a:t>тамағын</a:t>
            </a:r>
            <a:r>
              <a:rPr lang="ru-RU" sz="2000" dirty="0">
                <a:latin typeface="Times New Roman" pitchFamily="18" charset="0"/>
                <a:cs typeface="Times New Roman" pitchFamily="18" charset="0"/>
              </a:rPr>
              <a:t> </a:t>
            </a:r>
            <a:r>
              <a:rPr lang="ru-RU" sz="2000" dirty="0" err="1">
                <a:latin typeface="Times New Roman" pitchFamily="18" charset="0"/>
                <a:cs typeface="Times New Roman" pitchFamily="18" charset="0"/>
              </a:rPr>
              <a:t>таба</a:t>
            </a:r>
            <a:r>
              <a:rPr lang="ru-RU" sz="2000" dirty="0">
                <a:latin typeface="Times New Roman" pitchFamily="18" charset="0"/>
                <a:cs typeface="Times New Roman" pitchFamily="18" charset="0"/>
              </a:rPr>
              <a:t> </a:t>
            </a:r>
            <a:r>
              <a:rPr lang="ru-RU" sz="2000" dirty="0" err="1">
                <a:latin typeface="Times New Roman" pitchFamily="18" charset="0"/>
                <a:cs typeface="Times New Roman" pitchFamily="18" charset="0"/>
              </a:rPr>
              <a:t>алады</a:t>
            </a:r>
            <a:r>
              <a:rPr lang="ru-RU" sz="2000" dirty="0">
                <a:latin typeface="Times New Roman" pitchFamily="18" charset="0"/>
                <a:cs typeface="Times New Roman" pitchFamily="18" charset="0"/>
              </a:rPr>
              <a:t> </a:t>
            </a:r>
            <a:r>
              <a:rPr lang="ru-RU" sz="2000" dirty="0" err="1">
                <a:latin typeface="Times New Roman" pitchFamily="18" charset="0"/>
                <a:cs typeface="Times New Roman" pitchFamily="18" charset="0"/>
              </a:rPr>
              <a:t>дегенді</a:t>
            </a:r>
            <a:r>
              <a:rPr lang="ru-RU" sz="2000" dirty="0">
                <a:latin typeface="Times New Roman" pitchFamily="18" charset="0"/>
                <a:cs typeface="Times New Roman" pitchFamily="18" charset="0"/>
              </a:rPr>
              <a:t> </a:t>
            </a:r>
            <a:r>
              <a:rPr lang="ru-RU" sz="2000" dirty="0" err="1">
                <a:latin typeface="Times New Roman" pitchFamily="18" charset="0"/>
                <a:cs typeface="Times New Roman" pitchFamily="18" charset="0"/>
              </a:rPr>
              <a:t>білдіреді</a:t>
            </a:r>
            <a:r>
              <a:rPr lang="ru-RU" sz="2000" dirty="0">
                <a:latin typeface="Times New Roman" pitchFamily="18" charset="0"/>
                <a:cs typeface="Times New Roman" pitchFamily="18" charset="0"/>
              </a:rPr>
              <a:t>. </a:t>
            </a:r>
            <a:r>
              <a:rPr lang="ru-RU" sz="2000" dirty="0" err="1">
                <a:latin typeface="Times New Roman" pitchFamily="18" charset="0"/>
                <a:cs typeface="Times New Roman" pitchFamily="18" charset="0"/>
              </a:rPr>
              <a:t>Егер</a:t>
            </a:r>
            <a:r>
              <a:rPr lang="ru-RU" sz="2000" dirty="0">
                <a:latin typeface="Times New Roman" pitchFamily="18" charset="0"/>
                <a:cs typeface="Times New Roman" pitchFamily="18" charset="0"/>
              </a:rPr>
              <a:t> </a:t>
            </a:r>
            <a:r>
              <a:rPr lang="ru-RU" sz="2000" dirty="0" err="1">
                <a:latin typeface="Times New Roman" pitchFamily="18" charset="0"/>
                <a:cs typeface="Times New Roman" pitchFamily="18" charset="0"/>
              </a:rPr>
              <a:t>суреттің</a:t>
            </a:r>
            <a:r>
              <a:rPr lang="ru-RU" sz="2000" dirty="0">
                <a:latin typeface="Times New Roman" pitchFamily="18" charset="0"/>
                <a:cs typeface="Times New Roman" pitchFamily="18" charset="0"/>
              </a:rPr>
              <a:t> </a:t>
            </a:r>
            <a:r>
              <a:rPr lang="ru-RU" sz="2000" dirty="0" err="1">
                <a:latin typeface="Times New Roman" pitchFamily="18" charset="0"/>
                <a:cs typeface="Times New Roman" pitchFamily="18" charset="0"/>
              </a:rPr>
              <a:t>ортаңғы</a:t>
            </a:r>
            <a:r>
              <a:rPr lang="ru-RU" sz="2000" dirty="0">
                <a:latin typeface="Times New Roman" pitchFamily="18" charset="0"/>
                <a:cs typeface="Times New Roman" pitchFamily="18" charset="0"/>
              </a:rPr>
              <a:t> </a:t>
            </a:r>
            <a:r>
              <a:rPr lang="ru-RU" sz="2000" dirty="0" err="1">
                <a:latin typeface="Times New Roman" pitchFamily="18" charset="0"/>
                <a:cs typeface="Times New Roman" pitchFamily="18" charset="0"/>
              </a:rPr>
              <a:t>бөлігі</a:t>
            </a:r>
            <a:r>
              <a:rPr lang="ru-RU" sz="2000" dirty="0">
                <a:latin typeface="Times New Roman" pitchFamily="18" charset="0"/>
                <a:cs typeface="Times New Roman" pitchFamily="18" charset="0"/>
              </a:rPr>
              <a:t> </a:t>
            </a:r>
            <a:r>
              <a:rPr lang="ru-RU" sz="2000" dirty="0" err="1">
                <a:latin typeface="Times New Roman" pitchFamily="18" charset="0"/>
                <a:cs typeface="Times New Roman" pitchFamily="18" charset="0"/>
              </a:rPr>
              <a:t>оң</a:t>
            </a:r>
            <a:r>
              <a:rPr lang="ru-RU" sz="2000" dirty="0">
                <a:latin typeface="Times New Roman" pitchFamily="18" charset="0"/>
                <a:cs typeface="Times New Roman" pitchFamily="18" charset="0"/>
              </a:rPr>
              <a:t> </a:t>
            </a:r>
            <a:r>
              <a:rPr lang="ru-RU" sz="2000" dirty="0" err="1">
                <a:latin typeface="Times New Roman" pitchFamily="18" charset="0"/>
                <a:cs typeface="Times New Roman" pitchFamily="18" charset="0"/>
              </a:rPr>
              <a:t>жақты</a:t>
            </a:r>
            <a:r>
              <a:rPr lang="ru-RU" sz="2000" dirty="0">
                <a:latin typeface="Times New Roman" pitchFamily="18" charset="0"/>
                <a:cs typeface="Times New Roman" pitchFamily="18" charset="0"/>
              </a:rPr>
              <a:t> </a:t>
            </a:r>
            <a:r>
              <a:rPr lang="ru-RU" sz="2000" dirty="0" err="1">
                <a:latin typeface="Times New Roman" pitchFamily="18" charset="0"/>
                <a:cs typeface="Times New Roman" pitchFamily="18" charset="0"/>
              </a:rPr>
              <a:t>нұсқаса</a:t>
            </a:r>
            <a:r>
              <a:rPr lang="ru-RU" sz="2000" dirty="0">
                <a:latin typeface="Times New Roman" pitchFamily="18" charset="0"/>
                <a:cs typeface="Times New Roman" pitchFamily="18" charset="0"/>
              </a:rPr>
              <a:t>, </a:t>
            </a:r>
            <a:r>
              <a:rPr lang="ru-RU" sz="2000" dirty="0" err="1">
                <a:latin typeface="Times New Roman" pitchFamily="18" charset="0"/>
                <a:cs typeface="Times New Roman" pitchFamily="18" charset="0"/>
              </a:rPr>
              <a:t>онда</a:t>
            </a:r>
            <a:r>
              <a:rPr lang="ru-RU" sz="2000" dirty="0">
                <a:latin typeface="Times New Roman" pitchFamily="18" charset="0"/>
                <a:cs typeface="Times New Roman" pitchFamily="18" charset="0"/>
              </a:rPr>
              <a:t> </a:t>
            </a:r>
            <a:r>
              <a:rPr lang="ru-RU" sz="2000" dirty="0" err="1">
                <a:latin typeface="Times New Roman" pitchFamily="18" charset="0"/>
                <a:cs typeface="Times New Roman" pitchFamily="18" charset="0"/>
              </a:rPr>
              <a:t>тамақ</a:t>
            </a:r>
            <a:r>
              <a:rPr lang="ru-RU" sz="2000" dirty="0">
                <a:latin typeface="Times New Roman" pitchFamily="18" charset="0"/>
                <a:cs typeface="Times New Roman" pitchFamily="18" charset="0"/>
              </a:rPr>
              <a:t> </a:t>
            </a:r>
            <a:r>
              <a:rPr lang="ru-RU" sz="2000" dirty="0" err="1">
                <a:latin typeface="Times New Roman" pitchFamily="18" charset="0"/>
                <a:cs typeface="Times New Roman" pitchFamily="18" charset="0"/>
              </a:rPr>
              <a:t>күннен</a:t>
            </a:r>
            <a:r>
              <a:rPr lang="ru-RU" sz="2000" dirty="0">
                <a:latin typeface="Times New Roman" pitchFamily="18" charset="0"/>
                <a:cs typeface="Times New Roman" pitchFamily="18" charset="0"/>
              </a:rPr>
              <a:t> </a:t>
            </a:r>
            <a:r>
              <a:rPr lang="ru-RU" sz="2000" dirty="0" err="1">
                <a:latin typeface="Times New Roman" pitchFamily="18" charset="0"/>
                <a:cs typeface="Times New Roman" pitchFamily="18" charset="0"/>
              </a:rPr>
              <a:t>оңға</a:t>
            </a:r>
            <a:r>
              <a:rPr lang="ru-RU" sz="2000" dirty="0">
                <a:latin typeface="Times New Roman" pitchFamily="18" charset="0"/>
                <a:cs typeface="Times New Roman" pitchFamily="18" charset="0"/>
              </a:rPr>
              <a:t> </a:t>
            </a:r>
            <a:r>
              <a:rPr lang="ru-RU" sz="2000" dirty="0" err="1">
                <a:latin typeface="Times New Roman" pitchFamily="18" charset="0"/>
                <a:cs typeface="Times New Roman" pitchFamily="18" charset="0"/>
              </a:rPr>
              <a:t>қарай</a:t>
            </a:r>
            <a:r>
              <a:rPr lang="ru-RU" sz="2000" dirty="0">
                <a:latin typeface="Times New Roman" pitchFamily="18" charset="0"/>
                <a:cs typeface="Times New Roman" pitchFamily="18" charset="0"/>
              </a:rPr>
              <a:t> </a:t>
            </a:r>
            <a:r>
              <a:rPr lang="ru-RU" sz="2000" dirty="0" err="1">
                <a:latin typeface="Times New Roman" pitchFamily="18" charset="0"/>
                <a:cs typeface="Times New Roman" pitchFamily="18" charset="0"/>
              </a:rPr>
              <a:t>орналасқан</a:t>
            </a:r>
            <a:r>
              <a:rPr lang="ru-RU" sz="2000" dirty="0">
                <a:latin typeface="Times New Roman" pitchFamily="18" charset="0"/>
                <a:cs typeface="Times New Roman" pitchFamily="18" charset="0"/>
              </a:rPr>
              <a:t> </a:t>
            </a:r>
            <a:r>
              <a:rPr lang="ru-RU" sz="2000" dirty="0" err="1">
                <a:latin typeface="Times New Roman" pitchFamily="18" charset="0"/>
                <a:cs typeface="Times New Roman" pitchFamily="18" charset="0"/>
              </a:rPr>
              <a:t>дегенді</a:t>
            </a:r>
            <a:r>
              <a:rPr lang="ru-RU" sz="2000" dirty="0">
                <a:latin typeface="Times New Roman" pitchFamily="18" charset="0"/>
                <a:cs typeface="Times New Roman" pitchFamily="18" charset="0"/>
              </a:rPr>
              <a:t> </a:t>
            </a:r>
            <a:r>
              <a:rPr lang="ru-RU" sz="2000" dirty="0" err="1">
                <a:latin typeface="Times New Roman" pitchFamily="18" charset="0"/>
                <a:cs typeface="Times New Roman" pitchFamily="18" charset="0"/>
              </a:rPr>
              <a:t>білдіреді</a:t>
            </a:r>
            <a:r>
              <a:rPr lang="ru-RU" sz="2000" dirty="0">
                <a:latin typeface="Times New Roman" pitchFamily="18" charset="0"/>
                <a:cs typeface="Times New Roman" pitchFamily="18" charset="0"/>
              </a:rPr>
              <a:t>. </a:t>
            </a:r>
            <a:r>
              <a:rPr lang="ru-RU" sz="2000" dirty="0" err="1">
                <a:latin typeface="Times New Roman" pitchFamily="18" charset="0"/>
                <a:cs typeface="Times New Roman" pitchFamily="18" charset="0"/>
              </a:rPr>
              <a:t>Аралар</a:t>
            </a:r>
            <a:r>
              <a:rPr lang="ru-RU" sz="2000" dirty="0">
                <a:latin typeface="Times New Roman" pitchFamily="18" charset="0"/>
                <a:cs typeface="Times New Roman" pitchFamily="18" charset="0"/>
              </a:rPr>
              <a:t> </a:t>
            </a:r>
            <a:r>
              <a:rPr lang="ru-RU" sz="2000" dirty="0" err="1">
                <a:latin typeface="Times New Roman" pitchFamily="18" charset="0"/>
                <a:cs typeface="Times New Roman" pitchFamily="18" charset="0"/>
              </a:rPr>
              <a:t>іштерімен</a:t>
            </a:r>
            <a:r>
              <a:rPr lang="ru-RU" sz="2000" dirty="0">
                <a:latin typeface="Times New Roman" pitchFamily="18" charset="0"/>
                <a:cs typeface="Times New Roman" pitchFamily="18" charset="0"/>
              </a:rPr>
              <a:t> </a:t>
            </a:r>
            <a:r>
              <a:rPr lang="ru-RU" sz="2000" dirty="0" err="1">
                <a:latin typeface="Times New Roman" pitchFamily="18" charset="0"/>
                <a:cs typeface="Times New Roman" pitchFamily="18" charset="0"/>
              </a:rPr>
              <a:t>қозғалатын</a:t>
            </a:r>
            <a:r>
              <a:rPr lang="ru-RU" sz="2000" dirty="0">
                <a:latin typeface="Times New Roman" pitchFamily="18" charset="0"/>
                <a:cs typeface="Times New Roman" pitchFamily="18" charset="0"/>
              </a:rPr>
              <a:t> </a:t>
            </a:r>
            <a:r>
              <a:rPr lang="ru-RU" sz="2000" dirty="0" err="1">
                <a:latin typeface="Times New Roman" pitchFamily="18" charset="0"/>
                <a:cs typeface="Times New Roman" pitchFamily="18" charset="0"/>
              </a:rPr>
              <a:t>уақыттың</a:t>
            </a:r>
            <a:r>
              <a:rPr lang="ru-RU" sz="2000" dirty="0">
                <a:latin typeface="Times New Roman" pitchFamily="18" charset="0"/>
                <a:cs typeface="Times New Roman" pitchFamily="18" charset="0"/>
              </a:rPr>
              <a:t> </a:t>
            </a:r>
            <a:r>
              <a:rPr lang="ru-RU" sz="2000" dirty="0" err="1">
                <a:latin typeface="Times New Roman" pitchFamily="18" charset="0"/>
                <a:cs typeface="Times New Roman" pitchFamily="18" charset="0"/>
              </a:rPr>
              <a:t>ұзақтығы</a:t>
            </a:r>
            <a:r>
              <a:rPr lang="ru-RU" sz="2000" dirty="0">
                <a:latin typeface="Times New Roman" pitchFamily="18" charset="0"/>
                <a:cs typeface="Times New Roman" pitchFamily="18" charset="0"/>
              </a:rPr>
              <a:t> </a:t>
            </a:r>
            <a:r>
              <a:rPr lang="ru-RU" sz="2000" dirty="0" err="1">
                <a:latin typeface="Times New Roman" pitchFamily="18" charset="0"/>
                <a:cs typeface="Times New Roman" pitchFamily="18" charset="0"/>
              </a:rPr>
              <a:t>тамақтың</a:t>
            </a:r>
            <a:r>
              <a:rPr lang="ru-RU" sz="2000" dirty="0">
                <a:latin typeface="Times New Roman" pitchFamily="18" charset="0"/>
                <a:cs typeface="Times New Roman" pitchFamily="18" charset="0"/>
              </a:rPr>
              <a:t> </a:t>
            </a:r>
            <a:r>
              <a:rPr lang="ru-RU" sz="2000" dirty="0" err="1">
                <a:latin typeface="Times New Roman" pitchFamily="18" charset="0"/>
                <a:cs typeface="Times New Roman" pitchFamily="18" charset="0"/>
              </a:rPr>
              <a:t>омартадан</a:t>
            </a:r>
            <a:r>
              <a:rPr lang="ru-RU" sz="2000" dirty="0">
                <a:latin typeface="Times New Roman" pitchFamily="18" charset="0"/>
                <a:cs typeface="Times New Roman" pitchFamily="18" charset="0"/>
              </a:rPr>
              <a:t> </a:t>
            </a:r>
            <a:r>
              <a:rPr lang="ru-RU" sz="2000" dirty="0" err="1">
                <a:latin typeface="Times New Roman" pitchFamily="18" charset="0"/>
                <a:cs typeface="Times New Roman" pitchFamily="18" charset="0"/>
              </a:rPr>
              <a:t>бастап</a:t>
            </a:r>
            <a:r>
              <a:rPr lang="ru-RU" sz="2000" dirty="0">
                <a:latin typeface="Times New Roman" pitchFamily="18" charset="0"/>
                <a:cs typeface="Times New Roman" pitchFamily="18" charset="0"/>
              </a:rPr>
              <a:t> </a:t>
            </a:r>
            <a:r>
              <a:rPr lang="ru-RU" sz="2000" dirty="0" err="1">
                <a:latin typeface="Times New Roman" pitchFamily="18" charset="0"/>
                <a:cs typeface="Times New Roman" pitchFamily="18" charset="0"/>
              </a:rPr>
              <a:t>орналасқан</a:t>
            </a:r>
            <a:r>
              <a:rPr lang="ru-RU" sz="2000" dirty="0">
                <a:latin typeface="Times New Roman" pitchFamily="18" charset="0"/>
                <a:cs typeface="Times New Roman" pitchFamily="18" charset="0"/>
              </a:rPr>
              <a:t> </a:t>
            </a:r>
            <a:r>
              <a:rPr lang="ru-RU" sz="2000" dirty="0" err="1">
                <a:latin typeface="Times New Roman" pitchFamily="18" charset="0"/>
                <a:cs typeface="Times New Roman" pitchFamily="18" charset="0"/>
              </a:rPr>
              <a:t>қашықтықты</a:t>
            </a:r>
            <a:r>
              <a:rPr lang="ru-RU" sz="2000" dirty="0">
                <a:latin typeface="Times New Roman" pitchFamily="18" charset="0"/>
                <a:cs typeface="Times New Roman" pitchFamily="18" charset="0"/>
              </a:rPr>
              <a:t> </a:t>
            </a:r>
            <a:r>
              <a:rPr lang="ru-RU" sz="2000" dirty="0" err="1">
                <a:latin typeface="Times New Roman" pitchFamily="18" charset="0"/>
                <a:cs typeface="Times New Roman" pitchFamily="18" charset="0"/>
              </a:rPr>
              <a:t>көрсетеді</a:t>
            </a:r>
            <a:r>
              <a:rPr lang="ru-RU" sz="2000" dirty="0">
                <a:latin typeface="Times New Roman" pitchFamily="18" charset="0"/>
                <a:cs typeface="Times New Roman" pitchFamily="18" charset="0"/>
              </a:rPr>
              <a:t>. </a:t>
            </a:r>
            <a:r>
              <a:rPr lang="ru-RU" sz="2000" dirty="0" err="1">
                <a:latin typeface="Times New Roman" pitchFamily="18" charset="0"/>
                <a:cs typeface="Times New Roman" pitchFamily="18" charset="0"/>
              </a:rPr>
              <a:t>Егер</a:t>
            </a:r>
            <a:r>
              <a:rPr lang="ru-RU" sz="2000" dirty="0">
                <a:latin typeface="Times New Roman" pitchFamily="18" charset="0"/>
                <a:cs typeface="Times New Roman" pitchFamily="18" charset="0"/>
              </a:rPr>
              <a:t> </a:t>
            </a:r>
            <a:r>
              <a:rPr lang="ru-RU" sz="2000" dirty="0" err="1">
                <a:latin typeface="Times New Roman" pitchFamily="18" charset="0"/>
                <a:cs typeface="Times New Roman" pitchFamily="18" charset="0"/>
              </a:rPr>
              <a:t>тамақ</a:t>
            </a:r>
            <a:r>
              <a:rPr lang="ru-RU" sz="2000" dirty="0">
                <a:latin typeface="Times New Roman" pitchFamily="18" charset="0"/>
                <a:cs typeface="Times New Roman" pitchFamily="18" charset="0"/>
              </a:rPr>
              <a:t> </a:t>
            </a:r>
            <a:r>
              <a:rPr lang="ru-RU" sz="2000" dirty="0" err="1">
                <a:latin typeface="Times New Roman" pitchFamily="18" charset="0"/>
                <a:cs typeface="Times New Roman" pitchFamily="18" charset="0"/>
              </a:rPr>
              <a:t>жақын</a:t>
            </a:r>
            <a:r>
              <a:rPr lang="ru-RU" sz="2000" dirty="0">
                <a:latin typeface="Times New Roman" pitchFamily="18" charset="0"/>
                <a:cs typeface="Times New Roman" pitchFamily="18" charset="0"/>
              </a:rPr>
              <a:t> </a:t>
            </a:r>
            <a:r>
              <a:rPr lang="ru-RU" sz="2000" dirty="0" err="1">
                <a:latin typeface="Times New Roman" pitchFamily="18" charset="0"/>
                <a:cs typeface="Times New Roman" pitchFamily="18" charset="0"/>
              </a:rPr>
              <a:t>жерде</a:t>
            </a:r>
            <a:r>
              <a:rPr lang="ru-RU" sz="2000" dirty="0">
                <a:latin typeface="Times New Roman" pitchFamily="18" charset="0"/>
                <a:cs typeface="Times New Roman" pitchFamily="18" charset="0"/>
              </a:rPr>
              <a:t> </a:t>
            </a:r>
            <a:r>
              <a:rPr lang="ru-RU" sz="2000" dirty="0" err="1">
                <a:latin typeface="Times New Roman" pitchFamily="18" charset="0"/>
                <a:cs typeface="Times New Roman" pitchFamily="18" charset="0"/>
              </a:rPr>
              <a:t>болмаса</a:t>
            </a:r>
            <a:r>
              <a:rPr lang="ru-RU" sz="2000" dirty="0">
                <a:latin typeface="Times New Roman" pitchFamily="18" charset="0"/>
                <a:cs typeface="Times New Roman" pitchFamily="18" charset="0"/>
              </a:rPr>
              <a:t>, </a:t>
            </a:r>
            <a:r>
              <a:rPr lang="ru-RU" sz="2000" dirty="0" err="1">
                <a:latin typeface="Times New Roman" pitchFamily="18" charset="0"/>
                <a:cs typeface="Times New Roman" pitchFamily="18" charset="0"/>
              </a:rPr>
              <a:t>онда</a:t>
            </a:r>
            <a:r>
              <a:rPr lang="ru-RU" sz="2000" dirty="0">
                <a:latin typeface="Times New Roman" pitchFamily="18" charset="0"/>
                <a:cs typeface="Times New Roman" pitchFamily="18" charset="0"/>
              </a:rPr>
              <a:t> ара </a:t>
            </a:r>
            <a:r>
              <a:rPr lang="ru-RU" sz="2000" dirty="0" err="1">
                <a:latin typeface="Times New Roman" pitchFamily="18" charset="0"/>
                <a:cs typeface="Times New Roman" pitchFamily="18" charset="0"/>
              </a:rPr>
              <a:t>гүлдің</a:t>
            </a:r>
            <a:r>
              <a:rPr lang="ru-RU" sz="2000" dirty="0">
                <a:latin typeface="Times New Roman" pitchFamily="18" charset="0"/>
                <a:cs typeface="Times New Roman" pitchFamily="18" charset="0"/>
              </a:rPr>
              <a:t> </a:t>
            </a:r>
            <a:r>
              <a:rPr lang="ru-RU" sz="2000" dirty="0" err="1">
                <a:latin typeface="Times New Roman" pitchFamily="18" charset="0"/>
                <a:cs typeface="Times New Roman" pitchFamily="18" charset="0"/>
              </a:rPr>
              <a:t>ішін</a:t>
            </a:r>
            <a:r>
              <a:rPr lang="ru-RU" sz="2000" dirty="0">
                <a:latin typeface="Times New Roman" pitchFamily="18" charset="0"/>
                <a:cs typeface="Times New Roman" pitchFamily="18" charset="0"/>
              </a:rPr>
              <a:t> </a:t>
            </a:r>
            <a:r>
              <a:rPr lang="ru-RU" sz="2000" dirty="0" err="1">
                <a:latin typeface="Times New Roman" pitchFamily="18" charset="0"/>
                <a:cs typeface="Times New Roman" pitchFamily="18" charset="0"/>
              </a:rPr>
              <a:t>біраз</a:t>
            </a:r>
            <a:r>
              <a:rPr lang="ru-RU" sz="2000" dirty="0">
                <a:latin typeface="Times New Roman" pitchFamily="18" charset="0"/>
                <a:cs typeface="Times New Roman" pitchFamily="18" charset="0"/>
              </a:rPr>
              <a:t> </a:t>
            </a:r>
            <a:r>
              <a:rPr lang="ru-RU" sz="2000" dirty="0" err="1">
                <a:latin typeface="Times New Roman" pitchFamily="18" charset="0"/>
                <a:cs typeface="Times New Roman" pitchFamily="18" charset="0"/>
              </a:rPr>
              <a:t>уақыт</a:t>
            </a:r>
            <a:r>
              <a:rPr lang="ru-RU" sz="2000" dirty="0">
                <a:latin typeface="Times New Roman" pitchFamily="18" charset="0"/>
                <a:cs typeface="Times New Roman" pitchFamily="18" charset="0"/>
              </a:rPr>
              <a:t> </a:t>
            </a:r>
            <a:r>
              <a:rPr lang="ru-RU" sz="2000" dirty="0" err="1">
                <a:latin typeface="Times New Roman" pitchFamily="18" charset="0"/>
                <a:cs typeface="Times New Roman" pitchFamily="18" charset="0"/>
              </a:rPr>
              <a:t>қозғайды</a:t>
            </a:r>
            <a:r>
              <a:rPr lang="ru-RU" sz="2000" dirty="0">
                <a:latin typeface="Times New Roman" pitchFamily="18" charset="0"/>
                <a:cs typeface="Times New Roman" pitchFamily="18" charset="0"/>
              </a:rPr>
              <a:t>.  </a:t>
            </a:r>
          </a:p>
          <a:p>
            <a:r>
              <a:rPr lang="ru-RU" dirty="0"/>
              <a:t> </a:t>
            </a:r>
          </a:p>
        </p:txBody>
      </p:sp>
    </p:spTree>
    <p:extLst>
      <p:ext uri="{BB962C8B-B14F-4D97-AF65-F5344CB8AC3E}">
        <p14:creationId xmlns:p14="http://schemas.microsoft.com/office/powerpoint/2010/main" val="3121295058"/>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Текст 2"/>
          <p:cNvSpPr>
            <a:spLocks noGrp="1"/>
          </p:cNvSpPr>
          <p:nvPr>
            <p:ph type="body" idx="1"/>
          </p:nvPr>
        </p:nvSpPr>
        <p:spPr>
          <a:xfrm>
            <a:off x="346206" y="334673"/>
            <a:ext cx="8520600" cy="3302700"/>
          </a:xfrm>
        </p:spPr>
        <p:txBody>
          <a:bodyPr>
            <a:noAutofit/>
          </a:bodyPr>
          <a:lstStyle/>
          <a:p>
            <a:pPr marL="114300" indent="0">
              <a:buNone/>
            </a:pPr>
            <a:r>
              <a:rPr lang="ru-RU" b="1" dirty="0">
                <a:solidFill>
                  <a:schemeClr val="bg2">
                    <a:lumMod val="50000"/>
                  </a:schemeClr>
                </a:solidFill>
                <a:latin typeface="Times New Roman" pitchFamily="18" charset="0"/>
                <a:ea typeface="Microsoft YaHei Light" pitchFamily="34" charset="-122"/>
                <a:cs typeface="Times New Roman" pitchFamily="18" charset="0"/>
              </a:rPr>
              <a:t>Бал </a:t>
            </a:r>
            <a:r>
              <a:rPr lang="ru-RU" b="1" dirty="0" err="1">
                <a:solidFill>
                  <a:schemeClr val="bg2">
                    <a:lumMod val="50000"/>
                  </a:schemeClr>
                </a:solidFill>
                <a:latin typeface="Times New Roman" pitchFamily="18" charset="0"/>
                <a:ea typeface="Microsoft YaHei Light" pitchFamily="34" charset="-122"/>
                <a:cs typeface="Times New Roman" pitchFamily="18" charset="0"/>
              </a:rPr>
              <a:t>жасау</a:t>
            </a:r>
            <a:r>
              <a:rPr lang="ru-RU" b="1" dirty="0">
                <a:solidFill>
                  <a:schemeClr val="bg2">
                    <a:lumMod val="50000"/>
                  </a:schemeClr>
                </a:solidFill>
                <a:latin typeface="Times New Roman" pitchFamily="18" charset="0"/>
                <a:ea typeface="Microsoft YaHei Light" pitchFamily="34" charset="-122"/>
                <a:cs typeface="Times New Roman" pitchFamily="18" charset="0"/>
              </a:rPr>
              <a:t> </a:t>
            </a:r>
            <a:endParaRPr lang="ru-RU" b="1" dirty="0" smtClean="0">
              <a:solidFill>
                <a:schemeClr val="bg2">
                  <a:lumMod val="50000"/>
                </a:schemeClr>
              </a:solidFill>
              <a:latin typeface="Times New Roman" pitchFamily="18" charset="0"/>
              <a:ea typeface="Microsoft YaHei Light" pitchFamily="34" charset="-122"/>
              <a:cs typeface="Times New Roman" pitchFamily="18" charset="0"/>
            </a:endParaRPr>
          </a:p>
          <a:p>
            <a:pPr marL="114300" indent="0">
              <a:buNone/>
            </a:pPr>
            <a:r>
              <a:rPr lang="ru-RU" dirty="0" smtClean="0">
                <a:solidFill>
                  <a:schemeClr val="bg2">
                    <a:lumMod val="50000"/>
                  </a:schemeClr>
                </a:solidFill>
                <a:latin typeface="Times New Roman" pitchFamily="18" charset="0"/>
                <a:ea typeface="Microsoft YaHei Light" pitchFamily="34" charset="-122"/>
                <a:cs typeface="Times New Roman" pitchFamily="18" charset="0"/>
              </a:rPr>
              <a:t>      </a:t>
            </a:r>
            <a:r>
              <a:rPr lang="ru-RU" dirty="0" err="1" smtClean="0">
                <a:solidFill>
                  <a:schemeClr val="bg2">
                    <a:lumMod val="50000"/>
                  </a:schemeClr>
                </a:solidFill>
                <a:latin typeface="Times New Roman" pitchFamily="18" charset="0"/>
                <a:ea typeface="Microsoft YaHei Light" pitchFamily="34" charset="-122"/>
                <a:cs typeface="Times New Roman" pitchFamily="18" charset="0"/>
              </a:rPr>
              <a:t>Аралар</a:t>
            </a:r>
            <a:r>
              <a:rPr lang="ru-RU" dirty="0" smtClean="0">
                <a:solidFill>
                  <a:schemeClr val="bg2">
                    <a:lumMod val="50000"/>
                  </a:schemeClr>
                </a:solidFill>
                <a:latin typeface="Times New Roman" pitchFamily="18" charset="0"/>
                <a:ea typeface="Microsoft YaHei Light" pitchFamily="34" charset="-122"/>
                <a:cs typeface="Times New Roman" pitchFamily="18" charset="0"/>
              </a:rPr>
              <a:t> </a:t>
            </a:r>
            <a:r>
              <a:rPr lang="ru-RU" dirty="0" err="1">
                <a:solidFill>
                  <a:schemeClr val="bg2">
                    <a:lumMod val="50000"/>
                  </a:schemeClr>
                </a:solidFill>
                <a:latin typeface="Times New Roman" pitchFamily="18" charset="0"/>
                <a:ea typeface="Microsoft YaHei Light" pitchFamily="34" charset="-122"/>
                <a:cs typeface="Times New Roman" pitchFamily="18" charset="0"/>
              </a:rPr>
              <a:t>омартаға</a:t>
            </a:r>
            <a:r>
              <a:rPr lang="ru-RU" dirty="0">
                <a:solidFill>
                  <a:schemeClr val="bg2">
                    <a:lumMod val="50000"/>
                  </a:schemeClr>
                </a:solidFill>
                <a:latin typeface="Times New Roman" pitchFamily="18" charset="0"/>
                <a:ea typeface="Microsoft YaHei Light" pitchFamily="34" charset="-122"/>
                <a:cs typeface="Times New Roman" pitchFamily="18" charset="0"/>
              </a:rPr>
              <a:t> </a:t>
            </a:r>
            <a:r>
              <a:rPr lang="ru-RU" dirty="0" err="1">
                <a:solidFill>
                  <a:schemeClr val="bg2">
                    <a:lumMod val="50000"/>
                  </a:schemeClr>
                </a:solidFill>
                <a:latin typeface="Times New Roman" pitchFamily="18" charset="0"/>
                <a:ea typeface="Microsoft YaHei Light" pitchFamily="34" charset="-122"/>
                <a:cs typeface="Times New Roman" pitchFamily="18" charset="0"/>
              </a:rPr>
              <a:t>шірнемен</a:t>
            </a:r>
            <a:r>
              <a:rPr lang="ru-RU" dirty="0">
                <a:solidFill>
                  <a:schemeClr val="bg2">
                    <a:lumMod val="50000"/>
                  </a:schemeClr>
                </a:solidFill>
                <a:latin typeface="Times New Roman" pitchFamily="18" charset="0"/>
                <a:ea typeface="Microsoft YaHei Light" pitchFamily="34" charset="-122"/>
                <a:cs typeface="Times New Roman" pitchFamily="18" charset="0"/>
              </a:rPr>
              <a:t> </a:t>
            </a:r>
            <a:r>
              <a:rPr lang="ru-RU" dirty="0" err="1">
                <a:solidFill>
                  <a:schemeClr val="bg2">
                    <a:lumMod val="50000"/>
                  </a:schemeClr>
                </a:solidFill>
                <a:latin typeface="Times New Roman" pitchFamily="18" charset="0"/>
                <a:ea typeface="Microsoft YaHei Light" pitchFamily="34" charset="-122"/>
                <a:cs typeface="Times New Roman" pitchFamily="18" charset="0"/>
              </a:rPr>
              <a:t>ұшып</a:t>
            </a:r>
            <a:r>
              <a:rPr lang="ru-RU" dirty="0">
                <a:solidFill>
                  <a:schemeClr val="bg2">
                    <a:lumMod val="50000"/>
                  </a:schemeClr>
                </a:solidFill>
                <a:latin typeface="Times New Roman" pitchFamily="18" charset="0"/>
                <a:ea typeface="Microsoft YaHei Light" pitchFamily="34" charset="-122"/>
                <a:cs typeface="Times New Roman" pitchFamily="18" charset="0"/>
              </a:rPr>
              <a:t> </a:t>
            </a:r>
            <a:r>
              <a:rPr lang="ru-RU" dirty="0" err="1">
                <a:solidFill>
                  <a:schemeClr val="bg2">
                    <a:lumMod val="50000"/>
                  </a:schemeClr>
                </a:solidFill>
                <a:latin typeface="Times New Roman" pitchFamily="18" charset="0"/>
                <a:ea typeface="Microsoft YaHei Light" pitchFamily="34" charset="-122"/>
                <a:cs typeface="Times New Roman" pitchFamily="18" charset="0"/>
              </a:rPr>
              <a:t>келгенде</a:t>
            </a:r>
            <a:r>
              <a:rPr lang="ru-RU" dirty="0">
                <a:solidFill>
                  <a:schemeClr val="bg2">
                    <a:lumMod val="50000"/>
                  </a:schemeClr>
                </a:solidFill>
                <a:latin typeface="Times New Roman" pitchFamily="18" charset="0"/>
                <a:ea typeface="Microsoft YaHei Light" pitchFamily="34" charset="-122"/>
                <a:cs typeface="Times New Roman" pitchFamily="18" charset="0"/>
              </a:rPr>
              <a:t>, </a:t>
            </a:r>
            <a:r>
              <a:rPr lang="ru-RU" dirty="0" err="1">
                <a:solidFill>
                  <a:schemeClr val="bg2">
                    <a:lumMod val="50000"/>
                  </a:schemeClr>
                </a:solidFill>
                <a:latin typeface="Times New Roman" pitchFamily="18" charset="0"/>
                <a:ea typeface="Microsoft YaHei Light" pitchFamily="34" charset="-122"/>
                <a:cs typeface="Times New Roman" pitchFamily="18" charset="0"/>
              </a:rPr>
              <a:t>олар</a:t>
            </a:r>
            <a:r>
              <a:rPr lang="ru-RU" dirty="0">
                <a:solidFill>
                  <a:schemeClr val="bg2">
                    <a:lumMod val="50000"/>
                  </a:schemeClr>
                </a:solidFill>
                <a:latin typeface="Times New Roman" pitchFamily="18" charset="0"/>
                <a:ea typeface="Microsoft YaHei Light" pitchFamily="34" charset="-122"/>
                <a:cs typeface="Times New Roman" pitchFamily="18" charset="0"/>
              </a:rPr>
              <a:t> оны </a:t>
            </a:r>
            <a:r>
              <a:rPr lang="ru-RU" dirty="0" err="1">
                <a:solidFill>
                  <a:schemeClr val="bg2">
                    <a:lumMod val="50000"/>
                  </a:schemeClr>
                </a:solidFill>
                <a:latin typeface="Times New Roman" pitchFamily="18" charset="0"/>
                <a:ea typeface="Microsoft YaHei Light" pitchFamily="34" charset="-122"/>
                <a:cs typeface="Times New Roman" pitchFamily="18" charset="0"/>
              </a:rPr>
              <a:t>омартадағы</a:t>
            </a:r>
            <a:r>
              <a:rPr lang="ru-RU" dirty="0">
                <a:solidFill>
                  <a:schemeClr val="bg2">
                    <a:lumMod val="50000"/>
                  </a:schemeClr>
                </a:solidFill>
                <a:latin typeface="Times New Roman" pitchFamily="18" charset="0"/>
                <a:ea typeface="Microsoft YaHei Light" pitchFamily="34" charset="-122"/>
                <a:cs typeface="Times New Roman" pitchFamily="18" charset="0"/>
              </a:rPr>
              <a:t> </a:t>
            </a:r>
            <a:r>
              <a:rPr lang="ru-RU" dirty="0" err="1">
                <a:solidFill>
                  <a:schemeClr val="bg2">
                    <a:lumMod val="50000"/>
                  </a:schemeClr>
                </a:solidFill>
                <a:latin typeface="Times New Roman" pitchFamily="18" charset="0"/>
                <a:ea typeface="Microsoft YaHei Light" pitchFamily="34" charset="-122"/>
                <a:cs typeface="Times New Roman" pitchFamily="18" charset="0"/>
              </a:rPr>
              <a:t>араларға</a:t>
            </a:r>
            <a:r>
              <a:rPr lang="ru-RU" dirty="0">
                <a:solidFill>
                  <a:schemeClr val="bg2">
                    <a:lumMod val="50000"/>
                  </a:schemeClr>
                </a:solidFill>
                <a:latin typeface="Times New Roman" pitchFamily="18" charset="0"/>
                <a:ea typeface="Microsoft YaHei Light" pitchFamily="34" charset="-122"/>
                <a:cs typeface="Times New Roman" pitchFamily="18" charset="0"/>
              </a:rPr>
              <a:t> </a:t>
            </a:r>
            <a:r>
              <a:rPr lang="ru-RU" dirty="0" err="1">
                <a:solidFill>
                  <a:schemeClr val="bg2">
                    <a:lumMod val="50000"/>
                  </a:schemeClr>
                </a:solidFill>
                <a:latin typeface="Times New Roman" pitchFamily="18" charset="0"/>
                <a:ea typeface="Microsoft YaHei Light" pitchFamily="34" charset="-122"/>
                <a:cs typeface="Times New Roman" pitchFamily="18" charset="0"/>
              </a:rPr>
              <a:t>береді</a:t>
            </a:r>
            <a:r>
              <a:rPr lang="ru-RU" dirty="0">
                <a:solidFill>
                  <a:schemeClr val="bg2">
                    <a:lumMod val="50000"/>
                  </a:schemeClr>
                </a:solidFill>
                <a:latin typeface="Times New Roman" pitchFamily="18" charset="0"/>
                <a:ea typeface="Microsoft YaHei Light" pitchFamily="34" charset="-122"/>
                <a:cs typeface="Times New Roman" pitchFamily="18" charset="0"/>
              </a:rPr>
              <a:t>. </a:t>
            </a:r>
            <a:r>
              <a:rPr lang="ru-RU" dirty="0" err="1">
                <a:solidFill>
                  <a:schemeClr val="bg2">
                    <a:lumMod val="50000"/>
                  </a:schemeClr>
                </a:solidFill>
                <a:latin typeface="Times New Roman" pitchFamily="18" charset="0"/>
                <a:ea typeface="Microsoft YaHei Light" pitchFamily="34" charset="-122"/>
                <a:cs typeface="Times New Roman" pitchFamily="18" charset="0"/>
              </a:rPr>
              <a:t>Омартадағы</a:t>
            </a:r>
            <a:r>
              <a:rPr lang="ru-RU" dirty="0">
                <a:solidFill>
                  <a:schemeClr val="bg2">
                    <a:lumMod val="50000"/>
                  </a:schemeClr>
                </a:solidFill>
                <a:latin typeface="Times New Roman" pitchFamily="18" charset="0"/>
                <a:ea typeface="Microsoft YaHei Light" pitchFamily="34" charset="-122"/>
                <a:cs typeface="Times New Roman" pitchFamily="18" charset="0"/>
              </a:rPr>
              <a:t> </a:t>
            </a:r>
            <a:r>
              <a:rPr lang="ru-RU" dirty="0" err="1">
                <a:solidFill>
                  <a:schemeClr val="bg2">
                    <a:lumMod val="50000"/>
                  </a:schemeClr>
                </a:solidFill>
                <a:latin typeface="Times New Roman" pitchFamily="18" charset="0"/>
                <a:ea typeface="Microsoft YaHei Light" pitchFamily="34" charset="-122"/>
                <a:cs typeface="Times New Roman" pitchFamily="18" charset="0"/>
              </a:rPr>
              <a:t>аралар</a:t>
            </a:r>
            <a:r>
              <a:rPr lang="ru-RU" dirty="0">
                <a:solidFill>
                  <a:schemeClr val="bg2">
                    <a:lumMod val="50000"/>
                  </a:schemeClr>
                </a:solidFill>
                <a:latin typeface="Times New Roman" pitchFamily="18" charset="0"/>
                <a:ea typeface="Microsoft YaHei Light" pitchFamily="34" charset="-122"/>
                <a:cs typeface="Times New Roman" pitchFamily="18" charset="0"/>
              </a:rPr>
              <a:t> </a:t>
            </a:r>
            <a:r>
              <a:rPr lang="ru-RU" dirty="0" err="1">
                <a:solidFill>
                  <a:schemeClr val="bg2">
                    <a:lumMod val="50000"/>
                  </a:schemeClr>
                </a:solidFill>
                <a:latin typeface="Times New Roman" pitchFamily="18" charset="0"/>
                <a:ea typeface="Microsoft YaHei Light" pitchFamily="34" charset="-122"/>
                <a:cs typeface="Times New Roman" pitchFamily="18" charset="0"/>
              </a:rPr>
              <a:t>шірнені</a:t>
            </a:r>
            <a:r>
              <a:rPr lang="ru-RU" dirty="0">
                <a:solidFill>
                  <a:schemeClr val="bg2">
                    <a:lumMod val="50000"/>
                  </a:schemeClr>
                </a:solidFill>
                <a:latin typeface="Times New Roman" pitchFamily="18" charset="0"/>
                <a:ea typeface="Microsoft YaHei Light" pitchFamily="34" charset="-122"/>
                <a:cs typeface="Times New Roman" pitchFamily="18" charset="0"/>
              </a:rPr>
              <a:t> </a:t>
            </a:r>
            <a:r>
              <a:rPr lang="ru-RU" dirty="0" err="1">
                <a:solidFill>
                  <a:schemeClr val="bg2">
                    <a:lumMod val="50000"/>
                  </a:schemeClr>
                </a:solidFill>
                <a:latin typeface="Times New Roman" pitchFamily="18" charset="0"/>
                <a:ea typeface="Microsoft YaHei Light" pitchFamily="34" charset="-122"/>
                <a:cs typeface="Times New Roman" pitchFamily="18" charset="0"/>
              </a:rPr>
              <a:t>омартаның</a:t>
            </a:r>
            <a:r>
              <a:rPr lang="ru-RU" dirty="0">
                <a:solidFill>
                  <a:schemeClr val="bg2">
                    <a:lumMod val="50000"/>
                  </a:schemeClr>
                </a:solidFill>
                <a:latin typeface="Times New Roman" pitchFamily="18" charset="0"/>
                <a:ea typeface="Microsoft YaHei Light" pitchFamily="34" charset="-122"/>
                <a:cs typeface="Times New Roman" pitchFamily="18" charset="0"/>
              </a:rPr>
              <a:t> </a:t>
            </a:r>
            <a:r>
              <a:rPr lang="ru-RU" dirty="0" err="1">
                <a:solidFill>
                  <a:schemeClr val="bg2">
                    <a:lumMod val="50000"/>
                  </a:schemeClr>
                </a:solidFill>
                <a:latin typeface="Times New Roman" pitchFamily="18" charset="0"/>
                <a:ea typeface="Microsoft YaHei Light" pitchFamily="34" charset="-122"/>
                <a:cs typeface="Times New Roman" pitchFamily="18" charset="0"/>
              </a:rPr>
              <a:t>жыл</a:t>
            </a:r>
            <a:r>
              <a:rPr lang="ru-RU" dirty="0">
                <a:solidFill>
                  <a:schemeClr val="bg2">
                    <a:lumMod val="50000"/>
                  </a:schemeClr>
                </a:solidFill>
                <a:latin typeface="Times New Roman" pitchFamily="18" charset="0"/>
                <a:ea typeface="Microsoft YaHei Light" pitchFamily="34" charset="-122"/>
                <a:cs typeface="Times New Roman" pitchFamily="18" charset="0"/>
              </a:rPr>
              <a:t> </a:t>
            </a:r>
            <a:r>
              <a:rPr lang="ru-RU" dirty="0" err="1">
                <a:solidFill>
                  <a:schemeClr val="bg2">
                    <a:lumMod val="50000"/>
                  </a:schemeClr>
                </a:solidFill>
                <a:latin typeface="Times New Roman" pitchFamily="18" charset="0"/>
                <a:ea typeface="Microsoft YaHei Light" pitchFamily="34" charset="-122"/>
                <a:cs typeface="Times New Roman" pitchFamily="18" charset="0"/>
              </a:rPr>
              <a:t>және</a:t>
            </a:r>
            <a:r>
              <a:rPr lang="ru-RU" dirty="0">
                <a:solidFill>
                  <a:schemeClr val="bg2">
                    <a:lumMod val="50000"/>
                  </a:schemeClr>
                </a:solidFill>
                <a:latin typeface="Times New Roman" pitchFamily="18" charset="0"/>
                <a:ea typeface="Microsoft YaHei Light" pitchFamily="34" charset="-122"/>
                <a:cs typeface="Times New Roman" pitchFamily="18" charset="0"/>
              </a:rPr>
              <a:t> </a:t>
            </a:r>
            <a:r>
              <a:rPr lang="ru-RU" dirty="0" err="1">
                <a:solidFill>
                  <a:schemeClr val="bg2">
                    <a:lumMod val="50000"/>
                  </a:schemeClr>
                </a:solidFill>
                <a:latin typeface="Times New Roman" pitchFamily="18" charset="0"/>
                <a:ea typeface="Microsoft YaHei Light" pitchFamily="34" charset="-122"/>
                <a:cs typeface="Times New Roman" pitchFamily="18" charset="0"/>
              </a:rPr>
              <a:t>құрғақ</a:t>
            </a:r>
            <a:r>
              <a:rPr lang="ru-RU" dirty="0">
                <a:solidFill>
                  <a:schemeClr val="bg2">
                    <a:lumMod val="50000"/>
                  </a:schemeClr>
                </a:solidFill>
                <a:latin typeface="Times New Roman" pitchFamily="18" charset="0"/>
                <a:ea typeface="Microsoft YaHei Light" pitchFamily="34" charset="-122"/>
                <a:cs typeface="Times New Roman" pitchFamily="18" charset="0"/>
              </a:rPr>
              <a:t> </a:t>
            </a:r>
            <a:r>
              <a:rPr lang="ru-RU" dirty="0" err="1">
                <a:solidFill>
                  <a:schemeClr val="bg2">
                    <a:lumMod val="50000"/>
                  </a:schemeClr>
                </a:solidFill>
                <a:latin typeface="Times New Roman" pitchFamily="18" charset="0"/>
                <a:ea typeface="Microsoft YaHei Light" pitchFamily="34" charset="-122"/>
                <a:cs typeface="Times New Roman" pitchFamily="18" charset="0"/>
              </a:rPr>
              <a:t>ауасының</a:t>
            </a:r>
            <a:r>
              <a:rPr lang="ru-RU" dirty="0">
                <a:solidFill>
                  <a:schemeClr val="bg2">
                    <a:lumMod val="50000"/>
                  </a:schemeClr>
                </a:solidFill>
                <a:latin typeface="Times New Roman" pitchFamily="18" charset="0"/>
                <a:ea typeface="Microsoft YaHei Light" pitchFamily="34" charset="-122"/>
                <a:cs typeface="Times New Roman" pitchFamily="18" charset="0"/>
              </a:rPr>
              <a:t> </a:t>
            </a:r>
            <a:r>
              <a:rPr lang="ru-RU" dirty="0" err="1">
                <a:solidFill>
                  <a:schemeClr val="bg2">
                    <a:lumMod val="50000"/>
                  </a:schemeClr>
                </a:solidFill>
                <a:latin typeface="Times New Roman" pitchFamily="18" charset="0"/>
                <a:ea typeface="Microsoft YaHei Light" pitchFamily="34" charset="-122"/>
                <a:cs typeface="Times New Roman" pitchFamily="18" charset="0"/>
              </a:rPr>
              <a:t>әсеріне</a:t>
            </a:r>
            <a:r>
              <a:rPr lang="ru-RU" dirty="0">
                <a:solidFill>
                  <a:schemeClr val="bg2">
                    <a:lumMod val="50000"/>
                  </a:schemeClr>
                </a:solidFill>
                <a:latin typeface="Times New Roman" pitchFamily="18" charset="0"/>
                <a:ea typeface="Microsoft YaHei Light" pitchFamily="34" charset="-122"/>
                <a:cs typeface="Times New Roman" pitchFamily="18" charset="0"/>
              </a:rPr>
              <a:t> </a:t>
            </a:r>
            <a:r>
              <a:rPr lang="ru-RU" dirty="0" err="1">
                <a:solidFill>
                  <a:schemeClr val="bg2">
                    <a:lumMod val="50000"/>
                  </a:schemeClr>
                </a:solidFill>
                <a:latin typeface="Times New Roman" pitchFamily="18" charset="0"/>
                <a:ea typeface="Microsoft YaHei Light" pitchFamily="34" charset="-122"/>
                <a:cs typeface="Times New Roman" pitchFamily="18" charset="0"/>
              </a:rPr>
              <a:t>ұшыратып</a:t>
            </a:r>
            <a:r>
              <a:rPr lang="ru-RU" dirty="0">
                <a:solidFill>
                  <a:schemeClr val="bg2">
                    <a:lumMod val="50000"/>
                  </a:schemeClr>
                </a:solidFill>
                <a:latin typeface="Times New Roman" pitchFamily="18" charset="0"/>
                <a:ea typeface="Microsoft YaHei Light" pitchFamily="34" charset="-122"/>
                <a:cs typeface="Times New Roman" pitchFamily="18" charset="0"/>
              </a:rPr>
              <a:t>, </a:t>
            </a:r>
            <a:r>
              <a:rPr lang="ru-RU" dirty="0" err="1">
                <a:solidFill>
                  <a:schemeClr val="bg2">
                    <a:lumMod val="50000"/>
                  </a:schemeClr>
                </a:solidFill>
                <a:latin typeface="Times New Roman" pitchFamily="18" charset="0"/>
                <a:ea typeface="Microsoft YaHei Light" pitchFamily="34" charset="-122"/>
                <a:cs typeface="Times New Roman" pitchFamily="18" charset="0"/>
              </a:rPr>
              <a:t>төменгі</a:t>
            </a:r>
            <a:r>
              <a:rPr lang="ru-RU" dirty="0">
                <a:solidFill>
                  <a:schemeClr val="bg2">
                    <a:lumMod val="50000"/>
                  </a:schemeClr>
                </a:solidFill>
                <a:latin typeface="Times New Roman" pitchFamily="18" charset="0"/>
                <a:ea typeface="Microsoft YaHei Light" pitchFamily="34" charset="-122"/>
                <a:cs typeface="Times New Roman" pitchFamily="18" charset="0"/>
              </a:rPr>
              <a:t> </a:t>
            </a:r>
            <a:r>
              <a:rPr lang="ru-RU" dirty="0" err="1">
                <a:solidFill>
                  <a:schemeClr val="bg2">
                    <a:lumMod val="50000"/>
                  </a:schemeClr>
                </a:solidFill>
                <a:latin typeface="Times New Roman" pitchFamily="18" charset="0"/>
                <a:ea typeface="Microsoft YaHei Light" pitchFamily="34" charset="-122"/>
                <a:cs typeface="Times New Roman" pitchFamily="18" charset="0"/>
              </a:rPr>
              <a:t>жақтарымен</a:t>
            </a:r>
            <a:r>
              <a:rPr lang="ru-RU" dirty="0">
                <a:solidFill>
                  <a:schemeClr val="bg2">
                    <a:lumMod val="50000"/>
                  </a:schemeClr>
                </a:solidFill>
                <a:latin typeface="Times New Roman" pitchFamily="18" charset="0"/>
                <a:ea typeface="Microsoft YaHei Light" pitchFamily="34" charset="-122"/>
                <a:cs typeface="Times New Roman" pitchFamily="18" charset="0"/>
              </a:rPr>
              <a:t> </a:t>
            </a:r>
            <a:r>
              <a:rPr lang="ru-RU" dirty="0" err="1">
                <a:solidFill>
                  <a:schemeClr val="bg2">
                    <a:lumMod val="50000"/>
                  </a:schemeClr>
                </a:solidFill>
                <a:latin typeface="Times New Roman" pitchFamily="18" charset="0"/>
                <a:ea typeface="Microsoft YaHei Light" pitchFamily="34" charset="-122"/>
                <a:cs typeface="Times New Roman" pitchFamily="18" charset="0"/>
              </a:rPr>
              <a:t>жылжытады</a:t>
            </a:r>
            <a:r>
              <a:rPr lang="ru-RU" dirty="0">
                <a:solidFill>
                  <a:schemeClr val="bg2">
                    <a:lumMod val="50000"/>
                  </a:schemeClr>
                </a:solidFill>
                <a:latin typeface="Times New Roman" pitchFamily="18" charset="0"/>
                <a:ea typeface="Microsoft YaHei Light" pitchFamily="34" charset="-122"/>
                <a:cs typeface="Times New Roman" pitchFamily="18" charset="0"/>
              </a:rPr>
              <a:t>. </a:t>
            </a:r>
            <a:r>
              <a:rPr lang="ru-RU" dirty="0" err="1">
                <a:solidFill>
                  <a:schemeClr val="bg2">
                    <a:lumMod val="50000"/>
                  </a:schemeClr>
                </a:solidFill>
                <a:latin typeface="Times New Roman" pitchFamily="18" charset="0"/>
                <a:ea typeface="Microsoft YaHei Light" pitchFamily="34" charset="-122"/>
                <a:cs typeface="Times New Roman" pitchFamily="18" charset="0"/>
              </a:rPr>
              <a:t>Жиналған</a:t>
            </a:r>
            <a:r>
              <a:rPr lang="ru-RU" dirty="0">
                <a:solidFill>
                  <a:schemeClr val="bg2">
                    <a:lumMod val="50000"/>
                  </a:schemeClr>
                </a:solidFill>
                <a:latin typeface="Times New Roman" pitchFamily="18" charset="0"/>
                <a:ea typeface="Microsoft YaHei Light" pitchFamily="34" charset="-122"/>
                <a:cs typeface="Times New Roman" pitchFamily="18" charset="0"/>
              </a:rPr>
              <a:t> </a:t>
            </a:r>
            <a:r>
              <a:rPr lang="ru-RU" dirty="0" err="1">
                <a:solidFill>
                  <a:schemeClr val="bg2">
                    <a:lumMod val="50000"/>
                  </a:schemeClr>
                </a:solidFill>
                <a:latin typeface="Times New Roman" pitchFamily="18" charset="0"/>
                <a:ea typeface="Microsoft YaHei Light" pitchFamily="34" charset="-122"/>
                <a:cs typeface="Times New Roman" pitchFamily="18" charset="0"/>
              </a:rPr>
              <a:t>шірненің</a:t>
            </a:r>
            <a:r>
              <a:rPr lang="ru-RU" dirty="0">
                <a:solidFill>
                  <a:schemeClr val="bg2">
                    <a:lumMod val="50000"/>
                  </a:schemeClr>
                </a:solidFill>
                <a:latin typeface="Times New Roman" pitchFamily="18" charset="0"/>
                <a:ea typeface="Microsoft YaHei Light" pitchFamily="34" charset="-122"/>
                <a:cs typeface="Times New Roman" pitchFamily="18" charset="0"/>
              </a:rPr>
              <a:t> </a:t>
            </a:r>
            <a:r>
              <a:rPr lang="ru-RU" dirty="0" err="1">
                <a:solidFill>
                  <a:schemeClr val="bg2">
                    <a:lumMod val="50000"/>
                  </a:schemeClr>
                </a:solidFill>
                <a:latin typeface="Times New Roman" pitchFamily="18" charset="0"/>
                <a:ea typeface="Microsoft YaHei Light" pitchFamily="34" charset="-122"/>
                <a:cs typeface="Times New Roman" pitchFamily="18" charset="0"/>
              </a:rPr>
              <a:t>құрамында</a:t>
            </a:r>
            <a:r>
              <a:rPr lang="ru-RU" dirty="0">
                <a:solidFill>
                  <a:schemeClr val="bg2">
                    <a:lumMod val="50000"/>
                  </a:schemeClr>
                </a:solidFill>
                <a:latin typeface="Times New Roman" pitchFamily="18" charset="0"/>
                <a:ea typeface="Microsoft YaHei Light" pitchFamily="34" charset="-122"/>
                <a:cs typeface="Times New Roman" pitchFamily="18" charset="0"/>
              </a:rPr>
              <a:t>  80% </a:t>
            </a:r>
            <a:r>
              <a:rPr lang="ru-RU" dirty="0" err="1">
                <a:solidFill>
                  <a:schemeClr val="bg2">
                    <a:lumMod val="50000"/>
                  </a:schemeClr>
                </a:solidFill>
                <a:latin typeface="Times New Roman" pitchFamily="18" charset="0"/>
                <a:ea typeface="Microsoft YaHei Light" pitchFamily="34" charset="-122"/>
                <a:cs typeface="Times New Roman" pitchFamily="18" charset="0"/>
              </a:rPr>
              <a:t>сумен</a:t>
            </a:r>
            <a:r>
              <a:rPr lang="ru-RU" dirty="0">
                <a:solidFill>
                  <a:schemeClr val="bg2">
                    <a:lumMod val="50000"/>
                  </a:schemeClr>
                </a:solidFill>
                <a:latin typeface="Times New Roman" pitchFamily="18" charset="0"/>
                <a:ea typeface="Microsoft YaHei Light" pitchFamily="34" charset="-122"/>
                <a:cs typeface="Times New Roman" pitchFamily="18" charset="0"/>
              </a:rPr>
              <a:t> </a:t>
            </a:r>
            <a:r>
              <a:rPr lang="ru-RU" dirty="0" err="1">
                <a:solidFill>
                  <a:schemeClr val="bg2">
                    <a:lumMod val="50000"/>
                  </a:schemeClr>
                </a:solidFill>
                <a:latin typeface="Times New Roman" pitchFamily="18" charset="0"/>
                <a:ea typeface="Microsoft YaHei Light" pitchFamily="34" charset="-122"/>
                <a:cs typeface="Times New Roman" pitchFamily="18" charset="0"/>
              </a:rPr>
              <a:t>араласқан</a:t>
            </a:r>
            <a:r>
              <a:rPr lang="ru-RU" dirty="0">
                <a:solidFill>
                  <a:schemeClr val="bg2">
                    <a:lumMod val="50000"/>
                  </a:schemeClr>
                </a:solidFill>
                <a:latin typeface="Times New Roman" pitchFamily="18" charset="0"/>
                <a:ea typeface="Microsoft YaHei Light" pitchFamily="34" charset="-122"/>
                <a:cs typeface="Times New Roman" pitchFamily="18" charset="0"/>
              </a:rPr>
              <a:t> </a:t>
            </a:r>
            <a:r>
              <a:rPr lang="ru-RU" dirty="0" err="1">
                <a:solidFill>
                  <a:schemeClr val="bg2">
                    <a:lumMod val="50000"/>
                  </a:schemeClr>
                </a:solidFill>
                <a:latin typeface="Times New Roman" pitchFamily="18" charset="0"/>
                <a:ea typeface="Microsoft YaHei Light" pitchFamily="34" charset="-122"/>
                <a:cs typeface="Times New Roman" pitchFamily="18" charset="0"/>
              </a:rPr>
              <a:t>минералдар</a:t>
            </a:r>
            <a:r>
              <a:rPr lang="ru-RU" dirty="0">
                <a:solidFill>
                  <a:schemeClr val="bg2">
                    <a:lumMod val="50000"/>
                  </a:schemeClr>
                </a:solidFill>
                <a:latin typeface="Times New Roman" pitchFamily="18" charset="0"/>
                <a:ea typeface="Microsoft YaHei Light" pitchFamily="34" charset="-122"/>
                <a:cs typeface="Times New Roman" pitchFamily="18" charset="0"/>
              </a:rPr>
              <a:t> мен </a:t>
            </a:r>
            <a:r>
              <a:rPr lang="ru-RU" dirty="0" err="1">
                <a:solidFill>
                  <a:schemeClr val="bg2">
                    <a:lumMod val="50000"/>
                  </a:schemeClr>
                </a:solidFill>
                <a:latin typeface="Times New Roman" pitchFamily="18" charset="0"/>
                <a:ea typeface="Microsoft YaHei Light" pitchFamily="34" charset="-122"/>
                <a:cs typeface="Times New Roman" pitchFamily="18" charset="0"/>
              </a:rPr>
              <a:t>қант</a:t>
            </a:r>
            <a:r>
              <a:rPr lang="ru-RU" dirty="0">
                <a:solidFill>
                  <a:schemeClr val="bg2">
                    <a:lumMod val="50000"/>
                  </a:schemeClr>
                </a:solidFill>
                <a:latin typeface="Times New Roman" pitchFamily="18" charset="0"/>
                <a:ea typeface="Microsoft YaHei Light" pitchFamily="34" charset="-122"/>
                <a:cs typeface="Times New Roman" pitchFamily="18" charset="0"/>
              </a:rPr>
              <a:t> </a:t>
            </a:r>
            <a:r>
              <a:rPr lang="ru-RU" dirty="0" err="1">
                <a:solidFill>
                  <a:schemeClr val="bg2">
                    <a:lumMod val="50000"/>
                  </a:schemeClr>
                </a:solidFill>
                <a:latin typeface="Times New Roman" pitchFamily="18" charset="0"/>
                <a:ea typeface="Microsoft YaHei Light" pitchFamily="34" charset="-122"/>
                <a:cs typeface="Times New Roman" pitchFamily="18" charset="0"/>
              </a:rPr>
              <a:t>болады</a:t>
            </a:r>
            <a:r>
              <a:rPr lang="ru-RU" dirty="0">
                <a:solidFill>
                  <a:schemeClr val="bg2">
                    <a:lumMod val="50000"/>
                  </a:schemeClr>
                </a:solidFill>
                <a:latin typeface="Times New Roman" pitchFamily="18" charset="0"/>
                <a:ea typeface="Microsoft YaHei Light" pitchFamily="34" charset="-122"/>
                <a:cs typeface="Times New Roman" pitchFamily="18" charset="0"/>
              </a:rPr>
              <a:t>. 10-20 </a:t>
            </a:r>
            <a:r>
              <a:rPr lang="ru-RU" dirty="0" err="1">
                <a:solidFill>
                  <a:schemeClr val="bg2">
                    <a:lumMod val="50000"/>
                  </a:schemeClr>
                </a:solidFill>
                <a:latin typeface="Times New Roman" pitchFamily="18" charset="0"/>
                <a:ea typeface="Microsoft YaHei Light" pitchFamily="34" charset="-122"/>
                <a:cs typeface="Times New Roman" pitchFamily="18" charset="0"/>
              </a:rPr>
              <a:t>минуттан</a:t>
            </a:r>
            <a:r>
              <a:rPr lang="ru-RU" dirty="0">
                <a:solidFill>
                  <a:schemeClr val="bg2">
                    <a:lumMod val="50000"/>
                  </a:schemeClr>
                </a:solidFill>
                <a:latin typeface="Times New Roman" pitchFamily="18" charset="0"/>
                <a:ea typeface="Microsoft YaHei Light" pitchFamily="34" charset="-122"/>
                <a:cs typeface="Times New Roman" pitchFamily="18" charset="0"/>
              </a:rPr>
              <a:t> </a:t>
            </a:r>
            <a:r>
              <a:rPr lang="ru-RU" dirty="0" err="1">
                <a:solidFill>
                  <a:schemeClr val="bg2">
                    <a:lumMod val="50000"/>
                  </a:schemeClr>
                </a:solidFill>
                <a:latin typeface="Times New Roman" pitchFamily="18" charset="0"/>
                <a:ea typeface="Microsoft YaHei Light" pitchFamily="34" charset="-122"/>
                <a:cs typeface="Times New Roman" pitchFamily="18" charset="0"/>
              </a:rPr>
              <a:t>кейін</a:t>
            </a:r>
            <a:r>
              <a:rPr lang="ru-RU" dirty="0">
                <a:solidFill>
                  <a:schemeClr val="bg2">
                    <a:lumMod val="50000"/>
                  </a:schemeClr>
                </a:solidFill>
                <a:latin typeface="Times New Roman" pitchFamily="18" charset="0"/>
                <a:ea typeface="Microsoft YaHei Light" pitchFamily="34" charset="-122"/>
                <a:cs typeface="Times New Roman" pitchFamily="18" charset="0"/>
              </a:rPr>
              <a:t>, </a:t>
            </a:r>
            <a:r>
              <a:rPr lang="ru-RU" dirty="0" err="1">
                <a:solidFill>
                  <a:schemeClr val="bg2">
                    <a:lumMod val="50000"/>
                  </a:schemeClr>
                </a:solidFill>
                <a:latin typeface="Times New Roman" pitchFamily="18" charset="0"/>
                <a:ea typeface="Microsoft YaHei Light" pitchFamily="34" charset="-122"/>
                <a:cs typeface="Times New Roman" pitchFamily="18" charset="0"/>
              </a:rPr>
              <a:t>артық</a:t>
            </a:r>
            <a:r>
              <a:rPr lang="ru-RU" dirty="0">
                <a:solidFill>
                  <a:schemeClr val="bg2">
                    <a:lumMod val="50000"/>
                  </a:schemeClr>
                </a:solidFill>
                <a:latin typeface="Times New Roman" pitchFamily="18" charset="0"/>
                <a:ea typeface="Microsoft YaHei Light" pitchFamily="34" charset="-122"/>
                <a:cs typeface="Times New Roman" pitchFamily="18" charset="0"/>
              </a:rPr>
              <a:t> су </a:t>
            </a:r>
            <a:r>
              <a:rPr lang="ru-RU" dirty="0" err="1">
                <a:solidFill>
                  <a:schemeClr val="bg2">
                    <a:lumMod val="50000"/>
                  </a:schemeClr>
                </a:solidFill>
                <a:latin typeface="Times New Roman" pitchFamily="18" charset="0"/>
                <a:ea typeface="Microsoft YaHei Light" pitchFamily="34" charset="-122"/>
                <a:cs typeface="Times New Roman" pitchFamily="18" charset="0"/>
              </a:rPr>
              <a:t>буға</a:t>
            </a:r>
            <a:r>
              <a:rPr lang="ru-RU" dirty="0">
                <a:solidFill>
                  <a:schemeClr val="bg2">
                    <a:lumMod val="50000"/>
                  </a:schemeClr>
                </a:solidFill>
                <a:latin typeface="Times New Roman" pitchFamily="18" charset="0"/>
                <a:ea typeface="Microsoft YaHei Light" pitchFamily="34" charset="-122"/>
                <a:cs typeface="Times New Roman" pitchFamily="18" charset="0"/>
              </a:rPr>
              <a:t> </a:t>
            </a:r>
            <a:r>
              <a:rPr lang="ru-RU" dirty="0" err="1">
                <a:solidFill>
                  <a:schemeClr val="bg2">
                    <a:lumMod val="50000"/>
                  </a:schemeClr>
                </a:solidFill>
                <a:latin typeface="Times New Roman" pitchFamily="18" charset="0"/>
                <a:ea typeface="Microsoft YaHei Light" pitchFamily="34" charset="-122"/>
                <a:cs typeface="Times New Roman" pitchFamily="18" charset="0"/>
              </a:rPr>
              <a:t>айналып</a:t>
            </a:r>
            <a:r>
              <a:rPr lang="ru-RU" dirty="0">
                <a:solidFill>
                  <a:schemeClr val="bg2">
                    <a:lumMod val="50000"/>
                  </a:schemeClr>
                </a:solidFill>
                <a:latin typeface="Times New Roman" pitchFamily="18" charset="0"/>
                <a:ea typeface="Microsoft YaHei Light" pitchFamily="34" charset="-122"/>
                <a:cs typeface="Times New Roman" pitchFamily="18" charset="0"/>
              </a:rPr>
              <a:t> </a:t>
            </a:r>
            <a:r>
              <a:rPr lang="ru-RU" dirty="0" err="1">
                <a:solidFill>
                  <a:schemeClr val="bg2">
                    <a:lumMod val="50000"/>
                  </a:schemeClr>
                </a:solidFill>
                <a:latin typeface="Times New Roman" pitchFamily="18" charset="0"/>
                <a:ea typeface="Microsoft YaHei Light" pitchFamily="34" charset="-122"/>
                <a:cs typeface="Times New Roman" pitchFamily="18" charset="0"/>
              </a:rPr>
              <a:t>кеткен</a:t>
            </a:r>
            <a:r>
              <a:rPr lang="ru-RU" dirty="0">
                <a:solidFill>
                  <a:schemeClr val="bg2">
                    <a:lumMod val="50000"/>
                  </a:schemeClr>
                </a:solidFill>
                <a:latin typeface="Times New Roman" pitchFamily="18" charset="0"/>
                <a:ea typeface="Microsoft YaHei Light" pitchFamily="34" charset="-122"/>
                <a:cs typeface="Times New Roman" pitchFamily="18" charset="0"/>
              </a:rPr>
              <a:t> </a:t>
            </a:r>
            <a:r>
              <a:rPr lang="ru-RU" dirty="0" err="1">
                <a:solidFill>
                  <a:schemeClr val="bg2">
                    <a:lumMod val="50000"/>
                  </a:schemeClr>
                </a:solidFill>
                <a:latin typeface="Times New Roman" pitchFamily="18" charset="0"/>
                <a:ea typeface="Microsoft YaHei Light" pitchFamily="34" charset="-122"/>
                <a:cs typeface="Times New Roman" pitchFamily="18" charset="0"/>
              </a:rPr>
              <a:t>кезде</a:t>
            </a:r>
            <a:r>
              <a:rPr lang="ru-RU" dirty="0">
                <a:solidFill>
                  <a:schemeClr val="bg2">
                    <a:lumMod val="50000"/>
                  </a:schemeClr>
                </a:solidFill>
                <a:latin typeface="Times New Roman" pitchFamily="18" charset="0"/>
                <a:ea typeface="Microsoft YaHei Light" pitchFamily="34" charset="-122"/>
                <a:cs typeface="Times New Roman" pitchFamily="18" charset="0"/>
              </a:rPr>
              <a:t>, </a:t>
            </a:r>
            <a:r>
              <a:rPr lang="ru-RU" dirty="0" err="1">
                <a:solidFill>
                  <a:schemeClr val="bg2">
                    <a:lumMod val="50000"/>
                  </a:schemeClr>
                </a:solidFill>
                <a:latin typeface="Times New Roman" pitchFamily="18" charset="0"/>
                <a:ea typeface="Microsoft YaHei Light" pitchFamily="34" charset="-122"/>
                <a:cs typeface="Times New Roman" pitchFamily="18" charset="0"/>
              </a:rPr>
              <a:t>омартадағы</a:t>
            </a:r>
            <a:r>
              <a:rPr lang="ru-RU" dirty="0">
                <a:solidFill>
                  <a:schemeClr val="bg2">
                    <a:lumMod val="50000"/>
                  </a:schemeClr>
                </a:solidFill>
                <a:latin typeface="Times New Roman" pitchFamily="18" charset="0"/>
                <a:ea typeface="Microsoft YaHei Light" pitchFamily="34" charset="-122"/>
                <a:cs typeface="Times New Roman" pitchFamily="18" charset="0"/>
              </a:rPr>
              <a:t> </a:t>
            </a:r>
            <a:r>
              <a:rPr lang="ru-RU" dirty="0" err="1">
                <a:solidFill>
                  <a:schemeClr val="bg2">
                    <a:lumMod val="50000"/>
                  </a:schemeClr>
                </a:solidFill>
                <a:latin typeface="Times New Roman" pitchFamily="18" charset="0"/>
                <a:ea typeface="Microsoft YaHei Light" pitchFamily="34" charset="-122"/>
                <a:cs typeface="Times New Roman" pitchFamily="18" charset="0"/>
              </a:rPr>
              <a:t>аралар</a:t>
            </a:r>
            <a:r>
              <a:rPr lang="ru-RU" dirty="0">
                <a:solidFill>
                  <a:schemeClr val="bg2">
                    <a:lumMod val="50000"/>
                  </a:schemeClr>
                </a:solidFill>
                <a:latin typeface="Times New Roman" pitchFamily="18" charset="0"/>
                <a:ea typeface="Microsoft YaHei Light" pitchFamily="34" charset="-122"/>
                <a:cs typeface="Times New Roman" pitchFamily="18" charset="0"/>
              </a:rPr>
              <a:t> </a:t>
            </a:r>
            <a:r>
              <a:rPr lang="ru-RU" dirty="0" err="1">
                <a:solidFill>
                  <a:schemeClr val="bg2">
                    <a:lumMod val="50000"/>
                  </a:schemeClr>
                </a:solidFill>
                <a:latin typeface="Times New Roman" pitchFamily="18" charset="0"/>
                <a:ea typeface="Microsoft YaHei Light" pitchFamily="34" charset="-122"/>
                <a:cs typeface="Times New Roman" pitchFamily="18" charset="0"/>
              </a:rPr>
              <a:t>шірнені</a:t>
            </a:r>
            <a:r>
              <a:rPr lang="ru-RU" dirty="0">
                <a:solidFill>
                  <a:schemeClr val="bg2">
                    <a:lumMod val="50000"/>
                  </a:schemeClr>
                </a:solidFill>
                <a:latin typeface="Times New Roman" pitchFamily="18" charset="0"/>
                <a:ea typeface="Microsoft YaHei Light" pitchFamily="34" charset="-122"/>
                <a:cs typeface="Times New Roman" pitchFamily="18" charset="0"/>
              </a:rPr>
              <a:t> бал </a:t>
            </a:r>
            <a:r>
              <a:rPr lang="ru-RU" dirty="0" err="1">
                <a:solidFill>
                  <a:schemeClr val="bg2">
                    <a:lumMod val="50000"/>
                  </a:schemeClr>
                </a:solidFill>
                <a:latin typeface="Times New Roman" pitchFamily="18" charset="0"/>
                <a:ea typeface="Microsoft YaHei Light" pitchFamily="34" charset="-122"/>
                <a:cs typeface="Times New Roman" pitchFamily="18" charset="0"/>
              </a:rPr>
              <a:t>ұясының</a:t>
            </a:r>
            <a:r>
              <a:rPr lang="ru-RU" dirty="0">
                <a:solidFill>
                  <a:schemeClr val="bg2">
                    <a:lumMod val="50000"/>
                  </a:schemeClr>
                </a:solidFill>
                <a:latin typeface="Times New Roman" pitchFamily="18" charset="0"/>
                <a:ea typeface="Microsoft YaHei Light" pitchFamily="34" charset="-122"/>
                <a:cs typeface="Times New Roman" pitchFamily="18" charset="0"/>
              </a:rPr>
              <a:t> </a:t>
            </a:r>
            <a:r>
              <a:rPr lang="ru-RU" dirty="0" err="1">
                <a:solidFill>
                  <a:schemeClr val="bg2">
                    <a:lumMod val="50000"/>
                  </a:schemeClr>
                </a:solidFill>
                <a:latin typeface="Times New Roman" pitchFamily="18" charset="0"/>
                <a:ea typeface="Microsoft YaHei Light" pitchFamily="34" charset="-122"/>
                <a:cs typeface="Times New Roman" pitchFamily="18" charset="0"/>
              </a:rPr>
              <a:t>ұяшығына</a:t>
            </a:r>
            <a:r>
              <a:rPr lang="ru-RU" dirty="0">
                <a:solidFill>
                  <a:schemeClr val="bg2">
                    <a:lumMod val="50000"/>
                  </a:schemeClr>
                </a:solidFill>
                <a:latin typeface="Times New Roman" pitchFamily="18" charset="0"/>
                <a:ea typeface="Microsoft YaHei Light" pitchFamily="34" charset="-122"/>
                <a:cs typeface="Times New Roman" pitchFamily="18" charset="0"/>
              </a:rPr>
              <a:t> </a:t>
            </a:r>
            <a:r>
              <a:rPr lang="ru-RU" dirty="0" err="1">
                <a:solidFill>
                  <a:schemeClr val="bg2">
                    <a:lumMod val="50000"/>
                  </a:schemeClr>
                </a:solidFill>
                <a:latin typeface="Times New Roman" pitchFamily="18" charset="0"/>
                <a:ea typeface="Microsoft YaHei Light" pitchFamily="34" charset="-122"/>
                <a:cs typeface="Times New Roman" pitchFamily="18" charset="0"/>
              </a:rPr>
              <a:t>қояды</a:t>
            </a:r>
            <a:r>
              <a:rPr lang="ru-RU" dirty="0">
                <a:solidFill>
                  <a:schemeClr val="bg2">
                    <a:lumMod val="50000"/>
                  </a:schemeClr>
                </a:solidFill>
                <a:latin typeface="Times New Roman" pitchFamily="18" charset="0"/>
                <a:ea typeface="Microsoft YaHei Light" pitchFamily="34" charset="-122"/>
                <a:cs typeface="Times New Roman" pitchFamily="18" charset="0"/>
              </a:rPr>
              <a:t>, </a:t>
            </a:r>
            <a:r>
              <a:rPr lang="ru-RU" dirty="0" err="1">
                <a:solidFill>
                  <a:schemeClr val="bg2">
                    <a:lumMod val="50000"/>
                  </a:schemeClr>
                </a:solidFill>
                <a:latin typeface="Times New Roman" pitchFamily="18" charset="0"/>
                <a:ea typeface="Microsoft YaHei Light" pitchFamily="34" charset="-122"/>
                <a:cs typeface="Times New Roman" pitchFamily="18" charset="0"/>
              </a:rPr>
              <a:t>онда</a:t>
            </a:r>
            <a:r>
              <a:rPr lang="ru-RU" dirty="0">
                <a:solidFill>
                  <a:schemeClr val="bg2">
                    <a:lumMod val="50000"/>
                  </a:schemeClr>
                </a:solidFill>
                <a:latin typeface="Times New Roman" pitchFamily="18" charset="0"/>
                <a:ea typeface="Microsoft YaHei Light" pitchFamily="34" charset="-122"/>
                <a:cs typeface="Times New Roman" pitchFamily="18" charset="0"/>
              </a:rPr>
              <a:t> </a:t>
            </a:r>
            <a:r>
              <a:rPr lang="ru-RU" dirty="0" err="1">
                <a:solidFill>
                  <a:schemeClr val="bg2">
                    <a:lumMod val="50000"/>
                  </a:schemeClr>
                </a:solidFill>
                <a:latin typeface="Times New Roman" pitchFamily="18" charset="0"/>
                <a:ea typeface="Microsoft YaHei Light" pitchFamily="34" charset="-122"/>
                <a:cs typeface="Times New Roman" pitchFamily="18" charset="0"/>
              </a:rPr>
              <a:t>булану</a:t>
            </a:r>
            <a:r>
              <a:rPr lang="ru-RU" dirty="0">
                <a:solidFill>
                  <a:schemeClr val="bg2">
                    <a:lumMod val="50000"/>
                  </a:schemeClr>
                </a:solidFill>
                <a:latin typeface="Times New Roman" pitchFamily="18" charset="0"/>
                <a:ea typeface="Microsoft YaHei Light" pitchFamily="34" charset="-122"/>
                <a:cs typeface="Times New Roman" pitchFamily="18" charset="0"/>
              </a:rPr>
              <a:t> </a:t>
            </a:r>
            <a:r>
              <a:rPr lang="ru-RU" dirty="0" err="1">
                <a:solidFill>
                  <a:schemeClr val="bg2">
                    <a:lumMod val="50000"/>
                  </a:schemeClr>
                </a:solidFill>
                <a:latin typeface="Times New Roman" pitchFamily="18" charset="0"/>
                <a:ea typeface="Microsoft YaHei Light" pitchFamily="34" charset="-122"/>
                <a:cs typeface="Times New Roman" pitchFamily="18" charset="0"/>
              </a:rPr>
              <a:t>үдерісі</a:t>
            </a:r>
            <a:r>
              <a:rPr lang="ru-RU" dirty="0">
                <a:solidFill>
                  <a:schemeClr val="bg2">
                    <a:lumMod val="50000"/>
                  </a:schemeClr>
                </a:solidFill>
                <a:latin typeface="Times New Roman" pitchFamily="18" charset="0"/>
                <a:ea typeface="Microsoft YaHei Light" pitchFamily="34" charset="-122"/>
                <a:cs typeface="Times New Roman" pitchFamily="18" charset="0"/>
              </a:rPr>
              <a:t> </a:t>
            </a:r>
            <a:r>
              <a:rPr lang="ru-RU" dirty="0" err="1">
                <a:solidFill>
                  <a:schemeClr val="bg2">
                    <a:lumMod val="50000"/>
                  </a:schemeClr>
                </a:solidFill>
                <a:latin typeface="Times New Roman" pitchFamily="18" charset="0"/>
                <a:ea typeface="Microsoft YaHei Light" pitchFamily="34" charset="-122"/>
                <a:cs typeface="Times New Roman" pitchFamily="18" charset="0"/>
              </a:rPr>
              <a:t>жалғасады</a:t>
            </a:r>
            <a:r>
              <a:rPr lang="ru-RU" dirty="0">
                <a:solidFill>
                  <a:schemeClr val="bg2">
                    <a:lumMod val="50000"/>
                  </a:schemeClr>
                </a:solidFill>
                <a:latin typeface="Times New Roman" pitchFamily="18" charset="0"/>
                <a:ea typeface="Microsoft YaHei Light" pitchFamily="34" charset="-122"/>
                <a:cs typeface="Times New Roman" pitchFamily="18" charset="0"/>
              </a:rPr>
              <a:t>. </a:t>
            </a:r>
            <a:r>
              <a:rPr lang="ru-RU" dirty="0" err="1">
                <a:solidFill>
                  <a:schemeClr val="bg2">
                    <a:lumMod val="50000"/>
                  </a:schemeClr>
                </a:solidFill>
                <a:latin typeface="Times New Roman" pitchFamily="18" charset="0"/>
                <a:ea typeface="Microsoft YaHei Light" pitchFamily="34" charset="-122"/>
                <a:cs typeface="Times New Roman" pitchFamily="18" charset="0"/>
              </a:rPr>
              <a:t>Үш</a:t>
            </a:r>
            <a:r>
              <a:rPr lang="ru-RU" dirty="0">
                <a:solidFill>
                  <a:schemeClr val="bg2">
                    <a:lumMod val="50000"/>
                  </a:schemeClr>
                </a:solidFill>
                <a:latin typeface="Times New Roman" pitchFamily="18" charset="0"/>
                <a:ea typeface="Microsoft YaHei Light" pitchFamily="34" charset="-122"/>
                <a:cs typeface="Times New Roman" pitchFamily="18" charset="0"/>
              </a:rPr>
              <a:t> </a:t>
            </a:r>
            <a:r>
              <a:rPr lang="ru-RU" dirty="0" err="1">
                <a:solidFill>
                  <a:schemeClr val="bg2">
                    <a:lumMod val="50000"/>
                  </a:schemeClr>
                </a:solidFill>
                <a:latin typeface="Times New Roman" pitchFamily="18" charset="0"/>
                <a:ea typeface="Microsoft YaHei Light" pitchFamily="34" charset="-122"/>
                <a:cs typeface="Times New Roman" pitchFamily="18" charset="0"/>
              </a:rPr>
              <a:t>күннен</a:t>
            </a:r>
            <a:r>
              <a:rPr lang="ru-RU" dirty="0">
                <a:solidFill>
                  <a:schemeClr val="bg2">
                    <a:lumMod val="50000"/>
                  </a:schemeClr>
                </a:solidFill>
                <a:latin typeface="Times New Roman" pitchFamily="18" charset="0"/>
                <a:ea typeface="Microsoft YaHei Light" pitchFamily="34" charset="-122"/>
                <a:cs typeface="Times New Roman" pitchFamily="18" charset="0"/>
              </a:rPr>
              <a:t> </a:t>
            </a:r>
            <a:r>
              <a:rPr lang="ru-RU" dirty="0" err="1">
                <a:solidFill>
                  <a:schemeClr val="bg2">
                    <a:lumMod val="50000"/>
                  </a:schemeClr>
                </a:solidFill>
                <a:latin typeface="Times New Roman" pitchFamily="18" charset="0"/>
                <a:ea typeface="Microsoft YaHei Light" pitchFamily="34" charset="-122"/>
                <a:cs typeface="Times New Roman" pitchFamily="18" charset="0"/>
              </a:rPr>
              <a:t>кейін</a:t>
            </a:r>
            <a:r>
              <a:rPr lang="ru-RU" dirty="0">
                <a:solidFill>
                  <a:schemeClr val="bg2">
                    <a:lumMod val="50000"/>
                  </a:schemeClr>
                </a:solidFill>
                <a:latin typeface="Times New Roman" pitchFamily="18" charset="0"/>
                <a:ea typeface="Microsoft YaHei Light" pitchFamily="34" charset="-122"/>
                <a:cs typeface="Times New Roman" pitchFamily="18" charset="0"/>
              </a:rPr>
              <a:t> </a:t>
            </a:r>
            <a:r>
              <a:rPr lang="ru-RU" dirty="0" err="1">
                <a:solidFill>
                  <a:schemeClr val="bg2">
                    <a:lumMod val="50000"/>
                  </a:schemeClr>
                </a:solidFill>
                <a:latin typeface="Times New Roman" pitchFamily="18" charset="0"/>
                <a:ea typeface="Microsoft YaHei Light" pitchFamily="34" charset="-122"/>
                <a:cs typeface="Times New Roman" pitchFamily="18" charset="0"/>
              </a:rPr>
              <a:t>ұяшықтағы</a:t>
            </a:r>
            <a:r>
              <a:rPr lang="ru-RU" dirty="0">
                <a:solidFill>
                  <a:schemeClr val="bg2">
                    <a:lumMod val="50000"/>
                  </a:schemeClr>
                </a:solidFill>
                <a:latin typeface="Times New Roman" pitchFamily="18" charset="0"/>
                <a:ea typeface="Microsoft YaHei Light" pitchFamily="34" charset="-122"/>
                <a:cs typeface="Times New Roman" pitchFamily="18" charset="0"/>
              </a:rPr>
              <a:t> </a:t>
            </a:r>
            <a:r>
              <a:rPr lang="ru-RU" dirty="0" err="1">
                <a:solidFill>
                  <a:schemeClr val="bg2">
                    <a:lumMod val="50000"/>
                  </a:schemeClr>
                </a:solidFill>
                <a:latin typeface="Times New Roman" pitchFamily="18" charset="0"/>
                <a:ea typeface="Microsoft YaHei Light" pitchFamily="34" charset="-122"/>
                <a:cs typeface="Times New Roman" pitchFamily="18" charset="0"/>
              </a:rPr>
              <a:t>балдың</a:t>
            </a:r>
            <a:r>
              <a:rPr lang="ru-RU" dirty="0">
                <a:solidFill>
                  <a:schemeClr val="bg2">
                    <a:lumMod val="50000"/>
                  </a:schemeClr>
                </a:solidFill>
                <a:latin typeface="Times New Roman" pitchFamily="18" charset="0"/>
                <a:ea typeface="Microsoft YaHei Light" pitchFamily="34" charset="-122"/>
                <a:cs typeface="Times New Roman" pitchFamily="18" charset="0"/>
              </a:rPr>
              <a:t> </a:t>
            </a:r>
            <a:r>
              <a:rPr lang="ru-RU" dirty="0" err="1">
                <a:solidFill>
                  <a:schemeClr val="bg2">
                    <a:lumMod val="50000"/>
                  </a:schemeClr>
                </a:solidFill>
                <a:latin typeface="Times New Roman" pitchFamily="18" charset="0"/>
                <a:ea typeface="Microsoft YaHei Light" pitchFamily="34" charset="-122"/>
                <a:cs typeface="Times New Roman" pitchFamily="18" charset="0"/>
              </a:rPr>
              <a:t>құрамында</a:t>
            </a:r>
            <a:r>
              <a:rPr lang="ru-RU" dirty="0">
                <a:solidFill>
                  <a:schemeClr val="bg2">
                    <a:lumMod val="50000"/>
                  </a:schemeClr>
                </a:solidFill>
                <a:latin typeface="Times New Roman" pitchFamily="18" charset="0"/>
                <a:ea typeface="Microsoft YaHei Light" pitchFamily="34" charset="-122"/>
                <a:cs typeface="Times New Roman" pitchFamily="18" charset="0"/>
              </a:rPr>
              <a:t> </a:t>
            </a:r>
            <a:r>
              <a:rPr lang="ru-RU" dirty="0" err="1">
                <a:solidFill>
                  <a:schemeClr val="bg2">
                    <a:lumMod val="50000"/>
                  </a:schemeClr>
                </a:solidFill>
                <a:latin typeface="Times New Roman" pitchFamily="18" charset="0"/>
                <a:ea typeface="Microsoft YaHei Light" pitchFamily="34" charset="-122"/>
                <a:cs typeface="Times New Roman" pitchFamily="18" charset="0"/>
              </a:rPr>
              <a:t>шамамен</a:t>
            </a:r>
            <a:r>
              <a:rPr lang="ru-RU" dirty="0">
                <a:solidFill>
                  <a:schemeClr val="bg2">
                    <a:lumMod val="50000"/>
                  </a:schemeClr>
                </a:solidFill>
                <a:latin typeface="Times New Roman" pitchFamily="18" charset="0"/>
                <a:ea typeface="Microsoft YaHei Light" pitchFamily="34" charset="-122"/>
                <a:cs typeface="Times New Roman" pitchFamily="18" charset="0"/>
              </a:rPr>
              <a:t> 20% су </a:t>
            </a:r>
            <a:r>
              <a:rPr lang="ru-RU" dirty="0" err="1">
                <a:solidFill>
                  <a:schemeClr val="bg2">
                    <a:lumMod val="50000"/>
                  </a:schemeClr>
                </a:solidFill>
                <a:latin typeface="Times New Roman" pitchFamily="18" charset="0"/>
                <a:ea typeface="Microsoft YaHei Light" pitchFamily="34" charset="-122"/>
                <a:cs typeface="Times New Roman" pitchFamily="18" charset="0"/>
              </a:rPr>
              <a:t>болады</a:t>
            </a:r>
            <a:r>
              <a:rPr lang="ru-RU" dirty="0">
                <a:solidFill>
                  <a:schemeClr val="bg2">
                    <a:lumMod val="50000"/>
                  </a:schemeClr>
                </a:solidFill>
                <a:latin typeface="Times New Roman" pitchFamily="18" charset="0"/>
                <a:ea typeface="Microsoft YaHei Light" pitchFamily="34" charset="-122"/>
                <a:cs typeface="Times New Roman" pitchFamily="18" charset="0"/>
              </a:rPr>
              <a:t>. </a:t>
            </a:r>
            <a:r>
              <a:rPr lang="ru-RU" dirty="0" err="1">
                <a:solidFill>
                  <a:schemeClr val="bg2">
                    <a:lumMod val="50000"/>
                  </a:schemeClr>
                </a:solidFill>
                <a:latin typeface="Times New Roman" pitchFamily="18" charset="0"/>
                <a:ea typeface="Microsoft YaHei Light" pitchFamily="34" charset="-122"/>
                <a:cs typeface="Times New Roman" pitchFamily="18" charset="0"/>
              </a:rPr>
              <a:t>Бұл</a:t>
            </a:r>
            <a:r>
              <a:rPr lang="ru-RU" dirty="0">
                <a:solidFill>
                  <a:schemeClr val="bg2">
                    <a:lumMod val="50000"/>
                  </a:schemeClr>
                </a:solidFill>
                <a:latin typeface="Times New Roman" pitchFamily="18" charset="0"/>
                <a:ea typeface="Microsoft YaHei Light" pitchFamily="34" charset="-122"/>
                <a:cs typeface="Times New Roman" pitchFamily="18" charset="0"/>
              </a:rPr>
              <a:t> </a:t>
            </a:r>
            <a:r>
              <a:rPr lang="ru-RU" dirty="0" err="1">
                <a:solidFill>
                  <a:schemeClr val="bg2">
                    <a:lumMod val="50000"/>
                  </a:schemeClr>
                </a:solidFill>
                <a:latin typeface="Times New Roman" pitchFamily="18" charset="0"/>
                <a:ea typeface="Microsoft YaHei Light" pitchFamily="34" charset="-122"/>
                <a:cs typeface="Times New Roman" pitchFamily="18" charset="0"/>
              </a:rPr>
              <a:t>уақытта</a:t>
            </a:r>
            <a:r>
              <a:rPr lang="ru-RU" dirty="0">
                <a:solidFill>
                  <a:schemeClr val="bg2">
                    <a:lumMod val="50000"/>
                  </a:schemeClr>
                </a:solidFill>
                <a:latin typeface="Times New Roman" pitchFamily="18" charset="0"/>
                <a:ea typeface="Microsoft YaHei Light" pitchFamily="34" charset="-122"/>
                <a:cs typeface="Times New Roman" pitchFamily="18" charset="0"/>
              </a:rPr>
              <a:t> </a:t>
            </a:r>
            <a:r>
              <a:rPr lang="ru-RU" dirty="0" err="1">
                <a:solidFill>
                  <a:schemeClr val="bg2">
                    <a:lumMod val="50000"/>
                  </a:schemeClr>
                </a:solidFill>
                <a:latin typeface="Times New Roman" pitchFamily="18" charset="0"/>
                <a:ea typeface="Microsoft YaHei Light" pitchFamily="34" charset="-122"/>
                <a:cs typeface="Times New Roman" pitchFamily="18" charset="0"/>
              </a:rPr>
              <a:t>аралар</a:t>
            </a:r>
            <a:r>
              <a:rPr lang="ru-RU" dirty="0">
                <a:solidFill>
                  <a:schemeClr val="bg2">
                    <a:lumMod val="50000"/>
                  </a:schemeClr>
                </a:solidFill>
                <a:latin typeface="Times New Roman" pitchFamily="18" charset="0"/>
                <a:ea typeface="Microsoft YaHei Light" pitchFamily="34" charset="-122"/>
                <a:cs typeface="Times New Roman" pitchFamily="18" charset="0"/>
              </a:rPr>
              <a:t> </a:t>
            </a:r>
            <a:r>
              <a:rPr lang="ru-RU" dirty="0" err="1">
                <a:solidFill>
                  <a:schemeClr val="bg2">
                    <a:lumMod val="50000"/>
                  </a:schemeClr>
                </a:solidFill>
                <a:latin typeface="Times New Roman" pitchFamily="18" charset="0"/>
                <a:ea typeface="Microsoft YaHei Light" pitchFamily="34" charset="-122"/>
                <a:cs typeface="Times New Roman" pitchFamily="18" charset="0"/>
              </a:rPr>
              <a:t>ұяшықтарын</a:t>
            </a:r>
            <a:r>
              <a:rPr lang="ru-RU" dirty="0">
                <a:solidFill>
                  <a:schemeClr val="bg2">
                    <a:lumMod val="50000"/>
                  </a:schemeClr>
                </a:solidFill>
                <a:latin typeface="Times New Roman" pitchFamily="18" charset="0"/>
                <a:ea typeface="Microsoft YaHei Light" pitchFamily="34" charset="-122"/>
                <a:cs typeface="Times New Roman" pitchFamily="18" charset="0"/>
              </a:rPr>
              <a:t> </a:t>
            </a:r>
            <a:r>
              <a:rPr lang="ru-RU" dirty="0" err="1">
                <a:solidFill>
                  <a:schemeClr val="bg2">
                    <a:lumMod val="50000"/>
                  </a:schemeClr>
                </a:solidFill>
                <a:latin typeface="Times New Roman" pitchFamily="18" charset="0"/>
                <a:ea typeface="Microsoft YaHei Light" pitchFamily="34" charset="-122"/>
                <a:cs typeface="Times New Roman" pitchFamily="18" charset="0"/>
              </a:rPr>
              <a:t>балауыздан</a:t>
            </a:r>
            <a:r>
              <a:rPr lang="ru-RU" dirty="0">
                <a:solidFill>
                  <a:schemeClr val="bg2">
                    <a:lumMod val="50000"/>
                  </a:schemeClr>
                </a:solidFill>
                <a:latin typeface="Times New Roman" pitchFamily="18" charset="0"/>
                <a:ea typeface="Microsoft YaHei Light" pitchFamily="34" charset="-122"/>
                <a:cs typeface="Times New Roman" pitchFamily="18" charset="0"/>
              </a:rPr>
              <a:t> </a:t>
            </a:r>
            <a:r>
              <a:rPr lang="ru-RU" dirty="0" err="1">
                <a:solidFill>
                  <a:schemeClr val="bg2">
                    <a:lumMod val="50000"/>
                  </a:schemeClr>
                </a:solidFill>
                <a:latin typeface="Times New Roman" pitchFamily="18" charset="0"/>
                <a:ea typeface="Microsoft YaHei Light" pitchFamily="34" charset="-122"/>
                <a:cs typeface="Times New Roman" pitchFamily="18" charset="0"/>
              </a:rPr>
              <a:t>жасалған</a:t>
            </a:r>
            <a:r>
              <a:rPr lang="ru-RU" dirty="0">
                <a:solidFill>
                  <a:schemeClr val="bg2">
                    <a:lumMod val="50000"/>
                  </a:schemeClr>
                </a:solidFill>
                <a:latin typeface="Times New Roman" pitchFamily="18" charset="0"/>
                <a:ea typeface="Microsoft YaHei Light" pitchFamily="34" charset="-122"/>
                <a:cs typeface="Times New Roman" pitchFamily="18" charset="0"/>
              </a:rPr>
              <a:t> </a:t>
            </a:r>
            <a:r>
              <a:rPr lang="ru-RU" dirty="0" err="1">
                <a:solidFill>
                  <a:schemeClr val="bg2">
                    <a:lumMod val="50000"/>
                  </a:schemeClr>
                </a:solidFill>
                <a:latin typeface="Times New Roman" pitchFamily="18" charset="0"/>
                <a:ea typeface="Microsoft YaHei Light" pitchFamily="34" charset="-122"/>
                <a:cs typeface="Times New Roman" pitchFamily="18" charset="0"/>
              </a:rPr>
              <a:t>қақпақтармен</a:t>
            </a:r>
            <a:r>
              <a:rPr lang="ru-RU" dirty="0">
                <a:solidFill>
                  <a:schemeClr val="bg2">
                    <a:lumMod val="50000"/>
                  </a:schemeClr>
                </a:solidFill>
                <a:latin typeface="Times New Roman" pitchFamily="18" charset="0"/>
                <a:ea typeface="Microsoft YaHei Light" pitchFamily="34" charset="-122"/>
                <a:cs typeface="Times New Roman" pitchFamily="18" charset="0"/>
              </a:rPr>
              <a:t> </a:t>
            </a:r>
            <a:r>
              <a:rPr lang="ru-RU" dirty="0" err="1">
                <a:solidFill>
                  <a:schemeClr val="bg2">
                    <a:lumMod val="50000"/>
                  </a:schemeClr>
                </a:solidFill>
                <a:latin typeface="Times New Roman" pitchFamily="18" charset="0"/>
                <a:ea typeface="Microsoft YaHei Light" pitchFamily="34" charset="-122"/>
                <a:cs typeface="Times New Roman" pitchFamily="18" charset="0"/>
              </a:rPr>
              <a:t>жауып</a:t>
            </a:r>
            <a:r>
              <a:rPr lang="ru-RU" dirty="0">
                <a:solidFill>
                  <a:schemeClr val="bg2">
                    <a:lumMod val="50000"/>
                  </a:schemeClr>
                </a:solidFill>
                <a:latin typeface="Times New Roman" pitchFamily="18" charset="0"/>
                <a:ea typeface="Microsoft YaHei Light" pitchFamily="34" charset="-122"/>
                <a:cs typeface="Times New Roman" pitchFamily="18" charset="0"/>
              </a:rPr>
              <a:t> </a:t>
            </a:r>
            <a:r>
              <a:rPr lang="ru-RU" dirty="0" err="1">
                <a:solidFill>
                  <a:schemeClr val="bg2">
                    <a:lumMod val="50000"/>
                  </a:schemeClr>
                </a:solidFill>
                <a:latin typeface="Times New Roman" pitchFamily="18" charset="0"/>
                <a:ea typeface="Microsoft YaHei Light" pitchFamily="34" charset="-122"/>
                <a:cs typeface="Times New Roman" pitchFamily="18" charset="0"/>
              </a:rPr>
              <a:t>қояды</a:t>
            </a:r>
            <a:r>
              <a:rPr lang="ru-RU" dirty="0">
                <a:solidFill>
                  <a:schemeClr val="bg2">
                    <a:lumMod val="50000"/>
                  </a:schemeClr>
                </a:solidFill>
                <a:latin typeface="Times New Roman" pitchFamily="18" charset="0"/>
                <a:ea typeface="Microsoft YaHei Light" pitchFamily="34" charset="-122"/>
                <a:cs typeface="Times New Roman" pitchFamily="18" charset="0"/>
              </a:rPr>
              <a:t>. </a:t>
            </a:r>
            <a:endParaRPr lang="ru-RU" dirty="0" smtClean="0">
              <a:solidFill>
                <a:schemeClr val="bg2">
                  <a:lumMod val="50000"/>
                </a:schemeClr>
              </a:solidFill>
              <a:latin typeface="Times New Roman" pitchFamily="18" charset="0"/>
              <a:ea typeface="Microsoft YaHei Light" pitchFamily="34" charset="-122"/>
              <a:cs typeface="Times New Roman" pitchFamily="18" charset="0"/>
            </a:endParaRPr>
          </a:p>
          <a:p>
            <a:pPr marL="114300" indent="0">
              <a:buNone/>
            </a:pPr>
            <a:r>
              <a:rPr lang="ru-RU" dirty="0" smtClean="0">
                <a:solidFill>
                  <a:schemeClr val="bg2">
                    <a:lumMod val="50000"/>
                  </a:schemeClr>
                </a:solidFill>
                <a:latin typeface="Times New Roman" pitchFamily="18" charset="0"/>
                <a:ea typeface="Microsoft YaHei Light" pitchFamily="34" charset="-122"/>
                <a:cs typeface="Times New Roman" pitchFamily="18" charset="0"/>
              </a:rPr>
              <a:t>    </a:t>
            </a:r>
            <a:r>
              <a:rPr lang="ru-RU" dirty="0" err="1" smtClean="0">
                <a:solidFill>
                  <a:schemeClr val="bg2">
                    <a:lumMod val="50000"/>
                  </a:schemeClr>
                </a:solidFill>
                <a:latin typeface="Times New Roman" pitchFamily="18" charset="0"/>
                <a:ea typeface="Microsoft YaHei Light" pitchFamily="34" charset="-122"/>
                <a:cs typeface="Times New Roman" pitchFamily="18" charset="0"/>
              </a:rPr>
              <a:t>Әдетте</a:t>
            </a:r>
            <a:r>
              <a:rPr lang="ru-RU" dirty="0" smtClean="0">
                <a:solidFill>
                  <a:schemeClr val="bg2">
                    <a:lumMod val="50000"/>
                  </a:schemeClr>
                </a:solidFill>
                <a:latin typeface="Times New Roman" pitchFamily="18" charset="0"/>
                <a:ea typeface="Microsoft YaHei Light" pitchFamily="34" charset="-122"/>
                <a:cs typeface="Times New Roman" pitchFamily="18" charset="0"/>
              </a:rPr>
              <a:t>, </a:t>
            </a:r>
            <a:r>
              <a:rPr lang="ru-RU" dirty="0" err="1" smtClean="0">
                <a:solidFill>
                  <a:schemeClr val="bg2">
                    <a:lumMod val="50000"/>
                  </a:schemeClr>
                </a:solidFill>
                <a:latin typeface="Times New Roman" pitchFamily="18" charset="0"/>
                <a:ea typeface="Microsoft YaHei Light" pitchFamily="34" charset="-122"/>
                <a:cs typeface="Times New Roman" pitchFamily="18" charset="0"/>
              </a:rPr>
              <a:t>аралар</a:t>
            </a:r>
            <a:r>
              <a:rPr lang="ru-RU" dirty="0" smtClean="0">
                <a:solidFill>
                  <a:schemeClr val="bg2">
                    <a:lumMod val="50000"/>
                  </a:schemeClr>
                </a:solidFill>
                <a:latin typeface="Times New Roman" pitchFamily="18" charset="0"/>
                <a:ea typeface="Microsoft YaHei Light" pitchFamily="34" charset="-122"/>
                <a:cs typeface="Times New Roman" pitchFamily="18" charset="0"/>
              </a:rPr>
              <a:t> </a:t>
            </a:r>
            <a:r>
              <a:rPr lang="ru-RU" dirty="0" err="1" smtClean="0">
                <a:solidFill>
                  <a:schemeClr val="bg2">
                    <a:lumMod val="50000"/>
                  </a:schemeClr>
                </a:solidFill>
                <a:latin typeface="Times New Roman" pitchFamily="18" charset="0"/>
                <a:ea typeface="Microsoft YaHei Light" pitchFamily="34" charset="-122"/>
                <a:cs typeface="Times New Roman" pitchFamily="18" charset="0"/>
              </a:rPr>
              <a:t>шірнені</a:t>
            </a:r>
            <a:r>
              <a:rPr lang="ru-RU" dirty="0" smtClean="0">
                <a:solidFill>
                  <a:schemeClr val="bg2">
                    <a:lumMod val="50000"/>
                  </a:schemeClr>
                </a:solidFill>
                <a:latin typeface="Times New Roman" pitchFamily="18" charset="0"/>
                <a:ea typeface="Microsoft YaHei Light" pitchFamily="34" charset="-122"/>
                <a:cs typeface="Times New Roman" pitchFamily="18" charset="0"/>
              </a:rPr>
              <a:t> </a:t>
            </a:r>
            <a:r>
              <a:rPr lang="ru-RU" dirty="0" err="1" smtClean="0">
                <a:solidFill>
                  <a:schemeClr val="bg2">
                    <a:lumMod val="50000"/>
                  </a:schemeClr>
                </a:solidFill>
                <a:latin typeface="Times New Roman" pitchFamily="18" charset="0"/>
                <a:ea typeface="Microsoft YaHei Light" pitchFamily="34" charset="-122"/>
                <a:cs typeface="Times New Roman" pitchFamily="18" charset="0"/>
              </a:rPr>
              <a:t>бір</a:t>
            </a:r>
            <a:r>
              <a:rPr lang="ru-RU" dirty="0" smtClean="0">
                <a:solidFill>
                  <a:schemeClr val="bg2">
                    <a:lumMod val="50000"/>
                  </a:schemeClr>
                </a:solidFill>
                <a:latin typeface="Times New Roman" pitchFamily="18" charset="0"/>
                <a:ea typeface="Microsoft YaHei Light" pitchFamily="34" charset="-122"/>
                <a:cs typeface="Times New Roman" pitchFamily="18" charset="0"/>
              </a:rPr>
              <a:t> </a:t>
            </a:r>
            <a:r>
              <a:rPr lang="ru-RU" dirty="0" err="1" smtClean="0">
                <a:solidFill>
                  <a:schemeClr val="bg2">
                    <a:lumMod val="50000"/>
                  </a:schemeClr>
                </a:solidFill>
                <a:latin typeface="Times New Roman" pitchFamily="18" charset="0"/>
                <a:ea typeface="Microsoft YaHei Light" pitchFamily="34" charset="-122"/>
                <a:cs typeface="Times New Roman" pitchFamily="18" charset="0"/>
              </a:rPr>
              <a:t>типті</a:t>
            </a:r>
            <a:r>
              <a:rPr lang="ru-RU" dirty="0" smtClean="0">
                <a:solidFill>
                  <a:schemeClr val="bg2">
                    <a:lumMod val="50000"/>
                  </a:schemeClr>
                </a:solidFill>
                <a:latin typeface="Times New Roman" pitchFamily="18" charset="0"/>
                <a:ea typeface="Microsoft YaHei Light" pitchFamily="34" charset="-122"/>
                <a:cs typeface="Times New Roman" pitchFamily="18" charset="0"/>
              </a:rPr>
              <a:t> </a:t>
            </a:r>
            <a:r>
              <a:rPr lang="ru-RU" dirty="0" err="1" smtClean="0">
                <a:solidFill>
                  <a:schemeClr val="bg2">
                    <a:lumMod val="50000"/>
                  </a:schemeClr>
                </a:solidFill>
                <a:latin typeface="Times New Roman" pitchFamily="18" charset="0"/>
                <a:ea typeface="Microsoft YaHei Light" pitchFamily="34" charset="-122"/>
                <a:cs typeface="Times New Roman" pitchFamily="18" charset="0"/>
              </a:rPr>
              <a:t>гүлдерден</a:t>
            </a:r>
            <a:r>
              <a:rPr lang="ru-RU" dirty="0" smtClean="0">
                <a:solidFill>
                  <a:schemeClr val="bg2">
                    <a:lumMod val="50000"/>
                  </a:schemeClr>
                </a:solidFill>
                <a:latin typeface="Times New Roman" pitchFamily="18" charset="0"/>
                <a:ea typeface="Microsoft YaHei Light" pitchFamily="34" charset="-122"/>
                <a:cs typeface="Times New Roman" pitchFamily="18" charset="0"/>
              </a:rPr>
              <a:t> </a:t>
            </a:r>
            <a:r>
              <a:rPr lang="ru-RU" dirty="0" err="1" smtClean="0">
                <a:solidFill>
                  <a:schemeClr val="bg2">
                    <a:lumMod val="50000"/>
                  </a:schemeClr>
                </a:solidFill>
                <a:latin typeface="Times New Roman" pitchFamily="18" charset="0"/>
                <a:ea typeface="Microsoft YaHei Light" pitchFamily="34" charset="-122"/>
                <a:cs typeface="Times New Roman" pitchFamily="18" charset="0"/>
              </a:rPr>
              <a:t>және</a:t>
            </a:r>
            <a:r>
              <a:rPr lang="ru-RU" dirty="0" smtClean="0">
                <a:solidFill>
                  <a:schemeClr val="bg2">
                    <a:lumMod val="50000"/>
                  </a:schemeClr>
                </a:solidFill>
                <a:latin typeface="Times New Roman" pitchFamily="18" charset="0"/>
                <a:ea typeface="Microsoft YaHei Light" pitchFamily="34" charset="-122"/>
                <a:cs typeface="Times New Roman" pitchFamily="18" charset="0"/>
              </a:rPr>
              <a:t> </a:t>
            </a:r>
            <a:r>
              <a:rPr lang="ru-RU" dirty="0" err="1" smtClean="0">
                <a:solidFill>
                  <a:schemeClr val="bg2">
                    <a:lumMod val="50000"/>
                  </a:schemeClr>
                </a:solidFill>
                <a:latin typeface="Times New Roman" pitchFamily="18" charset="0"/>
                <a:ea typeface="Microsoft YaHei Light" pitchFamily="34" charset="-122"/>
                <a:cs typeface="Times New Roman" pitchFamily="18" charset="0"/>
              </a:rPr>
              <a:t>бір</a:t>
            </a:r>
            <a:r>
              <a:rPr lang="ru-RU" dirty="0" smtClean="0">
                <a:solidFill>
                  <a:schemeClr val="bg2">
                    <a:lumMod val="50000"/>
                  </a:schemeClr>
                </a:solidFill>
                <a:latin typeface="Times New Roman" pitchFamily="18" charset="0"/>
                <a:ea typeface="Microsoft YaHei Light" pitchFamily="34" charset="-122"/>
                <a:cs typeface="Times New Roman" pitchFamily="18" charset="0"/>
              </a:rPr>
              <a:t> </a:t>
            </a:r>
            <a:r>
              <a:rPr lang="ru-RU" dirty="0" err="1" smtClean="0">
                <a:solidFill>
                  <a:schemeClr val="bg2">
                    <a:lumMod val="50000"/>
                  </a:schemeClr>
                </a:solidFill>
                <a:latin typeface="Times New Roman" pitchFamily="18" charset="0"/>
                <a:ea typeface="Microsoft YaHei Light" pitchFamily="34" charset="-122"/>
                <a:cs typeface="Times New Roman" pitchFamily="18" charset="0"/>
              </a:rPr>
              <a:t>жерден</a:t>
            </a:r>
            <a:r>
              <a:rPr lang="ru-RU" dirty="0" smtClean="0">
                <a:solidFill>
                  <a:schemeClr val="bg2">
                    <a:lumMod val="50000"/>
                  </a:schemeClr>
                </a:solidFill>
                <a:latin typeface="Times New Roman" pitchFamily="18" charset="0"/>
                <a:ea typeface="Microsoft YaHei Light" pitchFamily="34" charset="-122"/>
                <a:cs typeface="Times New Roman" pitchFamily="18" charset="0"/>
              </a:rPr>
              <a:t> </a:t>
            </a:r>
            <a:r>
              <a:rPr lang="ru-RU" dirty="0" err="1" smtClean="0">
                <a:solidFill>
                  <a:schemeClr val="bg2">
                    <a:lumMod val="50000"/>
                  </a:schemeClr>
                </a:solidFill>
                <a:latin typeface="Times New Roman" pitchFamily="18" charset="0"/>
                <a:ea typeface="Microsoft YaHei Light" pitchFamily="34" charset="-122"/>
                <a:cs typeface="Times New Roman" pitchFamily="18" charset="0"/>
              </a:rPr>
              <a:t>жинайды</a:t>
            </a:r>
            <a:r>
              <a:rPr lang="ru-RU" dirty="0" smtClean="0">
                <a:solidFill>
                  <a:schemeClr val="bg2">
                    <a:lumMod val="50000"/>
                  </a:schemeClr>
                </a:solidFill>
                <a:latin typeface="Times New Roman" pitchFamily="18" charset="0"/>
                <a:ea typeface="Microsoft YaHei Light" pitchFamily="34" charset="-122"/>
                <a:cs typeface="Times New Roman" pitchFamily="18" charset="0"/>
              </a:rPr>
              <a:t>. </a:t>
            </a:r>
            <a:r>
              <a:rPr lang="ru-RU" dirty="0" err="1" smtClean="0">
                <a:solidFill>
                  <a:schemeClr val="bg2">
                    <a:lumMod val="50000"/>
                  </a:schemeClr>
                </a:solidFill>
                <a:latin typeface="Times New Roman" pitchFamily="18" charset="0"/>
                <a:ea typeface="Microsoft YaHei Light" pitchFamily="34" charset="-122"/>
                <a:cs typeface="Times New Roman" pitchFamily="18" charset="0"/>
              </a:rPr>
              <a:t>Шірненің</a:t>
            </a:r>
            <a:r>
              <a:rPr lang="ru-RU" dirty="0" smtClean="0">
                <a:solidFill>
                  <a:schemeClr val="bg2">
                    <a:lumMod val="50000"/>
                  </a:schemeClr>
                </a:solidFill>
                <a:latin typeface="Times New Roman" pitchFamily="18" charset="0"/>
                <a:ea typeface="Microsoft YaHei Light" pitchFamily="34" charset="-122"/>
                <a:cs typeface="Times New Roman" pitchFamily="18" charset="0"/>
              </a:rPr>
              <a:t> </a:t>
            </a:r>
            <a:r>
              <a:rPr lang="ru-RU" dirty="0" err="1" smtClean="0">
                <a:solidFill>
                  <a:schemeClr val="bg2">
                    <a:lumMod val="50000"/>
                  </a:schemeClr>
                </a:solidFill>
                <a:latin typeface="Times New Roman" pitchFamily="18" charset="0"/>
                <a:ea typeface="Microsoft YaHei Light" pitchFamily="34" charset="-122"/>
                <a:cs typeface="Times New Roman" pitchFamily="18" charset="0"/>
              </a:rPr>
              <a:t>негізгі</a:t>
            </a:r>
            <a:r>
              <a:rPr lang="ru-RU" dirty="0" smtClean="0">
                <a:solidFill>
                  <a:schemeClr val="bg2">
                    <a:lumMod val="50000"/>
                  </a:schemeClr>
                </a:solidFill>
                <a:latin typeface="Times New Roman" pitchFamily="18" charset="0"/>
                <a:ea typeface="Microsoft YaHei Light" pitchFamily="34" charset="-122"/>
                <a:cs typeface="Times New Roman" pitchFamily="18" charset="0"/>
              </a:rPr>
              <a:t> </a:t>
            </a:r>
            <a:r>
              <a:rPr lang="ru-RU" dirty="0" err="1" smtClean="0">
                <a:solidFill>
                  <a:schemeClr val="bg2">
                    <a:lumMod val="50000"/>
                  </a:schemeClr>
                </a:solidFill>
                <a:latin typeface="Times New Roman" pitchFamily="18" charset="0"/>
                <a:ea typeface="Microsoft YaHei Light" pitchFamily="34" charset="-122"/>
                <a:cs typeface="Times New Roman" pitchFamily="18" charset="0"/>
              </a:rPr>
              <a:t>қайнар</a:t>
            </a:r>
            <a:r>
              <a:rPr lang="ru-RU" dirty="0" smtClean="0">
                <a:solidFill>
                  <a:schemeClr val="bg2">
                    <a:lumMod val="50000"/>
                  </a:schemeClr>
                </a:solidFill>
                <a:latin typeface="Times New Roman" pitchFamily="18" charset="0"/>
                <a:ea typeface="Microsoft YaHei Light" pitchFamily="34" charset="-122"/>
                <a:cs typeface="Times New Roman" pitchFamily="18" charset="0"/>
              </a:rPr>
              <a:t> </a:t>
            </a:r>
            <a:r>
              <a:rPr lang="ru-RU" dirty="0" err="1" smtClean="0">
                <a:solidFill>
                  <a:schemeClr val="bg2">
                    <a:lumMod val="50000"/>
                  </a:schemeClr>
                </a:solidFill>
                <a:latin typeface="Times New Roman" pitchFamily="18" charset="0"/>
                <a:ea typeface="Microsoft YaHei Light" pitchFamily="34" charset="-122"/>
                <a:cs typeface="Times New Roman" pitchFamily="18" charset="0"/>
              </a:rPr>
              <a:t>көздері</a:t>
            </a:r>
            <a:r>
              <a:rPr lang="ru-RU" dirty="0" smtClean="0">
                <a:solidFill>
                  <a:schemeClr val="bg2">
                    <a:lumMod val="50000"/>
                  </a:schemeClr>
                </a:solidFill>
                <a:latin typeface="Times New Roman" pitchFamily="18" charset="0"/>
                <a:ea typeface="Microsoft YaHei Light" pitchFamily="34" charset="-122"/>
                <a:cs typeface="Times New Roman" pitchFamily="18" charset="0"/>
              </a:rPr>
              <a:t> </a:t>
            </a:r>
            <a:r>
              <a:rPr lang="ru-RU" dirty="0" err="1" smtClean="0">
                <a:solidFill>
                  <a:schemeClr val="bg2">
                    <a:lumMod val="50000"/>
                  </a:schemeClr>
                </a:solidFill>
                <a:latin typeface="Times New Roman" pitchFamily="18" charset="0"/>
                <a:ea typeface="Microsoft YaHei Light" pitchFamily="34" charset="-122"/>
                <a:cs typeface="Times New Roman" pitchFamily="18" charset="0"/>
              </a:rPr>
              <a:t>жеміс</a:t>
            </a:r>
            <a:r>
              <a:rPr lang="ru-RU" dirty="0" smtClean="0">
                <a:solidFill>
                  <a:schemeClr val="bg2">
                    <a:lumMod val="50000"/>
                  </a:schemeClr>
                </a:solidFill>
                <a:latin typeface="Times New Roman" pitchFamily="18" charset="0"/>
                <a:ea typeface="Microsoft YaHei Light" pitchFamily="34" charset="-122"/>
                <a:cs typeface="Times New Roman" pitchFamily="18" charset="0"/>
              </a:rPr>
              <a:t> </a:t>
            </a:r>
            <a:r>
              <a:rPr lang="ru-RU" dirty="0" err="1" smtClean="0">
                <a:solidFill>
                  <a:schemeClr val="bg2">
                    <a:lumMod val="50000"/>
                  </a:schemeClr>
                </a:solidFill>
                <a:latin typeface="Times New Roman" pitchFamily="18" charset="0"/>
                <a:ea typeface="Microsoft YaHei Light" pitchFamily="34" charset="-122"/>
                <a:cs typeface="Times New Roman" pitchFamily="18" charset="0"/>
              </a:rPr>
              <a:t>ағаштары</a:t>
            </a:r>
            <a:r>
              <a:rPr lang="ru-RU" dirty="0" smtClean="0">
                <a:solidFill>
                  <a:schemeClr val="bg2">
                    <a:lumMod val="50000"/>
                  </a:schemeClr>
                </a:solidFill>
                <a:latin typeface="Times New Roman" pitchFamily="18" charset="0"/>
                <a:ea typeface="Microsoft YaHei Light" pitchFamily="34" charset="-122"/>
                <a:cs typeface="Times New Roman" pitchFamily="18" charset="0"/>
              </a:rPr>
              <a:t>, беде </a:t>
            </a:r>
            <a:r>
              <a:rPr lang="ru-RU" dirty="0" err="1" smtClean="0">
                <a:solidFill>
                  <a:schemeClr val="bg2">
                    <a:lumMod val="50000"/>
                  </a:schemeClr>
                </a:solidFill>
                <a:latin typeface="Times New Roman" pitchFamily="18" charset="0"/>
                <a:ea typeface="Microsoft YaHei Light" pitchFamily="34" charset="-122"/>
                <a:cs typeface="Times New Roman" pitchFamily="18" charset="0"/>
              </a:rPr>
              <a:t>және</a:t>
            </a:r>
            <a:r>
              <a:rPr lang="ru-RU" dirty="0" smtClean="0">
                <a:solidFill>
                  <a:schemeClr val="bg2">
                    <a:lumMod val="50000"/>
                  </a:schemeClr>
                </a:solidFill>
                <a:latin typeface="Times New Roman" pitchFamily="18" charset="0"/>
                <a:ea typeface="Microsoft YaHei Light" pitchFamily="34" charset="-122"/>
                <a:cs typeface="Times New Roman" pitchFamily="18" charset="0"/>
              </a:rPr>
              <a:t> </a:t>
            </a:r>
            <a:r>
              <a:rPr lang="ru-RU" dirty="0" err="1" smtClean="0">
                <a:solidFill>
                  <a:schemeClr val="bg2">
                    <a:lumMod val="50000"/>
                  </a:schemeClr>
                </a:solidFill>
                <a:latin typeface="Times New Roman" pitchFamily="18" charset="0"/>
                <a:ea typeface="Microsoft YaHei Light" pitchFamily="34" charset="-122"/>
                <a:cs typeface="Times New Roman" pitchFamily="18" charset="0"/>
              </a:rPr>
              <a:t>гүлденген</a:t>
            </a:r>
            <a:r>
              <a:rPr lang="ru-RU" dirty="0" smtClean="0">
                <a:solidFill>
                  <a:schemeClr val="bg2">
                    <a:lumMod val="50000"/>
                  </a:schemeClr>
                </a:solidFill>
                <a:latin typeface="Times New Roman" pitchFamily="18" charset="0"/>
                <a:ea typeface="Microsoft YaHei Light" pitchFamily="34" charset="-122"/>
                <a:cs typeface="Times New Roman" pitchFamily="18" charset="0"/>
              </a:rPr>
              <a:t> </a:t>
            </a:r>
            <a:r>
              <a:rPr lang="ru-RU" dirty="0" err="1" smtClean="0">
                <a:solidFill>
                  <a:schemeClr val="bg2">
                    <a:lumMod val="50000"/>
                  </a:schemeClr>
                </a:solidFill>
                <a:latin typeface="Times New Roman" pitchFamily="18" charset="0"/>
                <a:ea typeface="Microsoft YaHei Light" pitchFamily="34" charset="-122"/>
                <a:cs typeface="Times New Roman" pitchFamily="18" charset="0"/>
              </a:rPr>
              <a:t>ағаштар</a:t>
            </a:r>
            <a:r>
              <a:rPr lang="ru-RU" dirty="0" smtClean="0">
                <a:solidFill>
                  <a:schemeClr val="bg2">
                    <a:lumMod val="50000"/>
                  </a:schemeClr>
                </a:solidFill>
                <a:latin typeface="Times New Roman" pitchFamily="18" charset="0"/>
                <a:ea typeface="Microsoft YaHei Light" pitchFamily="34" charset="-122"/>
                <a:cs typeface="Times New Roman" pitchFamily="18" charset="0"/>
              </a:rPr>
              <a:t> </a:t>
            </a:r>
            <a:r>
              <a:rPr lang="ru-RU" dirty="0" err="1" smtClean="0">
                <a:solidFill>
                  <a:schemeClr val="bg2">
                    <a:lumMod val="50000"/>
                  </a:schemeClr>
                </a:solidFill>
                <a:latin typeface="Times New Roman" pitchFamily="18" charset="0"/>
                <a:ea typeface="Microsoft YaHei Light" pitchFamily="34" charset="-122"/>
                <a:cs typeface="Times New Roman" pitchFamily="18" charset="0"/>
              </a:rPr>
              <a:t>болып</a:t>
            </a:r>
            <a:r>
              <a:rPr lang="ru-RU" dirty="0" smtClean="0">
                <a:solidFill>
                  <a:schemeClr val="bg2">
                    <a:lumMod val="50000"/>
                  </a:schemeClr>
                </a:solidFill>
                <a:latin typeface="Times New Roman" pitchFamily="18" charset="0"/>
                <a:ea typeface="Microsoft YaHei Light" pitchFamily="34" charset="-122"/>
                <a:cs typeface="Times New Roman" pitchFamily="18" charset="0"/>
              </a:rPr>
              <a:t> </a:t>
            </a:r>
            <a:r>
              <a:rPr lang="ru-RU" dirty="0" err="1" smtClean="0">
                <a:solidFill>
                  <a:schemeClr val="bg2">
                    <a:lumMod val="50000"/>
                  </a:schemeClr>
                </a:solidFill>
                <a:latin typeface="Times New Roman" pitchFamily="18" charset="0"/>
                <a:ea typeface="Microsoft YaHei Light" pitchFamily="34" charset="-122"/>
                <a:cs typeface="Times New Roman" pitchFamily="18" charset="0"/>
              </a:rPr>
              <a:t>табылады</a:t>
            </a:r>
            <a:r>
              <a:rPr lang="ru-RU" dirty="0" smtClean="0">
                <a:solidFill>
                  <a:schemeClr val="bg2">
                    <a:lumMod val="50000"/>
                  </a:schemeClr>
                </a:solidFill>
                <a:latin typeface="Times New Roman" pitchFamily="18" charset="0"/>
                <a:ea typeface="Microsoft YaHei Light" pitchFamily="34" charset="-122"/>
                <a:cs typeface="Times New Roman" pitchFamily="18" charset="0"/>
              </a:rPr>
              <a:t>. </a:t>
            </a:r>
            <a:endParaRPr lang="ru-RU" dirty="0">
              <a:solidFill>
                <a:schemeClr val="bg2">
                  <a:lumMod val="50000"/>
                </a:schemeClr>
              </a:solidFill>
              <a:latin typeface="Times New Roman" pitchFamily="18" charset="0"/>
              <a:ea typeface="Microsoft YaHei Light" pitchFamily="34" charset="-122"/>
              <a:cs typeface="Times New Roman" pitchFamily="18" charset="0"/>
            </a:endParaRPr>
          </a:p>
        </p:txBody>
      </p:sp>
    </p:spTree>
    <p:extLst>
      <p:ext uri="{BB962C8B-B14F-4D97-AF65-F5344CB8AC3E}">
        <p14:creationId xmlns:p14="http://schemas.microsoft.com/office/powerpoint/2010/main" val="1410513850"/>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Текст 2"/>
          <p:cNvSpPr>
            <a:spLocks noGrp="1"/>
          </p:cNvSpPr>
          <p:nvPr>
            <p:ph type="body" idx="1"/>
          </p:nvPr>
        </p:nvSpPr>
        <p:spPr>
          <a:xfrm>
            <a:off x="268568" y="222528"/>
            <a:ext cx="8520600" cy="4920971"/>
          </a:xfrm>
        </p:spPr>
        <p:txBody>
          <a:bodyPr>
            <a:normAutofit fontScale="92500" lnSpcReduction="10000"/>
          </a:bodyPr>
          <a:lstStyle/>
          <a:p>
            <a:pPr marL="114300" indent="0">
              <a:buNone/>
            </a:pPr>
            <a:r>
              <a:rPr lang="ru-RU" b="1" dirty="0" smtClean="0">
                <a:solidFill>
                  <a:schemeClr val="bg2">
                    <a:lumMod val="50000"/>
                  </a:schemeClr>
                </a:solidFill>
                <a:latin typeface="Times New Roman" pitchFamily="18" charset="0"/>
                <a:cs typeface="Times New Roman" pitchFamily="18" charset="0"/>
              </a:rPr>
              <a:t>1 – </a:t>
            </a:r>
            <a:r>
              <a:rPr lang="ru-RU" b="1" dirty="0" err="1" smtClean="0">
                <a:solidFill>
                  <a:schemeClr val="bg2">
                    <a:lumMod val="50000"/>
                  </a:schemeClr>
                </a:solidFill>
                <a:latin typeface="Times New Roman" pitchFamily="18" charset="0"/>
                <a:cs typeface="Times New Roman" pitchFamily="18" charset="0"/>
              </a:rPr>
              <a:t>сұрақ</a:t>
            </a:r>
            <a:r>
              <a:rPr lang="ru-RU" b="1" dirty="0" smtClean="0">
                <a:solidFill>
                  <a:schemeClr val="bg2">
                    <a:lumMod val="50000"/>
                  </a:schemeClr>
                </a:solidFill>
                <a:latin typeface="Times New Roman" pitchFamily="18" charset="0"/>
                <a:cs typeface="Times New Roman" pitchFamily="18" charset="0"/>
              </a:rPr>
              <a:t>. </a:t>
            </a:r>
            <a:r>
              <a:rPr lang="ru-RU" dirty="0" err="1" smtClean="0">
                <a:solidFill>
                  <a:schemeClr val="bg2">
                    <a:lumMod val="50000"/>
                  </a:schemeClr>
                </a:solidFill>
                <a:latin typeface="Times New Roman" pitchFamily="18" charset="0"/>
                <a:cs typeface="Times New Roman" pitchFamily="18" charset="0"/>
              </a:rPr>
              <a:t>Аралар</a:t>
            </a:r>
            <a:r>
              <a:rPr lang="ru-RU" dirty="0" smtClean="0">
                <a:solidFill>
                  <a:schemeClr val="bg2">
                    <a:lumMod val="50000"/>
                  </a:schemeClr>
                </a:solidFill>
                <a:latin typeface="Times New Roman" pitchFamily="18" charset="0"/>
                <a:cs typeface="Times New Roman" pitchFamily="18" charset="0"/>
              </a:rPr>
              <a:t> </a:t>
            </a:r>
            <a:r>
              <a:rPr lang="ru-RU" dirty="0" err="1" smtClean="0">
                <a:solidFill>
                  <a:schemeClr val="bg2">
                    <a:lumMod val="50000"/>
                  </a:schemeClr>
                </a:solidFill>
                <a:latin typeface="Times New Roman" pitchFamily="18" charset="0"/>
                <a:cs typeface="Times New Roman" pitchFamily="18" charset="0"/>
              </a:rPr>
              <a:t>Аралар</a:t>
            </a:r>
            <a:r>
              <a:rPr lang="ru-RU" dirty="0" smtClean="0">
                <a:solidFill>
                  <a:schemeClr val="bg2">
                    <a:lumMod val="50000"/>
                  </a:schemeClr>
                </a:solidFill>
                <a:latin typeface="Times New Roman" pitchFamily="18" charset="0"/>
                <a:cs typeface="Times New Roman" pitchFamily="18" charset="0"/>
              </a:rPr>
              <a:t> </a:t>
            </a:r>
            <a:r>
              <a:rPr lang="ru-RU" dirty="0" err="1" smtClean="0">
                <a:solidFill>
                  <a:schemeClr val="bg2">
                    <a:lumMod val="50000"/>
                  </a:schemeClr>
                </a:solidFill>
                <a:latin typeface="Times New Roman" pitchFamily="18" charset="0"/>
                <a:cs typeface="Times New Roman" pitchFamily="18" charset="0"/>
              </a:rPr>
              <a:t>биі</a:t>
            </a:r>
            <a:r>
              <a:rPr lang="ru-RU" dirty="0" smtClean="0">
                <a:solidFill>
                  <a:schemeClr val="bg2">
                    <a:lumMod val="50000"/>
                  </a:schemeClr>
                </a:solidFill>
                <a:latin typeface="Times New Roman" pitchFamily="18" charset="0"/>
                <a:cs typeface="Times New Roman" pitchFamily="18" charset="0"/>
              </a:rPr>
              <a:t> не </a:t>
            </a:r>
            <a:r>
              <a:rPr lang="ru-RU" dirty="0" err="1" smtClean="0">
                <a:solidFill>
                  <a:schemeClr val="bg2">
                    <a:lumMod val="50000"/>
                  </a:schemeClr>
                </a:solidFill>
                <a:latin typeface="Times New Roman" pitchFamily="18" charset="0"/>
                <a:cs typeface="Times New Roman" pitchFamily="18" charset="0"/>
              </a:rPr>
              <a:t>үшін</a:t>
            </a:r>
            <a:r>
              <a:rPr lang="ru-RU" dirty="0" smtClean="0">
                <a:solidFill>
                  <a:schemeClr val="bg2">
                    <a:lumMod val="50000"/>
                  </a:schemeClr>
                </a:solidFill>
                <a:latin typeface="Times New Roman" pitchFamily="18" charset="0"/>
                <a:cs typeface="Times New Roman" pitchFamily="18" charset="0"/>
              </a:rPr>
              <a:t> </a:t>
            </a:r>
            <a:r>
              <a:rPr lang="ru-RU" dirty="0" err="1" smtClean="0">
                <a:solidFill>
                  <a:schemeClr val="bg2">
                    <a:lumMod val="50000"/>
                  </a:schemeClr>
                </a:solidFill>
                <a:latin typeface="Times New Roman" pitchFamily="18" charset="0"/>
                <a:cs typeface="Times New Roman" pitchFamily="18" charset="0"/>
              </a:rPr>
              <a:t>қажет</a:t>
            </a:r>
            <a:r>
              <a:rPr lang="ru-RU" dirty="0" smtClean="0">
                <a:solidFill>
                  <a:schemeClr val="bg2">
                    <a:lumMod val="50000"/>
                  </a:schemeClr>
                </a:solidFill>
                <a:latin typeface="Times New Roman" pitchFamily="18" charset="0"/>
                <a:cs typeface="Times New Roman" pitchFamily="18" charset="0"/>
              </a:rPr>
              <a:t>?  </a:t>
            </a:r>
          </a:p>
          <a:p>
            <a:pPr>
              <a:buAutoNum type="alphaUcPeriod"/>
            </a:pPr>
            <a:r>
              <a:rPr lang="ru-RU" dirty="0" err="1" smtClean="0">
                <a:solidFill>
                  <a:schemeClr val="bg2">
                    <a:lumMod val="50000"/>
                  </a:schemeClr>
                </a:solidFill>
                <a:latin typeface="Times New Roman" pitchFamily="18" charset="0"/>
                <a:cs typeface="Times New Roman" pitchFamily="18" charset="0"/>
              </a:rPr>
              <a:t>Балдың</a:t>
            </a:r>
            <a:r>
              <a:rPr lang="ru-RU" dirty="0" smtClean="0">
                <a:solidFill>
                  <a:schemeClr val="bg2">
                    <a:lumMod val="50000"/>
                  </a:schemeClr>
                </a:solidFill>
                <a:latin typeface="Times New Roman" pitchFamily="18" charset="0"/>
                <a:cs typeface="Times New Roman" pitchFamily="18" charset="0"/>
              </a:rPr>
              <a:t> </a:t>
            </a:r>
            <a:r>
              <a:rPr lang="ru-RU" dirty="0" err="1" smtClean="0">
                <a:solidFill>
                  <a:schemeClr val="bg2">
                    <a:lumMod val="50000"/>
                  </a:schemeClr>
                </a:solidFill>
                <a:latin typeface="Times New Roman" pitchFamily="18" charset="0"/>
                <a:cs typeface="Times New Roman" pitchFamily="18" charset="0"/>
              </a:rPr>
              <a:t>табысты</a:t>
            </a:r>
            <a:r>
              <a:rPr lang="ru-RU" dirty="0" smtClean="0">
                <a:solidFill>
                  <a:schemeClr val="bg2">
                    <a:lumMod val="50000"/>
                  </a:schemeClr>
                </a:solidFill>
                <a:latin typeface="Times New Roman" pitchFamily="18" charset="0"/>
                <a:cs typeface="Times New Roman" pitchFamily="18" charset="0"/>
              </a:rPr>
              <a:t> </a:t>
            </a:r>
            <a:r>
              <a:rPr lang="ru-RU" dirty="0" err="1" smtClean="0">
                <a:solidFill>
                  <a:schemeClr val="bg2">
                    <a:lumMod val="50000"/>
                  </a:schemeClr>
                </a:solidFill>
                <a:latin typeface="Times New Roman" pitchFamily="18" charset="0"/>
                <a:cs typeface="Times New Roman" pitchFamily="18" charset="0"/>
              </a:rPr>
              <a:t>дайындалғанын</a:t>
            </a:r>
            <a:r>
              <a:rPr lang="ru-RU" dirty="0" smtClean="0">
                <a:solidFill>
                  <a:schemeClr val="bg2">
                    <a:lumMod val="50000"/>
                  </a:schemeClr>
                </a:solidFill>
                <a:latin typeface="Times New Roman" pitchFamily="18" charset="0"/>
                <a:cs typeface="Times New Roman" pitchFamily="18" charset="0"/>
              </a:rPr>
              <a:t> </a:t>
            </a:r>
            <a:r>
              <a:rPr lang="ru-RU" dirty="0" err="1" smtClean="0">
                <a:solidFill>
                  <a:schemeClr val="bg2">
                    <a:lumMod val="50000"/>
                  </a:schemeClr>
                </a:solidFill>
                <a:latin typeface="Times New Roman" pitchFamily="18" charset="0"/>
                <a:cs typeface="Times New Roman" pitchFamily="18" charset="0"/>
              </a:rPr>
              <a:t>атап</a:t>
            </a:r>
            <a:r>
              <a:rPr lang="ru-RU" dirty="0" smtClean="0">
                <a:solidFill>
                  <a:schemeClr val="bg2">
                    <a:lumMod val="50000"/>
                  </a:schemeClr>
                </a:solidFill>
                <a:latin typeface="Times New Roman" pitchFamily="18" charset="0"/>
                <a:cs typeface="Times New Roman" pitchFamily="18" charset="0"/>
              </a:rPr>
              <a:t> </a:t>
            </a:r>
            <a:r>
              <a:rPr lang="ru-RU" dirty="0" err="1" smtClean="0">
                <a:solidFill>
                  <a:schemeClr val="bg2">
                    <a:lumMod val="50000"/>
                  </a:schemeClr>
                </a:solidFill>
                <a:latin typeface="Times New Roman" pitchFamily="18" charset="0"/>
                <a:cs typeface="Times New Roman" pitchFamily="18" charset="0"/>
              </a:rPr>
              <a:t>өту</a:t>
            </a:r>
            <a:r>
              <a:rPr lang="ru-RU" dirty="0" smtClean="0">
                <a:solidFill>
                  <a:schemeClr val="bg2">
                    <a:lumMod val="50000"/>
                  </a:schemeClr>
                </a:solidFill>
                <a:latin typeface="Times New Roman" pitchFamily="18" charset="0"/>
                <a:cs typeface="Times New Roman" pitchFamily="18" charset="0"/>
              </a:rPr>
              <a:t> </a:t>
            </a:r>
            <a:r>
              <a:rPr lang="ru-RU" dirty="0" err="1" smtClean="0">
                <a:solidFill>
                  <a:schemeClr val="bg2">
                    <a:lumMod val="50000"/>
                  </a:schemeClr>
                </a:solidFill>
                <a:latin typeface="Times New Roman" pitchFamily="18" charset="0"/>
                <a:cs typeface="Times New Roman" pitchFamily="18" charset="0"/>
              </a:rPr>
              <a:t>үшін</a:t>
            </a:r>
            <a:r>
              <a:rPr lang="ru-RU" dirty="0" smtClean="0">
                <a:solidFill>
                  <a:schemeClr val="bg2">
                    <a:lumMod val="50000"/>
                  </a:schemeClr>
                </a:solidFill>
                <a:latin typeface="Times New Roman" pitchFamily="18" charset="0"/>
                <a:cs typeface="Times New Roman" pitchFamily="18" charset="0"/>
              </a:rPr>
              <a:t>.</a:t>
            </a:r>
          </a:p>
          <a:p>
            <a:pPr>
              <a:buAutoNum type="alphaUcPeriod"/>
            </a:pPr>
            <a:r>
              <a:rPr lang="ru-RU" dirty="0" err="1" smtClean="0">
                <a:solidFill>
                  <a:schemeClr val="bg2">
                    <a:lumMod val="50000"/>
                  </a:schemeClr>
                </a:solidFill>
                <a:latin typeface="Times New Roman" pitchFamily="18" charset="0"/>
                <a:cs typeface="Times New Roman" pitchFamily="18" charset="0"/>
              </a:rPr>
              <a:t>Жинаушылар</a:t>
            </a:r>
            <a:r>
              <a:rPr lang="ru-RU" dirty="0" smtClean="0">
                <a:solidFill>
                  <a:schemeClr val="bg2">
                    <a:lumMod val="50000"/>
                  </a:schemeClr>
                </a:solidFill>
                <a:latin typeface="Times New Roman" pitchFamily="18" charset="0"/>
                <a:cs typeface="Times New Roman" pitchFamily="18" charset="0"/>
              </a:rPr>
              <a:t> </a:t>
            </a:r>
            <a:r>
              <a:rPr lang="ru-RU" dirty="0" err="1" smtClean="0">
                <a:solidFill>
                  <a:schemeClr val="bg2">
                    <a:lumMod val="50000"/>
                  </a:schemeClr>
                </a:solidFill>
                <a:latin typeface="Times New Roman" pitchFamily="18" charset="0"/>
                <a:cs typeface="Times New Roman" pitchFamily="18" charset="0"/>
              </a:rPr>
              <a:t>тапқан</a:t>
            </a:r>
            <a:r>
              <a:rPr lang="ru-RU" dirty="0" smtClean="0">
                <a:solidFill>
                  <a:schemeClr val="bg2">
                    <a:lumMod val="50000"/>
                  </a:schemeClr>
                </a:solidFill>
                <a:latin typeface="Times New Roman" pitchFamily="18" charset="0"/>
                <a:cs typeface="Times New Roman" pitchFamily="18" charset="0"/>
              </a:rPr>
              <a:t> </a:t>
            </a:r>
            <a:r>
              <a:rPr lang="ru-RU" dirty="0" err="1" smtClean="0">
                <a:solidFill>
                  <a:schemeClr val="bg2">
                    <a:lumMod val="50000"/>
                  </a:schemeClr>
                </a:solidFill>
                <a:latin typeface="Times New Roman" pitchFamily="18" charset="0"/>
                <a:cs typeface="Times New Roman" pitchFamily="18" charset="0"/>
              </a:rPr>
              <a:t>өсімдіктің</a:t>
            </a:r>
            <a:r>
              <a:rPr lang="ru-RU" dirty="0" smtClean="0">
                <a:solidFill>
                  <a:schemeClr val="bg2">
                    <a:lumMod val="50000"/>
                  </a:schemeClr>
                </a:solidFill>
                <a:latin typeface="Times New Roman" pitchFamily="18" charset="0"/>
                <a:cs typeface="Times New Roman" pitchFamily="18" charset="0"/>
              </a:rPr>
              <a:t> </a:t>
            </a:r>
            <a:r>
              <a:rPr lang="ru-RU" dirty="0" err="1" smtClean="0">
                <a:solidFill>
                  <a:schemeClr val="bg2">
                    <a:lumMod val="50000"/>
                  </a:schemeClr>
                </a:solidFill>
                <a:latin typeface="Times New Roman" pitchFamily="18" charset="0"/>
                <a:cs typeface="Times New Roman" pitchFamily="18" charset="0"/>
              </a:rPr>
              <a:t>түрін</a:t>
            </a:r>
            <a:r>
              <a:rPr lang="ru-RU" dirty="0" smtClean="0">
                <a:solidFill>
                  <a:schemeClr val="bg2">
                    <a:lumMod val="50000"/>
                  </a:schemeClr>
                </a:solidFill>
                <a:latin typeface="Times New Roman" pitchFamily="18" charset="0"/>
                <a:cs typeface="Times New Roman" pitchFamily="18" charset="0"/>
              </a:rPr>
              <a:t> </a:t>
            </a:r>
            <a:r>
              <a:rPr lang="ru-RU" dirty="0" err="1" smtClean="0">
                <a:solidFill>
                  <a:schemeClr val="bg2">
                    <a:lumMod val="50000"/>
                  </a:schemeClr>
                </a:solidFill>
                <a:latin typeface="Times New Roman" pitchFamily="18" charset="0"/>
                <a:cs typeface="Times New Roman" pitchFamily="18" charset="0"/>
              </a:rPr>
              <a:t>көрсету</a:t>
            </a:r>
            <a:r>
              <a:rPr lang="ru-RU" dirty="0" smtClean="0">
                <a:solidFill>
                  <a:schemeClr val="bg2">
                    <a:lumMod val="50000"/>
                  </a:schemeClr>
                </a:solidFill>
                <a:latin typeface="Times New Roman" pitchFamily="18" charset="0"/>
                <a:cs typeface="Times New Roman" pitchFamily="18" charset="0"/>
              </a:rPr>
              <a:t> </a:t>
            </a:r>
            <a:r>
              <a:rPr lang="ru-RU" dirty="0" err="1" smtClean="0">
                <a:solidFill>
                  <a:schemeClr val="bg2">
                    <a:lumMod val="50000"/>
                  </a:schemeClr>
                </a:solidFill>
                <a:latin typeface="Times New Roman" pitchFamily="18" charset="0"/>
                <a:cs typeface="Times New Roman" pitchFamily="18" charset="0"/>
              </a:rPr>
              <a:t>үшін</a:t>
            </a:r>
            <a:r>
              <a:rPr lang="ru-RU" dirty="0" smtClean="0">
                <a:solidFill>
                  <a:schemeClr val="bg2">
                    <a:lumMod val="50000"/>
                  </a:schemeClr>
                </a:solidFill>
                <a:latin typeface="Times New Roman" pitchFamily="18" charset="0"/>
                <a:cs typeface="Times New Roman" pitchFamily="18" charset="0"/>
              </a:rPr>
              <a:t>.</a:t>
            </a:r>
          </a:p>
          <a:p>
            <a:pPr>
              <a:buAutoNum type="alphaUcPeriod"/>
            </a:pPr>
            <a:r>
              <a:rPr lang="ru-RU" dirty="0" smtClean="0">
                <a:solidFill>
                  <a:schemeClr val="bg2">
                    <a:lumMod val="50000"/>
                  </a:schemeClr>
                </a:solidFill>
                <a:latin typeface="Times New Roman" pitchFamily="18" charset="0"/>
                <a:cs typeface="Times New Roman" pitchFamily="18" charset="0"/>
              </a:rPr>
              <a:t> </a:t>
            </a:r>
            <a:r>
              <a:rPr lang="ru-RU" dirty="0" err="1" smtClean="0">
                <a:solidFill>
                  <a:schemeClr val="bg2">
                    <a:lumMod val="50000"/>
                  </a:schemeClr>
                </a:solidFill>
                <a:latin typeface="Times New Roman" pitchFamily="18" charset="0"/>
                <a:cs typeface="Times New Roman" pitchFamily="18" charset="0"/>
              </a:rPr>
              <a:t>Жаңа</a:t>
            </a:r>
            <a:r>
              <a:rPr lang="ru-RU" dirty="0" smtClean="0">
                <a:solidFill>
                  <a:schemeClr val="bg2">
                    <a:lumMod val="50000"/>
                  </a:schemeClr>
                </a:solidFill>
                <a:latin typeface="Times New Roman" pitchFamily="18" charset="0"/>
                <a:cs typeface="Times New Roman" pitchFamily="18" charset="0"/>
              </a:rPr>
              <a:t> </a:t>
            </a:r>
            <a:r>
              <a:rPr lang="ru-RU" dirty="0" err="1" smtClean="0">
                <a:solidFill>
                  <a:schemeClr val="bg2">
                    <a:lumMod val="50000"/>
                  </a:schemeClr>
                </a:solidFill>
                <a:latin typeface="Times New Roman" pitchFamily="18" charset="0"/>
                <a:cs typeface="Times New Roman" pitchFamily="18" charset="0"/>
              </a:rPr>
              <a:t>ұрғашы</a:t>
            </a:r>
            <a:r>
              <a:rPr lang="ru-RU" dirty="0" smtClean="0">
                <a:solidFill>
                  <a:schemeClr val="bg2">
                    <a:lumMod val="50000"/>
                  </a:schemeClr>
                </a:solidFill>
                <a:latin typeface="Times New Roman" pitchFamily="18" charset="0"/>
                <a:cs typeface="Times New Roman" pitchFamily="18" charset="0"/>
              </a:rPr>
              <a:t> </a:t>
            </a:r>
            <a:r>
              <a:rPr lang="ru-RU" dirty="0" err="1" smtClean="0">
                <a:solidFill>
                  <a:schemeClr val="bg2">
                    <a:lumMod val="50000"/>
                  </a:schemeClr>
                </a:solidFill>
                <a:latin typeface="Times New Roman" pitchFamily="18" charset="0"/>
                <a:cs typeface="Times New Roman" pitchFamily="18" charset="0"/>
              </a:rPr>
              <a:t>араның</a:t>
            </a:r>
            <a:r>
              <a:rPr lang="ru-RU" dirty="0" smtClean="0">
                <a:solidFill>
                  <a:schemeClr val="bg2">
                    <a:lumMod val="50000"/>
                  </a:schemeClr>
                </a:solidFill>
                <a:latin typeface="Times New Roman" pitchFamily="18" charset="0"/>
                <a:cs typeface="Times New Roman" pitchFamily="18" charset="0"/>
              </a:rPr>
              <a:t> </a:t>
            </a:r>
            <a:r>
              <a:rPr lang="ru-RU" dirty="0" err="1" smtClean="0">
                <a:solidFill>
                  <a:schemeClr val="bg2">
                    <a:lumMod val="50000"/>
                  </a:schemeClr>
                </a:solidFill>
                <a:latin typeface="Times New Roman" pitchFamily="18" charset="0"/>
                <a:cs typeface="Times New Roman" pitchFamily="18" charset="0"/>
              </a:rPr>
              <a:t>тууын</a:t>
            </a:r>
            <a:r>
              <a:rPr lang="ru-RU" dirty="0" smtClean="0">
                <a:solidFill>
                  <a:schemeClr val="bg2">
                    <a:lumMod val="50000"/>
                  </a:schemeClr>
                </a:solidFill>
                <a:latin typeface="Times New Roman" pitchFamily="18" charset="0"/>
                <a:cs typeface="Times New Roman" pitchFamily="18" charset="0"/>
              </a:rPr>
              <a:t> </a:t>
            </a:r>
            <a:r>
              <a:rPr lang="ru-RU" dirty="0" err="1" smtClean="0">
                <a:solidFill>
                  <a:schemeClr val="bg2">
                    <a:lumMod val="50000"/>
                  </a:schemeClr>
                </a:solidFill>
                <a:latin typeface="Times New Roman" pitchFamily="18" charset="0"/>
                <a:cs typeface="Times New Roman" pitchFamily="18" charset="0"/>
              </a:rPr>
              <a:t>атап</a:t>
            </a:r>
            <a:r>
              <a:rPr lang="ru-RU" dirty="0" smtClean="0">
                <a:solidFill>
                  <a:schemeClr val="bg2">
                    <a:lumMod val="50000"/>
                  </a:schemeClr>
                </a:solidFill>
                <a:latin typeface="Times New Roman" pitchFamily="18" charset="0"/>
                <a:cs typeface="Times New Roman" pitchFamily="18" charset="0"/>
              </a:rPr>
              <a:t> </a:t>
            </a:r>
            <a:r>
              <a:rPr lang="ru-RU" dirty="0" err="1" smtClean="0">
                <a:solidFill>
                  <a:schemeClr val="bg2">
                    <a:lumMod val="50000"/>
                  </a:schemeClr>
                </a:solidFill>
                <a:latin typeface="Times New Roman" pitchFamily="18" charset="0"/>
                <a:cs typeface="Times New Roman" pitchFamily="18" charset="0"/>
              </a:rPr>
              <a:t>өту</a:t>
            </a:r>
            <a:r>
              <a:rPr lang="ru-RU" dirty="0" smtClean="0">
                <a:solidFill>
                  <a:schemeClr val="bg2">
                    <a:lumMod val="50000"/>
                  </a:schemeClr>
                </a:solidFill>
                <a:latin typeface="Times New Roman" pitchFamily="18" charset="0"/>
                <a:cs typeface="Times New Roman" pitchFamily="18" charset="0"/>
              </a:rPr>
              <a:t> </a:t>
            </a:r>
            <a:r>
              <a:rPr lang="ru-RU" dirty="0" err="1" smtClean="0">
                <a:solidFill>
                  <a:schemeClr val="bg2">
                    <a:lumMod val="50000"/>
                  </a:schemeClr>
                </a:solidFill>
                <a:latin typeface="Times New Roman" pitchFamily="18" charset="0"/>
                <a:cs typeface="Times New Roman" pitchFamily="18" charset="0"/>
              </a:rPr>
              <a:t>үшін</a:t>
            </a:r>
            <a:r>
              <a:rPr lang="ru-RU" dirty="0" smtClean="0">
                <a:solidFill>
                  <a:schemeClr val="bg2">
                    <a:lumMod val="50000"/>
                  </a:schemeClr>
                </a:solidFill>
                <a:latin typeface="Times New Roman" pitchFamily="18" charset="0"/>
                <a:cs typeface="Times New Roman" pitchFamily="18" charset="0"/>
              </a:rPr>
              <a:t>. </a:t>
            </a:r>
          </a:p>
          <a:p>
            <a:pPr>
              <a:buAutoNum type="alphaUcPeriod"/>
            </a:pPr>
            <a:r>
              <a:rPr lang="ru-RU" b="1" dirty="0" err="1" smtClean="0">
                <a:solidFill>
                  <a:schemeClr val="bg2">
                    <a:lumMod val="50000"/>
                  </a:schemeClr>
                </a:solidFill>
                <a:latin typeface="Times New Roman" pitchFamily="18" charset="0"/>
                <a:cs typeface="Times New Roman" pitchFamily="18" charset="0"/>
              </a:rPr>
              <a:t>Жинаушылар</a:t>
            </a:r>
            <a:r>
              <a:rPr lang="ru-RU" b="1" dirty="0" smtClean="0">
                <a:solidFill>
                  <a:schemeClr val="bg2">
                    <a:lumMod val="50000"/>
                  </a:schemeClr>
                </a:solidFill>
                <a:latin typeface="Times New Roman" pitchFamily="18" charset="0"/>
                <a:cs typeface="Times New Roman" pitchFamily="18" charset="0"/>
              </a:rPr>
              <a:t> </a:t>
            </a:r>
            <a:r>
              <a:rPr lang="ru-RU" b="1" dirty="0" err="1" smtClean="0">
                <a:solidFill>
                  <a:schemeClr val="bg2">
                    <a:lumMod val="50000"/>
                  </a:schemeClr>
                </a:solidFill>
                <a:latin typeface="Times New Roman" pitchFamily="18" charset="0"/>
                <a:cs typeface="Times New Roman" pitchFamily="18" charset="0"/>
              </a:rPr>
              <a:t>тапқан</a:t>
            </a:r>
            <a:r>
              <a:rPr lang="ru-RU" b="1" dirty="0" smtClean="0">
                <a:solidFill>
                  <a:schemeClr val="bg2">
                    <a:lumMod val="50000"/>
                  </a:schemeClr>
                </a:solidFill>
                <a:latin typeface="Times New Roman" pitchFamily="18" charset="0"/>
                <a:cs typeface="Times New Roman" pitchFamily="18" charset="0"/>
              </a:rPr>
              <a:t> </a:t>
            </a:r>
            <a:r>
              <a:rPr lang="ru-RU" b="1" dirty="0" err="1" smtClean="0">
                <a:solidFill>
                  <a:schemeClr val="bg2">
                    <a:lumMod val="50000"/>
                  </a:schemeClr>
                </a:solidFill>
                <a:latin typeface="Times New Roman" pitchFamily="18" charset="0"/>
                <a:cs typeface="Times New Roman" pitchFamily="18" charset="0"/>
              </a:rPr>
              <a:t>тамақтың</a:t>
            </a:r>
            <a:r>
              <a:rPr lang="ru-RU" b="1" dirty="0" smtClean="0">
                <a:solidFill>
                  <a:schemeClr val="bg2">
                    <a:lumMod val="50000"/>
                  </a:schemeClr>
                </a:solidFill>
                <a:latin typeface="Times New Roman" pitchFamily="18" charset="0"/>
                <a:cs typeface="Times New Roman" pitchFamily="18" charset="0"/>
              </a:rPr>
              <a:t> </a:t>
            </a:r>
            <a:r>
              <a:rPr lang="ru-RU" b="1" dirty="0" err="1" smtClean="0">
                <a:solidFill>
                  <a:schemeClr val="bg2">
                    <a:lumMod val="50000"/>
                  </a:schemeClr>
                </a:solidFill>
                <a:latin typeface="Times New Roman" pitchFamily="18" charset="0"/>
                <a:cs typeface="Times New Roman" pitchFamily="18" charset="0"/>
              </a:rPr>
              <a:t>қайда</a:t>
            </a:r>
            <a:r>
              <a:rPr lang="ru-RU" b="1" dirty="0" smtClean="0">
                <a:solidFill>
                  <a:schemeClr val="bg2">
                    <a:lumMod val="50000"/>
                  </a:schemeClr>
                </a:solidFill>
                <a:latin typeface="Times New Roman" pitchFamily="18" charset="0"/>
                <a:cs typeface="Times New Roman" pitchFamily="18" charset="0"/>
              </a:rPr>
              <a:t> </a:t>
            </a:r>
            <a:r>
              <a:rPr lang="ru-RU" b="1" dirty="0" err="1" smtClean="0">
                <a:solidFill>
                  <a:schemeClr val="bg2">
                    <a:lumMod val="50000"/>
                  </a:schemeClr>
                </a:solidFill>
                <a:latin typeface="Times New Roman" pitchFamily="18" charset="0"/>
                <a:cs typeface="Times New Roman" pitchFamily="18" charset="0"/>
              </a:rPr>
              <a:t>екенін</a:t>
            </a:r>
            <a:r>
              <a:rPr lang="ru-RU" b="1" dirty="0" smtClean="0">
                <a:solidFill>
                  <a:schemeClr val="bg2">
                    <a:lumMod val="50000"/>
                  </a:schemeClr>
                </a:solidFill>
                <a:latin typeface="Times New Roman" pitchFamily="18" charset="0"/>
                <a:cs typeface="Times New Roman" pitchFamily="18" charset="0"/>
              </a:rPr>
              <a:t> </a:t>
            </a:r>
            <a:r>
              <a:rPr lang="ru-RU" b="1" dirty="0" err="1" smtClean="0">
                <a:solidFill>
                  <a:schemeClr val="bg2">
                    <a:lumMod val="50000"/>
                  </a:schemeClr>
                </a:solidFill>
                <a:latin typeface="Times New Roman" pitchFamily="18" charset="0"/>
                <a:cs typeface="Times New Roman" pitchFamily="18" charset="0"/>
              </a:rPr>
              <a:t>көрсету</a:t>
            </a:r>
            <a:r>
              <a:rPr lang="ru-RU" b="1" dirty="0" smtClean="0">
                <a:solidFill>
                  <a:schemeClr val="bg2">
                    <a:lumMod val="50000"/>
                  </a:schemeClr>
                </a:solidFill>
                <a:latin typeface="Times New Roman" pitchFamily="18" charset="0"/>
                <a:cs typeface="Times New Roman" pitchFamily="18" charset="0"/>
              </a:rPr>
              <a:t> </a:t>
            </a:r>
            <a:r>
              <a:rPr lang="ru-RU" b="1" dirty="0" err="1" smtClean="0">
                <a:solidFill>
                  <a:schemeClr val="bg2">
                    <a:lumMod val="50000"/>
                  </a:schemeClr>
                </a:solidFill>
                <a:latin typeface="Times New Roman" pitchFamily="18" charset="0"/>
                <a:cs typeface="Times New Roman" pitchFamily="18" charset="0"/>
              </a:rPr>
              <a:t>үшін</a:t>
            </a:r>
            <a:r>
              <a:rPr lang="ru-RU" b="1" dirty="0" smtClean="0">
                <a:solidFill>
                  <a:schemeClr val="bg2">
                    <a:lumMod val="50000"/>
                  </a:schemeClr>
                </a:solidFill>
                <a:latin typeface="Times New Roman" pitchFamily="18" charset="0"/>
                <a:cs typeface="Times New Roman" pitchFamily="18" charset="0"/>
              </a:rPr>
              <a:t>.  </a:t>
            </a:r>
          </a:p>
          <a:p>
            <a:pPr marL="114300" indent="0">
              <a:buNone/>
            </a:pPr>
            <a:r>
              <a:rPr lang="ru-RU" b="1" dirty="0" smtClean="0">
                <a:solidFill>
                  <a:schemeClr val="bg2">
                    <a:lumMod val="50000"/>
                  </a:schemeClr>
                </a:solidFill>
              </a:rPr>
              <a:t> </a:t>
            </a:r>
            <a:r>
              <a:rPr lang="ru-RU" b="1" dirty="0" smtClean="0">
                <a:solidFill>
                  <a:schemeClr val="bg2">
                    <a:lumMod val="50000"/>
                  </a:schemeClr>
                </a:solidFill>
                <a:latin typeface="Times New Roman" pitchFamily="18" charset="0"/>
                <a:cs typeface="Times New Roman" pitchFamily="18" charset="0"/>
              </a:rPr>
              <a:t>2– </a:t>
            </a:r>
            <a:r>
              <a:rPr lang="ru-RU" b="1" dirty="0" err="1" smtClean="0">
                <a:solidFill>
                  <a:schemeClr val="bg2">
                    <a:lumMod val="50000"/>
                  </a:schemeClr>
                </a:solidFill>
                <a:latin typeface="Times New Roman" pitchFamily="18" charset="0"/>
                <a:cs typeface="Times New Roman" pitchFamily="18" charset="0"/>
              </a:rPr>
              <a:t>сұрақ</a:t>
            </a:r>
            <a:r>
              <a:rPr lang="ru-RU" b="1" dirty="0" smtClean="0">
                <a:solidFill>
                  <a:schemeClr val="bg2">
                    <a:lumMod val="50000"/>
                  </a:schemeClr>
                </a:solidFill>
                <a:latin typeface="Times New Roman" pitchFamily="18" charset="0"/>
                <a:cs typeface="Times New Roman" pitchFamily="18" charset="0"/>
              </a:rPr>
              <a:t>.  </a:t>
            </a:r>
            <a:r>
              <a:rPr lang="ru-RU" dirty="0" err="1" smtClean="0">
                <a:latin typeface="Times New Roman" pitchFamily="18" charset="0"/>
                <a:cs typeface="Times New Roman" pitchFamily="18" charset="0"/>
              </a:rPr>
              <a:t>Шірне</a:t>
            </a:r>
            <a:r>
              <a:rPr lang="ru-RU" dirty="0" smtClean="0">
                <a:latin typeface="Times New Roman" pitchFamily="18" charset="0"/>
                <a:cs typeface="Times New Roman" pitchFamily="18" charset="0"/>
              </a:rPr>
              <a:t> мен </a:t>
            </a:r>
            <a:r>
              <a:rPr lang="ru-RU" dirty="0" err="1" smtClean="0">
                <a:latin typeface="Times New Roman" pitchFamily="18" charset="0"/>
                <a:cs typeface="Times New Roman" pitchFamily="18" charset="0"/>
              </a:rPr>
              <a:t>балдың</a:t>
            </a:r>
            <a:r>
              <a:rPr lang="ru-RU" dirty="0" smtClean="0">
                <a:latin typeface="Times New Roman" pitchFamily="18" charset="0"/>
                <a:cs typeface="Times New Roman" pitchFamily="18" charset="0"/>
              </a:rPr>
              <a:t> </a:t>
            </a:r>
            <a:r>
              <a:rPr lang="ru-RU" dirty="0" err="1" smtClean="0">
                <a:latin typeface="Times New Roman" pitchFamily="18" charset="0"/>
                <a:cs typeface="Times New Roman" pitchFamily="18" charset="0"/>
              </a:rPr>
              <a:t>арасындағы</a:t>
            </a:r>
            <a:r>
              <a:rPr lang="ru-RU" dirty="0" smtClean="0">
                <a:latin typeface="Times New Roman" pitchFamily="18" charset="0"/>
                <a:cs typeface="Times New Roman" pitchFamily="18" charset="0"/>
              </a:rPr>
              <a:t> </a:t>
            </a:r>
            <a:r>
              <a:rPr lang="ru-RU" dirty="0" err="1" smtClean="0">
                <a:latin typeface="Times New Roman" pitchFamily="18" charset="0"/>
                <a:cs typeface="Times New Roman" pitchFamily="18" charset="0"/>
              </a:rPr>
              <a:t>негізгі</a:t>
            </a:r>
            <a:r>
              <a:rPr lang="ru-RU" dirty="0" smtClean="0">
                <a:latin typeface="Times New Roman" pitchFamily="18" charset="0"/>
                <a:cs typeface="Times New Roman" pitchFamily="18" charset="0"/>
              </a:rPr>
              <a:t> </a:t>
            </a:r>
            <a:r>
              <a:rPr lang="ru-RU" dirty="0" err="1" smtClean="0">
                <a:latin typeface="Times New Roman" pitchFamily="18" charset="0"/>
                <a:cs typeface="Times New Roman" pitchFamily="18" charset="0"/>
              </a:rPr>
              <a:t>айырмашылық</a:t>
            </a:r>
            <a:r>
              <a:rPr lang="ru-RU" dirty="0" smtClean="0">
                <a:latin typeface="Times New Roman" pitchFamily="18" charset="0"/>
                <a:cs typeface="Times New Roman" pitchFamily="18" charset="0"/>
              </a:rPr>
              <a:t> </a:t>
            </a:r>
            <a:r>
              <a:rPr lang="ru-RU" dirty="0" err="1" smtClean="0">
                <a:latin typeface="Times New Roman" pitchFamily="18" charset="0"/>
                <a:cs typeface="Times New Roman" pitchFamily="18" charset="0"/>
              </a:rPr>
              <a:t>қандай</a:t>
            </a:r>
            <a:r>
              <a:rPr lang="ru-RU" dirty="0" smtClean="0">
                <a:latin typeface="Times New Roman" pitchFamily="18" charset="0"/>
                <a:cs typeface="Times New Roman" pitchFamily="18" charset="0"/>
              </a:rPr>
              <a:t>?  </a:t>
            </a:r>
          </a:p>
          <a:p>
            <a:pPr>
              <a:buAutoNum type="alphaUcPeriod"/>
            </a:pPr>
            <a:r>
              <a:rPr lang="ru-RU" b="1" dirty="0" err="1" smtClean="0">
                <a:solidFill>
                  <a:schemeClr val="bg2">
                    <a:lumMod val="50000"/>
                  </a:schemeClr>
                </a:solidFill>
                <a:latin typeface="Times New Roman" pitchFamily="18" charset="0"/>
                <a:cs typeface="Times New Roman" pitchFamily="18" charset="0"/>
              </a:rPr>
              <a:t>Заттың</a:t>
            </a:r>
            <a:r>
              <a:rPr lang="ru-RU" b="1" dirty="0" smtClean="0">
                <a:solidFill>
                  <a:schemeClr val="bg2">
                    <a:lumMod val="50000"/>
                  </a:schemeClr>
                </a:solidFill>
                <a:latin typeface="Times New Roman" pitchFamily="18" charset="0"/>
                <a:cs typeface="Times New Roman" pitchFamily="18" charset="0"/>
              </a:rPr>
              <a:t> </a:t>
            </a:r>
            <a:r>
              <a:rPr lang="ru-RU" b="1" dirty="0" err="1" smtClean="0">
                <a:solidFill>
                  <a:schemeClr val="bg2">
                    <a:lumMod val="50000"/>
                  </a:schemeClr>
                </a:solidFill>
                <a:latin typeface="Times New Roman" pitchFamily="18" charset="0"/>
                <a:cs typeface="Times New Roman" pitchFamily="18" charset="0"/>
              </a:rPr>
              <a:t>құрамындағы</a:t>
            </a:r>
            <a:r>
              <a:rPr lang="ru-RU" b="1" dirty="0" smtClean="0">
                <a:solidFill>
                  <a:schemeClr val="bg2">
                    <a:lumMod val="50000"/>
                  </a:schemeClr>
                </a:solidFill>
                <a:latin typeface="Times New Roman" pitchFamily="18" charset="0"/>
                <a:cs typeface="Times New Roman" pitchFamily="18" charset="0"/>
              </a:rPr>
              <a:t> </a:t>
            </a:r>
            <a:r>
              <a:rPr lang="ru-RU" b="1" dirty="0" err="1" smtClean="0">
                <a:solidFill>
                  <a:schemeClr val="bg2">
                    <a:lumMod val="50000"/>
                  </a:schemeClr>
                </a:solidFill>
                <a:latin typeface="Times New Roman" pitchFamily="18" charset="0"/>
                <a:cs typeface="Times New Roman" pitchFamily="18" charset="0"/>
              </a:rPr>
              <a:t>судың</a:t>
            </a:r>
            <a:r>
              <a:rPr lang="ru-RU" b="1" dirty="0" smtClean="0">
                <a:solidFill>
                  <a:schemeClr val="bg2">
                    <a:lumMod val="50000"/>
                  </a:schemeClr>
                </a:solidFill>
                <a:latin typeface="Times New Roman" pitchFamily="18" charset="0"/>
                <a:cs typeface="Times New Roman" pitchFamily="18" charset="0"/>
              </a:rPr>
              <a:t> </a:t>
            </a:r>
            <a:r>
              <a:rPr lang="ru-RU" b="1" dirty="0" err="1" smtClean="0">
                <a:solidFill>
                  <a:schemeClr val="bg2">
                    <a:lumMod val="50000"/>
                  </a:schemeClr>
                </a:solidFill>
                <a:latin typeface="Times New Roman" pitchFamily="18" charset="0"/>
                <a:cs typeface="Times New Roman" pitchFamily="18" charset="0"/>
              </a:rPr>
              <a:t>мөлшері</a:t>
            </a:r>
            <a:r>
              <a:rPr lang="ru-RU" dirty="0" smtClean="0">
                <a:latin typeface="Times New Roman" pitchFamily="18" charset="0"/>
                <a:cs typeface="Times New Roman" pitchFamily="18" charset="0"/>
              </a:rPr>
              <a:t>.</a:t>
            </a:r>
          </a:p>
          <a:p>
            <a:pPr>
              <a:buAutoNum type="alphaUcPeriod"/>
            </a:pPr>
            <a:r>
              <a:rPr lang="en-US" dirty="0" smtClean="0">
                <a:solidFill>
                  <a:schemeClr val="bg2">
                    <a:lumMod val="50000"/>
                  </a:schemeClr>
                </a:solidFill>
                <a:latin typeface="Times New Roman" pitchFamily="18" charset="0"/>
                <a:cs typeface="Times New Roman" pitchFamily="18" charset="0"/>
              </a:rPr>
              <a:t> </a:t>
            </a:r>
            <a:r>
              <a:rPr lang="ru-RU" dirty="0" err="1" smtClean="0">
                <a:solidFill>
                  <a:schemeClr val="bg2">
                    <a:lumMod val="50000"/>
                  </a:schemeClr>
                </a:solidFill>
                <a:latin typeface="Times New Roman" pitchFamily="18" charset="0"/>
                <a:cs typeface="Times New Roman" pitchFamily="18" charset="0"/>
              </a:rPr>
              <a:t>Заттағы</a:t>
            </a:r>
            <a:r>
              <a:rPr lang="ru-RU" dirty="0" smtClean="0">
                <a:solidFill>
                  <a:schemeClr val="bg2">
                    <a:lumMod val="50000"/>
                  </a:schemeClr>
                </a:solidFill>
                <a:latin typeface="Times New Roman" pitchFamily="18" charset="0"/>
                <a:cs typeface="Times New Roman" pitchFamily="18" charset="0"/>
              </a:rPr>
              <a:t> </a:t>
            </a:r>
            <a:r>
              <a:rPr lang="ru-RU" dirty="0" err="1" smtClean="0">
                <a:solidFill>
                  <a:schemeClr val="bg2">
                    <a:lumMod val="50000"/>
                  </a:schemeClr>
                </a:solidFill>
                <a:latin typeface="Times New Roman" pitchFamily="18" charset="0"/>
                <a:cs typeface="Times New Roman" pitchFamily="18" charset="0"/>
              </a:rPr>
              <a:t>қанттың</a:t>
            </a:r>
            <a:r>
              <a:rPr lang="ru-RU" dirty="0" smtClean="0">
                <a:solidFill>
                  <a:schemeClr val="bg2">
                    <a:lumMod val="50000"/>
                  </a:schemeClr>
                </a:solidFill>
                <a:latin typeface="Times New Roman" pitchFamily="18" charset="0"/>
                <a:cs typeface="Times New Roman" pitchFamily="18" charset="0"/>
              </a:rPr>
              <a:t> </a:t>
            </a:r>
            <a:r>
              <a:rPr lang="ru-RU" dirty="0" err="1" smtClean="0">
                <a:solidFill>
                  <a:schemeClr val="bg2">
                    <a:lumMod val="50000"/>
                  </a:schemeClr>
                </a:solidFill>
                <a:latin typeface="Times New Roman" pitchFamily="18" charset="0"/>
                <a:cs typeface="Times New Roman" pitchFamily="18" charset="0"/>
              </a:rPr>
              <a:t>минералдарға</a:t>
            </a:r>
            <a:r>
              <a:rPr lang="ru-RU" dirty="0" smtClean="0">
                <a:solidFill>
                  <a:schemeClr val="bg2">
                    <a:lumMod val="50000"/>
                  </a:schemeClr>
                </a:solidFill>
                <a:latin typeface="Times New Roman" pitchFamily="18" charset="0"/>
                <a:cs typeface="Times New Roman" pitchFamily="18" charset="0"/>
              </a:rPr>
              <a:t> </a:t>
            </a:r>
            <a:r>
              <a:rPr lang="ru-RU" dirty="0" err="1" smtClean="0">
                <a:solidFill>
                  <a:schemeClr val="bg2">
                    <a:lumMod val="50000"/>
                  </a:schemeClr>
                </a:solidFill>
                <a:latin typeface="Times New Roman" pitchFamily="18" charset="0"/>
                <a:cs typeface="Times New Roman" pitchFamily="18" charset="0"/>
              </a:rPr>
              <a:t>қатынасы</a:t>
            </a:r>
            <a:r>
              <a:rPr lang="ru-RU" dirty="0" smtClean="0">
                <a:solidFill>
                  <a:schemeClr val="bg2">
                    <a:lumMod val="50000"/>
                  </a:schemeClr>
                </a:solidFill>
                <a:latin typeface="Times New Roman" pitchFamily="18" charset="0"/>
                <a:cs typeface="Times New Roman" pitchFamily="18" charset="0"/>
              </a:rPr>
              <a:t>. </a:t>
            </a:r>
          </a:p>
          <a:p>
            <a:pPr>
              <a:buAutoNum type="alphaUcPeriod"/>
            </a:pPr>
            <a:r>
              <a:rPr lang="ru-RU" dirty="0" err="1" smtClean="0">
                <a:solidFill>
                  <a:schemeClr val="bg2">
                    <a:lumMod val="50000"/>
                  </a:schemeClr>
                </a:solidFill>
                <a:latin typeface="Times New Roman" pitchFamily="18" charset="0"/>
                <a:cs typeface="Times New Roman" pitchFamily="18" charset="0"/>
              </a:rPr>
              <a:t>Зат</a:t>
            </a:r>
            <a:r>
              <a:rPr lang="ru-RU" dirty="0" smtClean="0">
                <a:solidFill>
                  <a:schemeClr val="bg2">
                    <a:lumMod val="50000"/>
                  </a:schemeClr>
                </a:solidFill>
                <a:latin typeface="Times New Roman" pitchFamily="18" charset="0"/>
                <a:cs typeface="Times New Roman" pitchFamily="18" charset="0"/>
              </a:rPr>
              <a:t> </a:t>
            </a:r>
            <a:r>
              <a:rPr lang="ru-RU" dirty="0" err="1" smtClean="0">
                <a:solidFill>
                  <a:schemeClr val="bg2">
                    <a:lumMod val="50000"/>
                  </a:schemeClr>
                </a:solidFill>
                <a:latin typeface="Times New Roman" pitchFamily="18" charset="0"/>
                <a:cs typeface="Times New Roman" pitchFamily="18" charset="0"/>
              </a:rPr>
              <a:t>алынатын</a:t>
            </a:r>
            <a:r>
              <a:rPr lang="ru-RU" dirty="0" smtClean="0">
                <a:solidFill>
                  <a:schemeClr val="bg2">
                    <a:lumMod val="50000"/>
                  </a:schemeClr>
                </a:solidFill>
                <a:latin typeface="Times New Roman" pitchFamily="18" charset="0"/>
                <a:cs typeface="Times New Roman" pitchFamily="18" charset="0"/>
              </a:rPr>
              <a:t> </a:t>
            </a:r>
            <a:r>
              <a:rPr lang="ru-RU" dirty="0" err="1" smtClean="0">
                <a:solidFill>
                  <a:schemeClr val="bg2">
                    <a:lumMod val="50000"/>
                  </a:schemeClr>
                </a:solidFill>
                <a:latin typeface="Times New Roman" pitchFamily="18" charset="0"/>
                <a:cs typeface="Times New Roman" pitchFamily="18" charset="0"/>
              </a:rPr>
              <a:t>өсімдіктің</a:t>
            </a:r>
            <a:r>
              <a:rPr lang="ru-RU" dirty="0" smtClean="0">
                <a:solidFill>
                  <a:schemeClr val="bg2">
                    <a:lumMod val="50000"/>
                  </a:schemeClr>
                </a:solidFill>
                <a:latin typeface="Times New Roman" pitchFamily="18" charset="0"/>
                <a:cs typeface="Times New Roman" pitchFamily="18" charset="0"/>
              </a:rPr>
              <a:t> </a:t>
            </a:r>
            <a:r>
              <a:rPr lang="ru-RU" dirty="0" err="1" smtClean="0">
                <a:solidFill>
                  <a:schemeClr val="bg2">
                    <a:lumMod val="50000"/>
                  </a:schemeClr>
                </a:solidFill>
                <a:latin typeface="Times New Roman" pitchFamily="18" charset="0"/>
                <a:cs typeface="Times New Roman" pitchFamily="18" charset="0"/>
              </a:rPr>
              <a:t>түрі</a:t>
            </a:r>
            <a:r>
              <a:rPr lang="ru-RU" dirty="0" smtClean="0">
                <a:solidFill>
                  <a:schemeClr val="bg2">
                    <a:lumMod val="50000"/>
                  </a:schemeClr>
                </a:solidFill>
                <a:latin typeface="Times New Roman" pitchFamily="18" charset="0"/>
                <a:cs typeface="Times New Roman" pitchFamily="18" charset="0"/>
              </a:rPr>
              <a:t>. </a:t>
            </a:r>
          </a:p>
          <a:p>
            <a:pPr>
              <a:buAutoNum type="alphaUcPeriod"/>
            </a:pPr>
            <a:r>
              <a:rPr lang="en-US" dirty="0" smtClean="0">
                <a:solidFill>
                  <a:schemeClr val="bg2">
                    <a:lumMod val="50000"/>
                  </a:schemeClr>
                </a:solidFill>
                <a:latin typeface="Times New Roman" pitchFamily="18" charset="0"/>
                <a:cs typeface="Times New Roman" pitchFamily="18" charset="0"/>
              </a:rPr>
              <a:t> </a:t>
            </a:r>
            <a:r>
              <a:rPr lang="ru-RU" dirty="0" err="1" smtClean="0">
                <a:solidFill>
                  <a:schemeClr val="bg2">
                    <a:lumMod val="50000"/>
                  </a:schemeClr>
                </a:solidFill>
                <a:latin typeface="Times New Roman" pitchFamily="18" charset="0"/>
                <a:cs typeface="Times New Roman" pitchFamily="18" charset="0"/>
              </a:rPr>
              <a:t>Затты</a:t>
            </a:r>
            <a:r>
              <a:rPr lang="ru-RU" dirty="0" smtClean="0">
                <a:solidFill>
                  <a:schemeClr val="bg2">
                    <a:lumMod val="50000"/>
                  </a:schemeClr>
                </a:solidFill>
                <a:latin typeface="Times New Roman" pitchFamily="18" charset="0"/>
                <a:cs typeface="Times New Roman" pitchFamily="18" charset="0"/>
              </a:rPr>
              <a:t> </a:t>
            </a:r>
            <a:r>
              <a:rPr lang="ru-RU" dirty="0" err="1" smtClean="0">
                <a:solidFill>
                  <a:schemeClr val="bg2">
                    <a:lumMod val="50000"/>
                  </a:schemeClr>
                </a:solidFill>
                <a:latin typeface="Times New Roman" pitchFamily="18" charset="0"/>
                <a:cs typeface="Times New Roman" pitchFamily="18" charset="0"/>
              </a:rPr>
              <a:t>өңдейтін</a:t>
            </a:r>
            <a:r>
              <a:rPr lang="ru-RU" dirty="0" smtClean="0">
                <a:solidFill>
                  <a:schemeClr val="bg2">
                    <a:lumMod val="50000"/>
                  </a:schemeClr>
                </a:solidFill>
                <a:latin typeface="Times New Roman" pitchFamily="18" charset="0"/>
                <a:cs typeface="Times New Roman" pitchFamily="18" charset="0"/>
              </a:rPr>
              <a:t> </a:t>
            </a:r>
            <a:r>
              <a:rPr lang="ru-RU" dirty="0" err="1" smtClean="0">
                <a:solidFill>
                  <a:schemeClr val="bg2">
                    <a:lumMod val="50000"/>
                  </a:schemeClr>
                </a:solidFill>
                <a:latin typeface="Times New Roman" pitchFamily="18" charset="0"/>
                <a:cs typeface="Times New Roman" pitchFamily="18" charset="0"/>
              </a:rPr>
              <a:t>аралардың</a:t>
            </a:r>
            <a:r>
              <a:rPr lang="ru-RU" dirty="0" smtClean="0">
                <a:solidFill>
                  <a:schemeClr val="bg2">
                    <a:lumMod val="50000"/>
                  </a:schemeClr>
                </a:solidFill>
                <a:latin typeface="Times New Roman" pitchFamily="18" charset="0"/>
                <a:cs typeface="Times New Roman" pitchFamily="18" charset="0"/>
              </a:rPr>
              <a:t> </a:t>
            </a:r>
            <a:r>
              <a:rPr lang="ru-RU" dirty="0" err="1" smtClean="0">
                <a:solidFill>
                  <a:schemeClr val="bg2">
                    <a:lumMod val="50000"/>
                  </a:schemeClr>
                </a:solidFill>
                <a:latin typeface="Times New Roman" pitchFamily="18" charset="0"/>
                <a:cs typeface="Times New Roman" pitchFamily="18" charset="0"/>
              </a:rPr>
              <a:t>түрі</a:t>
            </a:r>
            <a:r>
              <a:rPr lang="ru-RU" dirty="0" smtClean="0">
                <a:solidFill>
                  <a:schemeClr val="bg2">
                    <a:lumMod val="50000"/>
                  </a:schemeClr>
                </a:solidFill>
                <a:latin typeface="Times New Roman" pitchFamily="18" charset="0"/>
                <a:cs typeface="Times New Roman" pitchFamily="18" charset="0"/>
              </a:rPr>
              <a:t>. </a:t>
            </a:r>
          </a:p>
          <a:p>
            <a:pPr marL="114300" indent="0">
              <a:buNone/>
            </a:pPr>
            <a:r>
              <a:rPr lang="ru-RU" b="1" dirty="0" smtClean="0">
                <a:solidFill>
                  <a:schemeClr val="bg2">
                    <a:lumMod val="50000"/>
                  </a:schemeClr>
                </a:solidFill>
                <a:latin typeface="Times New Roman" pitchFamily="18" charset="0"/>
                <a:cs typeface="Times New Roman" pitchFamily="18" charset="0"/>
              </a:rPr>
              <a:t> 3- </a:t>
            </a:r>
            <a:r>
              <a:rPr lang="ru-RU" b="1" dirty="0" err="1" smtClean="0">
                <a:solidFill>
                  <a:schemeClr val="bg2">
                    <a:lumMod val="50000"/>
                  </a:schemeClr>
                </a:solidFill>
                <a:latin typeface="Times New Roman" pitchFamily="18" charset="0"/>
                <a:cs typeface="Times New Roman" pitchFamily="18" charset="0"/>
              </a:rPr>
              <a:t>сұрақ</a:t>
            </a:r>
            <a:r>
              <a:rPr lang="ru-RU" b="1" dirty="0" smtClean="0">
                <a:solidFill>
                  <a:schemeClr val="bg2">
                    <a:lumMod val="50000"/>
                  </a:schemeClr>
                </a:solidFill>
                <a:latin typeface="Times New Roman" pitchFamily="18" charset="0"/>
                <a:cs typeface="Times New Roman" pitchFamily="18" charset="0"/>
              </a:rPr>
              <a:t>.  </a:t>
            </a:r>
            <a:r>
              <a:rPr lang="ru-RU" dirty="0" err="1" smtClean="0">
                <a:solidFill>
                  <a:schemeClr val="bg2">
                    <a:lumMod val="50000"/>
                  </a:schemeClr>
                </a:solidFill>
                <a:latin typeface="Times New Roman" pitchFamily="18" charset="0"/>
                <a:cs typeface="Times New Roman" pitchFamily="18" charset="0"/>
              </a:rPr>
              <a:t>Аралар</a:t>
            </a:r>
            <a:r>
              <a:rPr lang="ru-RU" dirty="0" smtClean="0">
                <a:solidFill>
                  <a:schemeClr val="bg2">
                    <a:lumMod val="50000"/>
                  </a:schemeClr>
                </a:solidFill>
                <a:latin typeface="Times New Roman" pitchFamily="18" charset="0"/>
                <a:cs typeface="Times New Roman" pitchFamily="18" charset="0"/>
              </a:rPr>
              <a:t> </a:t>
            </a:r>
            <a:r>
              <a:rPr lang="ru-RU" dirty="0" err="1" smtClean="0">
                <a:solidFill>
                  <a:schemeClr val="bg2">
                    <a:lumMod val="50000"/>
                  </a:schemeClr>
                </a:solidFill>
                <a:latin typeface="Times New Roman" pitchFamily="18" charset="0"/>
                <a:cs typeface="Times New Roman" pitchFamily="18" charset="0"/>
              </a:rPr>
              <a:t>би</a:t>
            </a:r>
            <a:r>
              <a:rPr lang="ru-RU" dirty="0" smtClean="0">
                <a:solidFill>
                  <a:schemeClr val="bg2">
                    <a:lumMod val="50000"/>
                  </a:schemeClr>
                </a:solidFill>
                <a:latin typeface="Times New Roman" pitchFamily="18" charset="0"/>
                <a:cs typeface="Times New Roman" pitchFamily="18" charset="0"/>
              </a:rPr>
              <a:t> </a:t>
            </a:r>
            <a:r>
              <a:rPr lang="ru-RU" dirty="0" err="1" smtClean="0">
                <a:solidFill>
                  <a:schemeClr val="bg2">
                    <a:lumMod val="50000"/>
                  </a:schemeClr>
                </a:solidFill>
                <a:latin typeface="Times New Roman" pitchFamily="18" charset="0"/>
                <a:cs typeface="Times New Roman" pitchFamily="18" charset="0"/>
              </a:rPr>
              <a:t>арқылы</a:t>
            </a:r>
            <a:r>
              <a:rPr lang="ru-RU" dirty="0" smtClean="0">
                <a:solidFill>
                  <a:schemeClr val="bg2">
                    <a:lumMod val="50000"/>
                  </a:schemeClr>
                </a:solidFill>
                <a:latin typeface="Times New Roman" pitchFamily="18" charset="0"/>
                <a:cs typeface="Times New Roman" pitchFamily="18" charset="0"/>
              </a:rPr>
              <a:t> </a:t>
            </a:r>
            <a:r>
              <a:rPr lang="ru-RU" dirty="0" err="1" smtClean="0">
                <a:solidFill>
                  <a:schemeClr val="bg2">
                    <a:lumMod val="50000"/>
                  </a:schemeClr>
                </a:solidFill>
                <a:latin typeface="Times New Roman" pitchFamily="18" charset="0"/>
                <a:cs typeface="Times New Roman" pitchFamily="18" charset="0"/>
              </a:rPr>
              <a:t>тамақтың</a:t>
            </a:r>
            <a:r>
              <a:rPr lang="ru-RU" dirty="0" smtClean="0">
                <a:solidFill>
                  <a:schemeClr val="bg2">
                    <a:lumMod val="50000"/>
                  </a:schemeClr>
                </a:solidFill>
                <a:latin typeface="Times New Roman" pitchFamily="18" charset="0"/>
                <a:cs typeface="Times New Roman" pitchFamily="18" charset="0"/>
              </a:rPr>
              <a:t> </a:t>
            </a:r>
            <a:r>
              <a:rPr lang="ru-RU" dirty="0" err="1" smtClean="0">
                <a:solidFill>
                  <a:schemeClr val="bg2">
                    <a:lumMod val="50000"/>
                  </a:schemeClr>
                </a:solidFill>
                <a:latin typeface="Times New Roman" pitchFamily="18" charset="0"/>
                <a:cs typeface="Times New Roman" pitchFamily="18" charset="0"/>
              </a:rPr>
              <a:t>омартадан</a:t>
            </a:r>
            <a:r>
              <a:rPr lang="ru-RU" dirty="0" smtClean="0">
                <a:solidFill>
                  <a:schemeClr val="bg2">
                    <a:lumMod val="50000"/>
                  </a:schemeClr>
                </a:solidFill>
                <a:latin typeface="Times New Roman" pitchFamily="18" charset="0"/>
                <a:cs typeface="Times New Roman" pitchFamily="18" charset="0"/>
              </a:rPr>
              <a:t> </a:t>
            </a:r>
            <a:r>
              <a:rPr lang="ru-RU" dirty="0" err="1" smtClean="0">
                <a:solidFill>
                  <a:schemeClr val="bg2">
                    <a:lumMod val="50000"/>
                  </a:schemeClr>
                </a:solidFill>
                <a:latin typeface="Times New Roman" pitchFamily="18" charset="0"/>
                <a:cs typeface="Times New Roman" pitchFamily="18" charset="0"/>
              </a:rPr>
              <a:t>қаншалықты</a:t>
            </a:r>
            <a:r>
              <a:rPr lang="ru-RU" dirty="0" smtClean="0">
                <a:solidFill>
                  <a:schemeClr val="bg2">
                    <a:lumMod val="50000"/>
                  </a:schemeClr>
                </a:solidFill>
                <a:latin typeface="Times New Roman" pitchFamily="18" charset="0"/>
                <a:cs typeface="Times New Roman" pitchFamily="18" charset="0"/>
              </a:rPr>
              <a:t> </a:t>
            </a:r>
            <a:r>
              <a:rPr lang="ru-RU" dirty="0" err="1" smtClean="0">
                <a:solidFill>
                  <a:schemeClr val="bg2">
                    <a:lumMod val="50000"/>
                  </a:schemeClr>
                </a:solidFill>
                <a:latin typeface="Times New Roman" pitchFamily="18" charset="0"/>
                <a:cs typeface="Times New Roman" pitchFamily="18" charset="0"/>
              </a:rPr>
              <a:t>ұзақ</a:t>
            </a:r>
            <a:r>
              <a:rPr lang="ru-RU" dirty="0" smtClean="0">
                <a:solidFill>
                  <a:schemeClr val="bg2">
                    <a:lumMod val="50000"/>
                  </a:schemeClr>
                </a:solidFill>
                <a:latin typeface="Times New Roman" pitchFamily="18" charset="0"/>
                <a:cs typeface="Times New Roman" pitchFamily="18" charset="0"/>
              </a:rPr>
              <a:t> </a:t>
            </a:r>
            <a:r>
              <a:rPr lang="ru-RU" dirty="0" err="1" smtClean="0">
                <a:solidFill>
                  <a:schemeClr val="bg2">
                    <a:lumMod val="50000"/>
                  </a:schemeClr>
                </a:solidFill>
                <a:latin typeface="Times New Roman" pitchFamily="18" charset="0"/>
                <a:cs typeface="Times New Roman" pitchFamily="18" charset="0"/>
              </a:rPr>
              <a:t>жерде</a:t>
            </a:r>
            <a:r>
              <a:rPr lang="ru-RU" dirty="0" smtClean="0">
                <a:solidFill>
                  <a:schemeClr val="bg2">
                    <a:lumMod val="50000"/>
                  </a:schemeClr>
                </a:solidFill>
                <a:latin typeface="Times New Roman" pitchFamily="18" charset="0"/>
                <a:cs typeface="Times New Roman" pitchFamily="18" charset="0"/>
              </a:rPr>
              <a:t> </a:t>
            </a:r>
            <a:r>
              <a:rPr lang="ru-RU" dirty="0" err="1" smtClean="0">
                <a:solidFill>
                  <a:schemeClr val="bg2">
                    <a:lumMod val="50000"/>
                  </a:schemeClr>
                </a:solidFill>
                <a:latin typeface="Times New Roman" pitchFamily="18" charset="0"/>
                <a:cs typeface="Times New Roman" pitchFamily="18" charset="0"/>
              </a:rPr>
              <a:t>орналасқанын</a:t>
            </a:r>
            <a:r>
              <a:rPr lang="ru-RU" dirty="0" smtClean="0">
                <a:solidFill>
                  <a:schemeClr val="bg2">
                    <a:lumMod val="50000"/>
                  </a:schemeClr>
                </a:solidFill>
                <a:latin typeface="Times New Roman" pitchFamily="18" charset="0"/>
                <a:cs typeface="Times New Roman" pitchFamily="18" charset="0"/>
              </a:rPr>
              <a:t> </a:t>
            </a:r>
            <a:r>
              <a:rPr lang="ru-RU" dirty="0" err="1" smtClean="0">
                <a:solidFill>
                  <a:schemeClr val="bg2">
                    <a:lumMod val="50000"/>
                  </a:schemeClr>
                </a:solidFill>
                <a:latin typeface="Times New Roman" pitchFamily="18" charset="0"/>
                <a:cs typeface="Times New Roman" pitchFamily="18" charset="0"/>
              </a:rPr>
              <a:t>көрсеткісі</a:t>
            </a:r>
            <a:r>
              <a:rPr lang="ru-RU" dirty="0" smtClean="0">
                <a:solidFill>
                  <a:schemeClr val="bg2">
                    <a:lumMod val="50000"/>
                  </a:schemeClr>
                </a:solidFill>
                <a:latin typeface="Times New Roman" pitchFamily="18" charset="0"/>
                <a:cs typeface="Times New Roman" pitchFamily="18" charset="0"/>
              </a:rPr>
              <a:t> </a:t>
            </a:r>
            <a:r>
              <a:rPr lang="ru-RU" dirty="0" err="1" smtClean="0">
                <a:solidFill>
                  <a:schemeClr val="bg2">
                    <a:lumMod val="50000"/>
                  </a:schemeClr>
                </a:solidFill>
                <a:latin typeface="Times New Roman" pitchFamily="18" charset="0"/>
                <a:cs typeface="Times New Roman" pitchFamily="18" charset="0"/>
              </a:rPr>
              <a:t>келеді</a:t>
            </a:r>
            <a:r>
              <a:rPr lang="ru-RU" dirty="0" smtClean="0">
                <a:solidFill>
                  <a:schemeClr val="bg2">
                    <a:lumMod val="50000"/>
                  </a:schemeClr>
                </a:solidFill>
                <a:latin typeface="Times New Roman" pitchFamily="18" charset="0"/>
                <a:cs typeface="Times New Roman" pitchFamily="18" charset="0"/>
              </a:rPr>
              <a:t> </a:t>
            </a:r>
            <a:r>
              <a:rPr lang="ru-RU" dirty="0" err="1" smtClean="0">
                <a:solidFill>
                  <a:schemeClr val="bg2">
                    <a:lumMod val="50000"/>
                  </a:schemeClr>
                </a:solidFill>
                <a:latin typeface="Times New Roman" pitchFamily="18" charset="0"/>
                <a:cs typeface="Times New Roman" pitchFamily="18" charset="0"/>
              </a:rPr>
              <a:t>ме</a:t>
            </a:r>
            <a:r>
              <a:rPr lang="ru-RU" dirty="0" smtClean="0">
                <a:solidFill>
                  <a:schemeClr val="bg2">
                    <a:lumMod val="50000"/>
                  </a:schemeClr>
                </a:solidFill>
                <a:latin typeface="Times New Roman" pitchFamily="18" charset="0"/>
                <a:cs typeface="Times New Roman" pitchFamily="18" charset="0"/>
              </a:rPr>
              <a:t>?</a:t>
            </a:r>
          </a:p>
          <a:p>
            <a:pPr marL="114300" indent="0">
              <a:buNone/>
            </a:pPr>
            <a:r>
              <a:rPr lang="ru-RU" b="1" dirty="0" smtClean="0">
                <a:solidFill>
                  <a:schemeClr val="bg2">
                    <a:lumMod val="50000"/>
                  </a:schemeClr>
                </a:solidFill>
                <a:latin typeface="Times New Roman" pitchFamily="18" charset="0"/>
                <a:cs typeface="Times New Roman" pitchFamily="18" charset="0"/>
              </a:rPr>
              <a:t> </a:t>
            </a:r>
            <a:r>
              <a:rPr lang="ru-RU" b="1" dirty="0" err="1">
                <a:solidFill>
                  <a:schemeClr val="bg2">
                    <a:lumMod val="50000"/>
                  </a:schemeClr>
                </a:solidFill>
                <a:latin typeface="Times New Roman" pitchFamily="18" charset="0"/>
                <a:cs typeface="Times New Roman" pitchFamily="18" charset="0"/>
              </a:rPr>
              <a:t>Араның</a:t>
            </a:r>
            <a:r>
              <a:rPr lang="ru-RU" b="1" dirty="0">
                <a:solidFill>
                  <a:schemeClr val="bg2">
                    <a:lumMod val="50000"/>
                  </a:schemeClr>
                </a:solidFill>
                <a:latin typeface="Times New Roman" pitchFamily="18" charset="0"/>
                <a:cs typeface="Times New Roman" pitchFamily="18" charset="0"/>
              </a:rPr>
              <a:t> </a:t>
            </a:r>
            <a:r>
              <a:rPr lang="ru-RU" b="1" dirty="0" err="1">
                <a:solidFill>
                  <a:schemeClr val="bg2">
                    <a:lumMod val="50000"/>
                  </a:schemeClr>
                </a:solidFill>
                <a:latin typeface="Times New Roman" pitchFamily="18" charset="0"/>
                <a:cs typeface="Times New Roman" pitchFamily="18" charset="0"/>
              </a:rPr>
              <a:t>ішін</a:t>
            </a:r>
            <a:r>
              <a:rPr lang="ru-RU" b="1" dirty="0">
                <a:solidFill>
                  <a:schemeClr val="bg2">
                    <a:lumMod val="50000"/>
                  </a:schemeClr>
                </a:solidFill>
                <a:latin typeface="Times New Roman" pitchFamily="18" charset="0"/>
                <a:cs typeface="Times New Roman" pitchFamily="18" charset="0"/>
              </a:rPr>
              <a:t> </a:t>
            </a:r>
            <a:r>
              <a:rPr lang="ru-RU" b="1" dirty="0" err="1">
                <a:solidFill>
                  <a:schemeClr val="bg2">
                    <a:lumMod val="50000"/>
                  </a:schemeClr>
                </a:solidFill>
                <a:latin typeface="Times New Roman" pitchFamily="18" charset="0"/>
                <a:cs typeface="Times New Roman" pitchFamily="18" charset="0"/>
              </a:rPr>
              <a:t>қозғайтынын</a:t>
            </a:r>
            <a:r>
              <a:rPr lang="ru-RU" b="1" dirty="0">
                <a:solidFill>
                  <a:schemeClr val="bg2">
                    <a:lumMod val="50000"/>
                  </a:schemeClr>
                </a:solidFill>
                <a:latin typeface="Times New Roman" pitchFamily="18" charset="0"/>
                <a:cs typeface="Times New Roman" pitchFamily="18" charset="0"/>
              </a:rPr>
              <a:t> </a:t>
            </a:r>
            <a:r>
              <a:rPr lang="ru-RU" b="1" dirty="0" err="1">
                <a:solidFill>
                  <a:schemeClr val="bg2">
                    <a:lumMod val="50000"/>
                  </a:schemeClr>
                </a:solidFill>
                <a:latin typeface="Times New Roman" pitchFamily="18" charset="0"/>
                <a:cs typeface="Times New Roman" pitchFamily="18" charset="0"/>
              </a:rPr>
              <a:t>және</a:t>
            </a:r>
            <a:r>
              <a:rPr lang="ru-RU" b="1" dirty="0">
                <a:solidFill>
                  <a:schemeClr val="bg2">
                    <a:lumMod val="50000"/>
                  </a:schemeClr>
                </a:solidFill>
                <a:latin typeface="Times New Roman" pitchFamily="18" charset="0"/>
                <a:cs typeface="Times New Roman" pitchFamily="18" charset="0"/>
              </a:rPr>
              <a:t> </a:t>
            </a:r>
            <a:r>
              <a:rPr lang="ru-RU" b="1" dirty="0" err="1">
                <a:solidFill>
                  <a:schemeClr val="bg2">
                    <a:lumMod val="50000"/>
                  </a:schemeClr>
                </a:solidFill>
                <a:latin typeface="Times New Roman" pitchFamily="18" charset="0"/>
                <a:cs typeface="Times New Roman" pitchFamily="18" charset="0"/>
              </a:rPr>
              <a:t>қозғаудың</a:t>
            </a:r>
            <a:r>
              <a:rPr lang="ru-RU" b="1" dirty="0">
                <a:solidFill>
                  <a:schemeClr val="bg2">
                    <a:lumMod val="50000"/>
                  </a:schemeClr>
                </a:solidFill>
                <a:latin typeface="Times New Roman" pitchFamily="18" charset="0"/>
                <a:cs typeface="Times New Roman" pitchFamily="18" charset="0"/>
              </a:rPr>
              <a:t> </a:t>
            </a:r>
            <a:r>
              <a:rPr lang="ru-RU" b="1" dirty="0" err="1">
                <a:solidFill>
                  <a:schemeClr val="bg2">
                    <a:lumMod val="50000"/>
                  </a:schemeClr>
                </a:solidFill>
                <a:latin typeface="Times New Roman" pitchFamily="18" charset="0"/>
                <a:cs typeface="Times New Roman" pitchFamily="18" charset="0"/>
              </a:rPr>
              <a:t>ұзақтығын</a:t>
            </a:r>
            <a:r>
              <a:rPr lang="ru-RU" b="1" dirty="0">
                <a:solidFill>
                  <a:schemeClr val="bg2">
                    <a:lumMod val="50000"/>
                  </a:schemeClr>
                </a:solidFill>
                <a:latin typeface="Times New Roman" pitchFamily="18" charset="0"/>
                <a:cs typeface="Times New Roman" pitchFamily="18" charset="0"/>
              </a:rPr>
              <a:t> </a:t>
            </a:r>
            <a:r>
              <a:rPr lang="ru-RU" b="1" dirty="0" err="1">
                <a:solidFill>
                  <a:schemeClr val="bg2">
                    <a:lumMod val="50000"/>
                  </a:schemeClr>
                </a:solidFill>
                <a:latin typeface="Times New Roman" pitchFamily="18" charset="0"/>
                <a:cs typeface="Times New Roman" pitchFamily="18" charset="0"/>
              </a:rPr>
              <a:t>айтады</a:t>
            </a:r>
            <a:r>
              <a:rPr lang="ru-RU" dirty="0">
                <a:solidFill>
                  <a:schemeClr val="bg2">
                    <a:lumMod val="50000"/>
                  </a:schemeClr>
                </a:solidFill>
                <a:latin typeface="Times New Roman" pitchFamily="18" charset="0"/>
                <a:cs typeface="Times New Roman" pitchFamily="18" charset="0"/>
              </a:rPr>
              <a:t>. </a:t>
            </a:r>
            <a:endParaRPr lang="ru-RU" dirty="0" smtClean="0">
              <a:solidFill>
                <a:schemeClr val="bg2">
                  <a:lumMod val="50000"/>
                </a:schemeClr>
              </a:solidFill>
              <a:latin typeface="Times New Roman" pitchFamily="18" charset="0"/>
              <a:cs typeface="Times New Roman" pitchFamily="18" charset="0"/>
            </a:endParaRPr>
          </a:p>
          <a:p>
            <a:pPr marL="114300" indent="0">
              <a:buNone/>
            </a:pPr>
            <a:r>
              <a:rPr lang="ru-RU" dirty="0" smtClean="0">
                <a:solidFill>
                  <a:schemeClr val="bg2">
                    <a:lumMod val="50000"/>
                  </a:schemeClr>
                </a:solidFill>
                <a:latin typeface="Times New Roman" pitchFamily="18" charset="0"/>
                <a:cs typeface="Times New Roman" pitchFamily="18" charset="0"/>
              </a:rPr>
              <a:t> </a:t>
            </a:r>
            <a:r>
              <a:rPr lang="ru-RU" dirty="0">
                <a:solidFill>
                  <a:schemeClr val="bg2">
                    <a:lumMod val="50000"/>
                  </a:schemeClr>
                </a:solidFill>
                <a:latin typeface="Times New Roman" pitchFamily="18" charset="0"/>
                <a:cs typeface="Times New Roman" pitchFamily="18" charset="0"/>
              </a:rPr>
              <a:t>Ара </a:t>
            </a:r>
            <a:r>
              <a:rPr lang="ru-RU" dirty="0" err="1">
                <a:solidFill>
                  <a:schemeClr val="bg2">
                    <a:lumMod val="50000"/>
                  </a:schemeClr>
                </a:solidFill>
                <a:latin typeface="Times New Roman" pitchFamily="18" charset="0"/>
                <a:cs typeface="Times New Roman" pitchFamily="18" charset="0"/>
              </a:rPr>
              <a:t>ішін</a:t>
            </a:r>
            <a:r>
              <a:rPr lang="ru-RU" dirty="0">
                <a:solidFill>
                  <a:schemeClr val="bg2">
                    <a:lumMod val="50000"/>
                  </a:schemeClr>
                </a:solidFill>
                <a:latin typeface="Times New Roman" pitchFamily="18" charset="0"/>
                <a:cs typeface="Times New Roman" pitchFamily="18" charset="0"/>
              </a:rPr>
              <a:t> </a:t>
            </a:r>
            <a:r>
              <a:rPr lang="ru-RU" dirty="0" err="1">
                <a:solidFill>
                  <a:schemeClr val="bg2">
                    <a:lumMod val="50000"/>
                  </a:schemeClr>
                </a:solidFill>
                <a:latin typeface="Times New Roman" pitchFamily="18" charset="0"/>
                <a:cs typeface="Times New Roman" pitchFamily="18" charset="0"/>
              </a:rPr>
              <a:t>қанша</a:t>
            </a:r>
            <a:r>
              <a:rPr lang="ru-RU" dirty="0">
                <a:solidFill>
                  <a:schemeClr val="bg2">
                    <a:lumMod val="50000"/>
                  </a:schemeClr>
                </a:solidFill>
                <a:latin typeface="Times New Roman" pitchFamily="18" charset="0"/>
                <a:cs typeface="Times New Roman" pitchFamily="18" charset="0"/>
              </a:rPr>
              <a:t> </a:t>
            </a:r>
            <a:r>
              <a:rPr lang="ru-RU" dirty="0" err="1">
                <a:solidFill>
                  <a:schemeClr val="bg2">
                    <a:lumMod val="50000"/>
                  </a:schemeClr>
                </a:solidFill>
                <a:latin typeface="Times New Roman" pitchFamily="18" charset="0"/>
                <a:cs typeface="Times New Roman" pitchFamily="18" charset="0"/>
              </a:rPr>
              <a:t>уақыт</a:t>
            </a:r>
            <a:r>
              <a:rPr lang="ru-RU" dirty="0">
                <a:solidFill>
                  <a:schemeClr val="bg2">
                    <a:lumMod val="50000"/>
                  </a:schemeClr>
                </a:solidFill>
                <a:latin typeface="Times New Roman" pitchFamily="18" charset="0"/>
                <a:cs typeface="Times New Roman" pitchFamily="18" charset="0"/>
              </a:rPr>
              <a:t> </a:t>
            </a:r>
            <a:r>
              <a:rPr lang="ru-RU" dirty="0" err="1">
                <a:solidFill>
                  <a:schemeClr val="bg2">
                    <a:lumMod val="50000"/>
                  </a:schemeClr>
                </a:solidFill>
                <a:latin typeface="Times New Roman" pitchFamily="18" charset="0"/>
                <a:cs typeface="Times New Roman" pitchFamily="18" charset="0"/>
              </a:rPr>
              <a:t>қозғайды</a:t>
            </a:r>
            <a:r>
              <a:rPr lang="ru-RU" dirty="0">
                <a:solidFill>
                  <a:schemeClr val="bg2">
                    <a:lumMod val="50000"/>
                  </a:schemeClr>
                </a:solidFill>
                <a:latin typeface="Times New Roman" pitchFamily="18" charset="0"/>
                <a:cs typeface="Times New Roman" pitchFamily="18" charset="0"/>
              </a:rPr>
              <a:t>. </a:t>
            </a:r>
            <a:endParaRPr lang="ru-RU" dirty="0" smtClean="0">
              <a:solidFill>
                <a:schemeClr val="bg2">
                  <a:lumMod val="50000"/>
                </a:schemeClr>
              </a:solidFill>
              <a:latin typeface="Times New Roman" pitchFamily="18" charset="0"/>
              <a:cs typeface="Times New Roman" pitchFamily="18" charset="0"/>
            </a:endParaRPr>
          </a:p>
          <a:p>
            <a:pPr marL="114300" indent="0">
              <a:buNone/>
            </a:pPr>
            <a:r>
              <a:rPr lang="ru-RU" dirty="0" smtClean="0">
                <a:solidFill>
                  <a:schemeClr val="bg2">
                    <a:lumMod val="50000"/>
                  </a:schemeClr>
                </a:solidFill>
                <a:latin typeface="Times New Roman" pitchFamily="18" charset="0"/>
                <a:cs typeface="Times New Roman" pitchFamily="18" charset="0"/>
              </a:rPr>
              <a:t> </a:t>
            </a:r>
            <a:r>
              <a:rPr lang="ru-RU" dirty="0" err="1">
                <a:solidFill>
                  <a:schemeClr val="bg2">
                    <a:lumMod val="50000"/>
                  </a:schemeClr>
                </a:solidFill>
                <a:latin typeface="Times New Roman" pitchFamily="18" charset="0"/>
                <a:cs typeface="Times New Roman" pitchFamily="18" charset="0"/>
              </a:rPr>
              <a:t>Ол</a:t>
            </a:r>
            <a:r>
              <a:rPr lang="ru-RU" dirty="0">
                <a:solidFill>
                  <a:schemeClr val="bg2">
                    <a:lumMod val="50000"/>
                  </a:schemeClr>
                </a:solidFill>
                <a:latin typeface="Times New Roman" pitchFamily="18" charset="0"/>
                <a:cs typeface="Times New Roman" pitchFamily="18" charset="0"/>
              </a:rPr>
              <a:t> </a:t>
            </a:r>
            <a:r>
              <a:rPr lang="ru-RU" dirty="0" err="1">
                <a:solidFill>
                  <a:schemeClr val="bg2">
                    <a:lumMod val="50000"/>
                  </a:schemeClr>
                </a:solidFill>
                <a:latin typeface="Times New Roman" pitchFamily="18" charset="0"/>
                <a:cs typeface="Times New Roman" pitchFamily="18" charset="0"/>
              </a:rPr>
              <a:t>белгілі</a:t>
            </a:r>
            <a:r>
              <a:rPr lang="ru-RU" dirty="0">
                <a:solidFill>
                  <a:schemeClr val="bg2">
                    <a:lumMod val="50000"/>
                  </a:schemeClr>
                </a:solidFill>
                <a:latin typeface="Times New Roman" pitchFamily="18" charset="0"/>
                <a:cs typeface="Times New Roman" pitchFamily="18" charset="0"/>
              </a:rPr>
              <a:t> </a:t>
            </a:r>
            <a:r>
              <a:rPr lang="ru-RU" dirty="0" err="1">
                <a:solidFill>
                  <a:schemeClr val="bg2">
                    <a:lumMod val="50000"/>
                  </a:schemeClr>
                </a:solidFill>
                <a:latin typeface="Times New Roman" pitchFamily="18" charset="0"/>
                <a:cs typeface="Times New Roman" pitchFamily="18" charset="0"/>
              </a:rPr>
              <a:t>бір</a:t>
            </a:r>
            <a:r>
              <a:rPr lang="ru-RU" dirty="0">
                <a:solidFill>
                  <a:schemeClr val="bg2">
                    <a:lumMod val="50000"/>
                  </a:schemeClr>
                </a:solidFill>
                <a:latin typeface="Times New Roman" pitchFamily="18" charset="0"/>
                <a:cs typeface="Times New Roman" pitchFamily="18" charset="0"/>
              </a:rPr>
              <a:t> </a:t>
            </a:r>
            <a:r>
              <a:rPr lang="ru-RU" dirty="0" err="1">
                <a:solidFill>
                  <a:schemeClr val="bg2">
                    <a:lumMod val="50000"/>
                  </a:schemeClr>
                </a:solidFill>
                <a:latin typeface="Times New Roman" pitchFamily="18" charset="0"/>
                <a:cs typeface="Times New Roman" pitchFamily="18" charset="0"/>
              </a:rPr>
              <a:t>уақыт</a:t>
            </a:r>
            <a:r>
              <a:rPr lang="ru-RU" dirty="0">
                <a:solidFill>
                  <a:schemeClr val="bg2">
                    <a:lumMod val="50000"/>
                  </a:schemeClr>
                </a:solidFill>
                <a:latin typeface="Times New Roman" pitchFamily="18" charset="0"/>
                <a:cs typeface="Times New Roman" pitchFamily="18" charset="0"/>
              </a:rPr>
              <a:t> </a:t>
            </a:r>
            <a:r>
              <a:rPr lang="ru-RU" dirty="0" err="1">
                <a:solidFill>
                  <a:schemeClr val="bg2">
                    <a:lumMod val="50000"/>
                  </a:schemeClr>
                </a:solidFill>
                <a:latin typeface="Times New Roman" pitchFamily="18" charset="0"/>
                <a:cs typeface="Times New Roman" pitchFamily="18" charset="0"/>
              </a:rPr>
              <a:t>бойы</a:t>
            </a:r>
            <a:r>
              <a:rPr lang="ru-RU" dirty="0">
                <a:solidFill>
                  <a:schemeClr val="bg2">
                    <a:lumMod val="50000"/>
                  </a:schemeClr>
                </a:solidFill>
                <a:latin typeface="Times New Roman" pitchFamily="18" charset="0"/>
                <a:cs typeface="Times New Roman" pitchFamily="18" charset="0"/>
              </a:rPr>
              <a:t> </a:t>
            </a:r>
            <a:r>
              <a:rPr lang="ru-RU" dirty="0" err="1">
                <a:solidFill>
                  <a:schemeClr val="bg2">
                    <a:lumMod val="50000"/>
                  </a:schemeClr>
                </a:solidFill>
                <a:latin typeface="Times New Roman" pitchFamily="18" charset="0"/>
                <a:cs typeface="Times New Roman" pitchFamily="18" charset="0"/>
              </a:rPr>
              <a:t>ішін</a:t>
            </a:r>
            <a:r>
              <a:rPr lang="ru-RU" dirty="0">
                <a:solidFill>
                  <a:schemeClr val="bg2">
                    <a:lumMod val="50000"/>
                  </a:schemeClr>
                </a:solidFill>
                <a:latin typeface="Times New Roman" pitchFamily="18" charset="0"/>
                <a:cs typeface="Times New Roman" pitchFamily="18" charset="0"/>
              </a:rPr>
              <a:t> </a:t>
            </a:r>
            <a:r>
              <a:rPr lang="ru-RU" dirty="0" err="1">
                <a:solidFill>
                  <a:schemeClr val="bg2">
                    <a:lumMod val="50000"/>
                  </a:schemeClr>
                </a:solidFill>
                <a:latin typeface="Times New Roman" pitchFamily="18" charset="0"/>
                <a:cs typeface="Times New Roman" pitchFamily="18" charset="0"/>
              </a:rPr>
              <a:t>қозғайды</a:t>
            </a:r>
            <a:r>
              <a:rPr lang="ru-RU" dirty="0">
                <a:solidFill>
                  <a:schemeClr val="bg2">
                    <a:lumMod val="50000"/>
                  </a:schemeClr>
                </a:solidFill>
                <a:latin typeface="Times New Roman" pitchFamily="18" charset="0"/>
                <a:cs typeface="Times New Roman" pitchFamily="18" charset="0"/>
              </a:rPr>
              <a:t>. </a:t>
            </a:r>
            <a:endParaRPr lang="ru-RU" dirty="0" smtClean="0">
              <a:solidFill>
                <a:schemeClr val="bg2">
                  <a:lumMod val="50000"/>
                </a:schemeClr>
              </a:solidFill>
              <a:latin typeface="Times New Roman" pitchFamily="18" charset="0"/>
              <a:cs typeface="Times New Roman" pitchFamily="18" charset="0"/>
            </a:endParaRPr>
          </a:p>
          <a:p>
            <a:pPr marL="114300" indent="0">
              <a:buNone/>
            </a:pPr>
            <a:r>
              <a:rPr lang="ru-RU" dirty="0" err="1" smtClean="0">
                <a:solidFill>
                  <a:schemeClr val="bg2">
                    <a:lumMod val="50000"/>
                  </a:schemeClr>
                </a:solidFill>
                <a:latin typeface="Times New Roman" pitchFamily="18" charset="0"/>
                <a:cs typeface="Times New Roman" pitchFamily="18" charset="0"/>
              </a:rPr>
              <a:t>Араның</a:t>
            </a:r>
            <a:r>
              <a:rPr lang="ru-RU" dirty="0" smtClean="0">
                <a:solidFill>
                  <a:schemeClr val="bg2">
                    <a:lumMod val="50000"/>
                  </a:schemeClr>
                </a:solidFill>
                <a:latin typeface="Times New Roman" pitchFamily="18" charset="0"/>
                <a:cs typeface="Times New Roman" pitchFamily="18" charset="0"/>
              </a:rPr>
              <a:t> </a:t>
            </a:r>
            <a:r>
              <a:rPr lang="ru-RU" dirty="0" err="1">
                <a:solidFill>
                  <a:schemeClr val="bg2">
                    <a:lumMod val="50000"/>
                  </a:schemeClr>
                </a:solidFill>
                <a:latin typeface="Times New Roman" pitchFamily="18" charset="0"/>
                <a:cs typeface="Times New Roman" pitchFamily="18" charset="0"/>
              </a:rPr>
              <a:t>ішін</a:t>
            </a:r>
            <a:r>
              <a:rPr lang="ru-RU" dirty="0">
                <a:solidFill>
                  <a:schemeClr val="bg2">
                    <a:lumMod val="50000"/>
                  </a:schemeClr>
                </a:solidFill>
                <a:latin typeface="Times New Roman" pitchFamily="18" charset="0"/>
                <a:cs typeface="Times New Roman" pitchFamily="18" charset="0"/>
              </a:rPr>
              <a:t> </a:t>
            </a:r>
            <a:r>
              <a:rPr lang="ru-RU" dirty="0" err="1">
                <a:solidFill>
                  <a:schemeClr val="bg2">
                    <a:lumMod val="50000"/>
                  </a:schemeClr>
                </a:solidFill>
                <a:latin typeface="Times New Roman" pitchFamily="18" charset="0"/>
                <a:cs typeface="Times New Roman" pitchFamily="18" charset="0"/>
              </a:rPr>
              <a:t>қозғайтынын</a:t>
            </a:r>
            <a:r>
              <a:rPr lang="ru-RU" dirty="0">
                <a:solidFill>
                  <a:schemeClr val="bg2">
                    <a:lumMod val="50000"/>
                  </a:schemeClr>
                </a:solidFill>
                <a:latin typeface="Times New Roman" pitchFamily="18" charset="0"/>
                <a:cs typeface="Times New Roman" pitchFamily="18" charset="0"/>
              </a:rPr>
              <a:t> </a:t>
            </a:r>
            <a:r>
              <a:rPr lang="ru-RU" dirty="0" err="1">
                <a:solidFill>
                  <a:schemeClr val="bg2">
                    <a:lumMod val="50000"/>
                  </a:schemeClr>
                </a:solidFill>
                <a:latin typeface="Times New Roman" pitchFamily="18" charset="0"/>
                <a:cs typeface="Times New Roman" pitchFamily="18" charset="0"/>
              </a:rPr>
              <a:t>ғана</a:t>
            </a:r>
            <a:r>
              <a:rPr lang="ru-RU" dirty="0">
                <a:solidFill>
                  <a:schemeClr val="bg2">
                    <a:lumMod val="50000"/>
                  </a:schemeClr>
                </a:solidFill>
                <a:latin typeface="Times New Roman" pitchFamily="18" charset="0"/>
                <a:cs typeface="Times New Roman" pitchFamily="18" charset="0"/>
              </a:rPr>
              <a:t> </a:t>
            </a:r>
            <a:r>
              <a:rPr lang="ru-RU" dirty="0" err="1">
                <a:solidFill>
                  <a:schemeClr val="bg2">
                    <a:lumMod val="50000"/>
                  </a:schemeClr>
                </a:solidFill>
                <a:latin typeface="Times New Roman" pitchFamily="18" charset="0"/>
                <a:cs typeface="Times New Roman" pitchFamily="18" charset="0"/>
              </a:rPr>
              <a:t>ескереді</a:t>
            </a:r>
            <a:r>
              <a:rPr lang="ru-RU" dirty="0">
                <a:latin typeface="Times New Roman" pitchFamily="18" charset="0"/>
                <a:cs typeface="Times New Roman" pitchFamily="18" charset="0"/>
              </a:rPr>
              <a:t>.  </a:t>
            </a:r>
            <a:r>
              <a:rPr lang="ru-RU" dirty="0" smtClean="0">
                <a:latin typeface="Times New Roman" pitchFamily="18" charset="0"/>
                <a:cs typeface="Times New Roman" pitchFamily="18" charset="0"/>
              </a:rPr>
              <a:t> </a:t>
            </a:r>
          </a:p>
          <a:p>
            <a:pPr marL="114300" indent="0">
              <a:buNone/>
            </a:pPr>
            <a:r>
              <a:rPr lang="ru-RU" b="1" dirty="0" err="1" smtClean="0">
                <a:latin typeface="Times New Roman" pitchFamily="18" charset="0"/>
                <a:cs typeface="Times New Roman" pitchFamily="18" charset="0"/>
              </a:rPr>
              <a:t>Ол</a:t>
            </a:r>
            <a:r>
              <a:rPr lang="ru-RU" b="1" dirty="0" smtClean="0">
                <a:latin typeface="Times New Roman" pitchFamily="18" charset="0"/>
                <a:cs typeface="Times New Roman" pitchFamily="18" charset="0"/>
              </a:rPr>
              <a:t> </a:t>
            </a:r>
            <a:r>
              <a:rPr lang="ru-RU" b="1" dirty="0" err="1">
                <a:latin typeface="Times New Roman" pitchFamily="18" charset="0"/>
                <a:cs typeface="Times New Roman" pitchFamily="18" charset="0"/>
              </a:rPr>
              <a:t>ішін</a:t>
            </a:r>
            <a:r>
              <a:rPr lang="ru-RU" b="1" dirty="0">
                <a:latin typeface="Times New Roman" pitchFamily="18" charset="0"/>
                <a:cs typeface="Times New Roman" pitchFamily="18" charset="0"/>
              </a:rPr>
              <a:t> </a:t>
            </a:r>
            <a:r>
              <a:rPr lang="ru-RU" b="1" dirty="0" err="1">
                <a:latin typeface="Times New Roman" pitchFamily="18" charset="0"/>
                <a:cs typeface="Times New Roman" pitchFamily="18" charset="0"/>
              </a:rPr>
              <a:t>қозғау</a:t>
            </a:r>
            <a:r>
              <a:rPr lang="ru-RU" b="1" dirty="0">
                <a:latin typeface="Times New Roman" pitchFamily="18" charset="0"/>
                <a:cs typeface="Times New Roman" pitchFamily="18" charset="0"/>
              </a:rPr>
              <a:t> </a:t>
            </a:r>
            <a:r>
              <a:rPr lang="ru-RU" b="1" dirty="0" err="1">
                <a:latin typeface="Times New Roman" pitchFamily="18" charset="0"/>
                <a:cs typeface="Times New Roman" pitchFamily="18" charset="0"/>
              </a:rPr>
              <a:t>арқылы</a:t>
            </a:r>
            <a:r>
              <a:rPr lang="ru-RU" b="1" dirty="0">
                <a:latin typeface="Times New Roman" pitchFamily="18" charset="0"/>
                <a:cs typeface="Times New Roman" pitchFamily="18" charset="0"/>
              </a:rPr>
              <a:t> </a:t>
            </a:r>
            <a:r>
              <a:rPr lang="ru-RU" b="1" dirty="0" err="1">
                <a:latin typeface="Times New Roman" pitchFamily="18" charset="0"/>
                <a:cs typeface="Times New Roman" pitchFamily="18" charset="0"/>
              </a:rPr>
              <a:t>тамақтың</a:t>
            </a:r>
            <a:r>
              <a:rPr lang="ru-RU" b="1" dirty="0">
                <a:latin typeface="Times New Roman" pitchFamily="18" charset="0"/>
                <a:cs typeface="Times New Roman" pitchFamily="18" charset="0"/>
              </a:rPr>
              <a:t> </a:t>
            </a:r>
            <a:r>
              <a:rPr lang="ru-RU" b="1" dirty="0" err="1">
                <a:latin typeface="Times New Roman" pitchFamily="18" charset="0"/>
                <a:cs typeface="Times New Roman" pitchFamily="18" charset="0"/>
              </a:rPr>
              <a:t>қаншалықты</a:t>
            </a:r>
            <a:r>
              <a:rPr lang="ru-RU" b="1" dirty="0">
                <a:latin typeface="Times New Roman" pitchFamily="18" charset="0"/>
                <a:cs typeface="Times New Roman" pitchFamily="18" charset="0"/>
              </a:rPr>
              <a:t> </a:t>
            </a:r>
            <a:r>
              <a:rPr lang="ru-RU" b="1" dirty="0" err="1">
                <a:latin typeface="Times New Roman" pitchFamily="18" charset="0"/>
                <a:cs typeface="Times New Roman" pitchFamily="18" charset="0"/>
              </a:rPr>
              <a:t>алыста</a:t>
            </a:r>
            <a:r>
              <a:rPr lang="ru-RU" b="1" dirty="0">
                <a:latin typeface="Times New Roman" pitchFamily="18" charset="0"/>
                <a:cs typeface="Times New Roman" pitchFamily="18" charset="0"/>
              </a:rPr>
              <a:t> </a:t>
            </a:r>
            <a:r>
              <a:rPr lang="ru-RU" b="1" dirty="0" err="1">
                <a:latin typeface="Times New Roman" pitchFamily="18" charset="0"/>
                <a:cs typeface="Times New Roman" pitchFamily="18" charset="0"/>
              </a:rPr>
              <a:t>екенін</a:t>
            </a:r>
            <a:r>
              <a:rPr lang="ru-RU" b="1" dirty="0">
                <a:latin typeface="Times New Roman" pitchFamily="18" charset="0"/>
                <a:cs typeface="Times New Roman" pitchFamily="18" charset="0"/>
              </a:rPr>
              <a:t> </a:t>
            </a:r>
            <a:r>
              <a:rPr lang="ru-RU" b="1" dirty="0" err="1">
                <a:latin typeface="Times New Roman" pitchFamily="18" charset="0"/>
                <a:cs typeface="Times New Roman" pitchFamily="18" charset="0"/>
              </a:rPr>
              <a:t>көрсетеді</a:t>
            </a:r>
            <a:endParaRPr lang="ru-RU" b="1" dirty="0">
              <a:latin typeface="Times New Roman" pitchFamily="18" charset="0"/>
              <a:cs typeface="Times New Roman" pitchFamily="18" charset="0"/>
            </a:endParaRPr>
          </a:p>
        </p:txBody>
      </p:sp>
    </p:spTree>
    <p:extLst>
      <p:ext uri="{BB962C8B-B14F-4D97-AF65-F5344CB8AC3E}">
        <p14:creationId xmlns:p14="http://schemas.microsoft.com/office/powerpoint/2010/main" val="2623307481"/>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Рисунок 3">
            <a:extLst>
              <a:ext uri="{FF2B5EF4-FFF2-40B4-BE49-F238E27FC236}">
                <a16:creationId xmlns="" xmlns:a16="http://schemas.microsoft.com/office/drawing/2014/main" id="{6A2D815E-D9DC-4193-A615-CDA398AAA45B}"/>
              </a:ext>
            </a:extLst>
          </p:cNvPr>
          <p:cNvPicPr>
            <a:picLocks noChangeAspect="1"/>
          </p:cNvPicPr>
          <p:nvPr/>
        </p:nvPicPr>
        <p:blipFill rotWithShape="1">
          <a:blip r:embed="rId2"/>
          <a:srcRect l="11473" t="20206" r="14291" b="1486"/>
          <a:stretch/>
        </p:blipFill>
        <p:spPr>
          <a:xfrm>
            <a:off x="731520" y="621102"/>
            <a:ext cx="8082028" cy="3996618"/>
          </a:xfrm>
          <a:prstGeom prst="rect">
            <a:avLst/>
          </a:prstGeom>
        </p:spPr>
      </p:pic>
      <p:sp>
        <p:nvSpPr>
          <p:cNvPr id="2" name="TextBox 1"/>
          <p:cNvSpPr txBox="1"/>
          <p:nvPr/>
        </p:nvSpPr>
        <p:spPr>
          <a:xfrm>
            <a:off x="396815" y="123761"/>
            <a:ext cx="2593980" cy="523220"/>
          </a:xfrm>
          <a:prstGeom prst="rect">
            <a:avLst/>
          </a:prstGeom>
          <a:noFill/>
        </p:spPr>
        <p:txBody>
          <a:bodyPr wrap="none" rtlCol="0">
            <a:spAutoFit/>
          </a:bodyPr>
          <a:lstStyle/>
          <a:p>
            <a:r>
              <a:rPr lang="kk-KZ" sz="2800" b="1" dirty="0" smtClean="0">
                <a:solidFill>
                  <a:srgbClr val="0070C0"/>
                </a:solidFill>
                <a:latin typeface="Times New Roman" pitchFamily="18" charset="0"/>
                <a:cs typeface="Times New Roman" pitchFamily="18" charset="0"/>
              </a:rPr>
              <a:t>Тапсырма № 4</a:t>
            </a:r>
            <a:endParaRPr lang="ru-RU" sz="2800" b="1" dirty="0">
              <a:solidFill>
                <a:srgbClr val="0070C0"/>
              </a:solidFill>
              <a:latin typeface="Times New Roman" pitchFamily="18" charset="0"/>
              <a:cs typeface="Times New Roman" pitchFamily="18" charset="0"/>
            </a:endParaRPr>
          </a:p>
        </p:txBody>
      </p:sp>
    </p:spTree>
    <p:extLst>
      <p:ext uri="{BB962C8B-B14F-4D97-AF65-F5344CB8AC3E}">
        <p14:creationId xmlns:p14="http://schemas.microsoft.com/office/powerpoint/2010/main" val="1564470247"/>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Рисунок 3">
            <a:extLst>
              <a:ext uri="{FF2B5EF4-FFF2-40B4-BE49-F238E27FC236}">
                <a16:creationId xmlns="" xmlns:a16="http://schemas.microsoft.com/office/drawing/2014/main" id="{15CFD600-7712-4B76-970E-D64B7509A7A4}"/>
              </a:ext>
            </a:extLst>
          </p:cNvPr>
          <p:cNvPicPr>
            <a:picLocks noChangeAspect="1"/>
          </p:cNvPicPr>
          <p:nvPr/>
        </p:nvPicPr>
        <p:blipFill rotWithShape="1">
          <a:blip r:embed="rId2"/>
          <a:srcRect l="7387" t="11611" r="8520" b="5108"/>
          <a:stretch/>
        </p:blipFill>
        <p:spPr>
          <a:xfrm>
            <a:off x="509452" y="489858"/>
            <a:ext cx="7892676" cy="4644575"/>
          </a:xfrm>
          <a:prstGeom prst="rect">
            <a:avLst/>
          </a:prstGeom>
        </p:spPr>
      </p:pic>
    </p:spTree>
    <p:extLst>
      <p:ext uri="{BB962C8B-B14F-4D97-AF65-F5344CB8AC3E}">
        <p14:creationId xmlns:p14="http://schemas.microsoft.com/office/powerpoint/2010/main" val="3821585775"/>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10551" y="300412"/>
            <a:ext cx="8669546" cy="465730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426641169"/>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Рисунок 3">
            <a:extLst>
              <a:ext uri="{FF2B5EF4-FFF2-40B4-BE49-F238E27FC236}">
                <a16:creationId xmlns="" xmlns:a16="http://schemas.microsoft.com/office/drawing/2014/main" id="{75F1B92B-1E26-4378-9D82-1885CE05D4F3}"/>
              </a:ext>
            </a:extLst>
          </p:cNvPr>
          <p:cNvPicPr>
            <a:picLocks noChangeAspect="1"/>
          </p:cNvPicPr>
          <p:nvPr/>
        </p:nvPicPr>
        <p:blipFill rotWithShape="1">
          <a:blip r:embed="rId2"/>
          <a:srcRect l="10878" t="12612" r="8967" b="9309"/>
          <a:stretch/>
        </p:blipFill>
        <p:spPr>
          <a:xfrm>
            <a:off x="842553" y="391885"/>
            <a:ext cx="7765870" cy="4699466"/>
          </a:xfrm>
          <a:prstGeom prst="rect">
            <a:avLst/>
          </a:prstGeom>
        </p:spPr>
      </p:pic>
    </p:spTree>
    <p:extLst>
      <p:ext uri="{BB962C8B-B14F-4D97-AF65-F5344CB8AC3E}">
        <p14:creationId xmlns:p14="http://schemas.microsoft.com/office/powerpoint/2010/main" val="895326190"/>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Рисунок 3">
            <a:extLst>
              <a:ext uri="{FF2B5EF4-FFF2-40B4-BE49-F238E27FC236}">
                <a16:creationId xmlns="" xmlns:a16="http://schemas.microsoft.com/office/drawing/2014/main" id="{2BFDC44C-5E1E-422D-BCBC-57FC73950001}"/>
              </a:ext>
            </a:extLst>
          </p:cNvPr>
          <p:cNvPicPr>
            <a:picLocks noChangeAspect="1"/>
          </p:cNvPicPr>
          <p:nvPr/>
        </p:nvPicPr>
        <p:blipFill rotWithShape="1">
          <a:blip r:embed="rId2"/>
          <a:srcRect l="4912" t="11770" r="6713" b="5282"/>
          <a:stretch/>
        </p:blipFill>
        <p:spPr>
          <a:xfrm>
            <a:off x="313507" y="352697"/>
            <a:ext cx="7870373" cy="4664976"/>
          </a:xfrm>
          <a:prstGeom prst="rect">
            <a:avLst/>
          </a:prstGeom>
        </p:spPr>
      </p:pic>
    </p:spTree>
    <p:extLst>
      <p:ext uri="{BB962C8B-B14F-4D97-AF65-F5344CB8AC3E}">
        <p14:creationId xmlns:p14="http://schemas.microsoft.com/office/powerpoint/2010/main" val="3239778330"/>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Рисунок 4">
            <a:extLst>
              <a:ext uri="{FF2B5EF4-FFF2-40B4-BE49-F238E27FC236}">
                <a16:creationId xmlns="" xmlns:a16="http://schemas.microsoft.com/office/drawing/2014/main" id="{094E6A22-1F83-6E4B-F80E-457FF641DA0A}"/>
              </a:ext>
            </a:extLst>
          </p:cNvPr>
          <p:cNvPicPr>
            <a:picLocks noChangeAspect="1"/>
          </p:cNvPicPr>
          <p:nvPr/>
        </p:nvPicPr>
        <p:blipFill>
          <a:blip r:embed="rId2"/>
          <a:stretch>
            <a:fillRect/>
          </a:stretch>
        </p:blipFill>
        <p:spPr>
          <a:xfrm>
            <a:off x="291539" y="64620"/>
            <a:ext cx="8550536" cy="4867519"/>
          </a:xfrm>
          <a:prstGeom prst="rect">
            <a:avLst/>
          </a:prstGeom>
        </p:spPr>
      </p:pic>
    </p:spTree>
    <p:extLst>
      <p:ext uri="{BB962C8B-B14F-4D97-AF65-F5344CB8AC3E}">
        <p14:creationId xmlns:p14="http://schemas.microsoft.com/office/powerpoint/2010/main" val="3136796690"/>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760220" y="214956"/>
            <a:ext cx="6106146" cy="628603"/>
          </a:xfrm>
        </p:spPr>
        <p:txBody>
          <a:bodyPr>
            <a:normAutofit/>
          </a:bodyPr>
          <a:lstStyle/>
          <a:p>
            <a:r>
              <a:rPr lang="kk-KZ" sz="2700" dirty="0">
                <a:solidFill>
                  <a:srgbClr val="002060"/>
                </a:solidFill>
              </a:rPr>
              <a:t>Креативті ойшылдардың сипаттамалары</a:t>
            </a:r>
            <a:endParaRPr lang="ru-RU" sz="2700" dirty="0"/>
          </a:p>
        </p:txBody>
      </p:sp>
      <p:pic>
        <p:nvPicPr>
          <p:cNvPr id="6146" name="Picture 2"/>
          <p:cNvPicPr>
            <a:picLocks noChangeAspect="1" noChangeArrowheads="1"/>
          </p:cNvPicPr>
          <p:nvPr/>
        </p:nvPicPr>
        <p:blipFill rotWithShape="1">
          <a:blip r:embed="rId2">
            <a:extLst>
              <a:ext uri="{28A0092B-C50C-407E-A947-70E740481C1C}">
                <a14:useLocalDpi xmlns:a14="http://schemas.microsoft.com/office/drawing/2010/main" val="0"/>
              </a:ext>
            </a:extLst>
          </a:blip>
          <a:srcRect l="39272" t="24260" r="14863" b="22856"/>
          <a:stretch/>
        </p:blipFill>
        <p:spPr bwMode="auto">
          <a:xfrm>
            <a:off x="732611" y="843559"/>
            <a:ext cx="7331526" cy="391739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612322000"/>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698740" y="307560"/>
            <a:ext cx="3119245" cy="523220"/>
          </a:xfrm>
          <a:prstGeom prst="rect">
            <a:avLst/>
          </a:prstGeom>
          <a:noFill/>
        </p:spPr>
        <p:txBody>
          <a:bodyPr wrap="square" rtlCol="0">
            <a:spAutoFit/>
          </a:bodyPr>
          <a:lstStyle/>
          <a:p>
            <a:r>
              <a:rPr lang="kk-KZ" sz="2800" b="1" dirty="0" smtClean="0">
                <a:solidFill>
                  <a:schemeClr val="accent6">
                    <a:lumMod val="50000"/>
                  </a:schemeClr>
                </a:solidFill>
                <a:latin typeface="Times New Roman" pitchFamily="18" charset="0"/>
                <a:cs typeface="Times New Roman" pitchFamily="18" charset="0"/>
              </a:rPr>
              <a:t>Қорытынды</a:t>
            </a:r>
            <a:endParaRPr lang="ru-RU" sz="2800" b="1" dirty="0">
              <a:solidFill>
                <a:schemeClr val="accent6">
                  <a:lumMod val="50000"/>
                </a:schemeClr>
              </a:solidFill>
              <a:latin typeface="Times New Roman" pitchFamily="18" charset="0"/>
              <a:cs typeface="Times New Roman" pitchFamily="18" charset="0"/>
            </a:endParaRPr>
          </a:p>
        </p:txBody>
      </p:sp>
      <p:sp>
        <p:nvSpPr>
          <p:cNvPr id="5" name="TextBox 4"/>
          <p:cNvSpPr txBox="1"/>
          <p:nvPr/>
        </p:nvSpPr>
        <p:spPr>
          <a:xfrm>
            <a:off x="414068" y="911582"/>
            <a:ext cx="8514272" cy="3662541"/>
          </a:xfrm>
          <a:prstGeom prst="rect">
            <a:avLst/>
          </a:prstGeom>
          <a:noFill/>
        </p:spPr>
        <p:txBody>
          <a:bodyPr wrap="square" rtlCol="0">
            <a:spAutoFit/>
          </a:bodyPr>
          <a:lstStyle/>
          <a:p>
            <a:r>
              <a:rPr lang="ru" dirty="0" smtClean="0">
                <a:solidFill>
                  <a:schemeClr val="bg2">
                    <a:lumMod val="50000"/>
                  </a:schemeClr>
                </a:solidFill>
                <a:highlight>
                  <a:schemeClr val="lt1"/>
                </a:highlight>
                <a:latin typeface="Times New Roman"/>
                <a:ea typeface="Times New Roman"/>
                <a:cs typeface="Times New Roman"/>
                <a:sym typeface="Times New Roman"/>
              </a:rPr>
              <a:t>         </a:t>
            </a:r>
            <a:r>
              <a:rPr lang="ru" sz="1700" dirty="0" smtClean="0">
                <a:solidFill>
                  <a:schemeClr val="bg2">
                    <a:lumMod val="50000"/>
                  </a:schemeClr>
                </a:solidFill>
                <a:highlight>
                  <a:schemeClr val="lt1"/>
                </a:highlight>
                <a:latin typeface="Times New Roman" pitchFamily="18" charset="0"/>
                <a:ea typeface="Times New Roman"/>
                <a:cs typeface="Times New Roman" pitchFamily="18" charset="0"/>
                <a:sym typeface="Times New Roman"/>
              </a:rPr>
              <a:t>Қорытындылай </a:t>
            </a:r>
            <a:r>
              <a:rPr lang="ru" sz="1700" dirty="0">
                <a:solidFill>
                  <a:schemeClr val="bg2">
                    <a:lumMod val="50000"/>
                  </a:schemeClr>
                </a:solidFill>
                <a:highlight>
                  <a:schemeClr val="lt1"/>
                </a:highlight>
                <a:latin typeface="Times New Roman" pitchFamily="18" charset="0"/>
                <a:ea typeface="Times New Roman"/>
                <a:cs typeface="Times New Roman" pitchFamily="18" charset="0"/>
                <a:sym typeface="Times New Roman"/>
              </a:rPr>
              <a:t>келе, </a:t>
            </a:r>
            <a:r>
              <a:rPr lang="ru" sz="1700" dirty="0" smtClean="0">
                <a:solidFill>
                  <a:schemeClr val="bg2">
                    <a:lumMod val="50000"/>
                  </a:schemeClr>
                </a:solidFill>
                <a:highlight>
                  <a:schemeClr val="lt1"/>
                </a:highlight>
                <a:latin typeface="Times New Roman" pitchFamily="18" charset="0"/>
                <a:ea typeface="Times New Roman"/>
                <a:cs typeface="Times New Roman" pitchFamily="18" charset="0"/>
                <a:sym typeface="Times New Roman"/>
              </a:rPr>
              <a:t>креативті </a:t>
            </a:r>
            <a:r>
              <a:rPr lang="ru" sz="1700" dirty="0">
                <a:solidFill>
                  <a:schemeClr val="bg2">
                    <a:lumMod val="50000"/>
                  </a:schemeClr>
                </a:solidFill>
                <a:highlight>
                  <a:schemeClr val="lt1"/>
                </a:highlight>
                <a:latin typeface="Times New Roman" pitchFamily="18" charset="0"/>
                <a:ea typeface="Times New Roman"/>
                <a:cs typeface="Times New Roman" pitchFamily="18" charset="0"/>
                <a:sym typeface="Times New Roman"/>
              </a:rPr>
              <a:t>ойлау - бұл белгілі бір мәселелерді мүлдем жаңа жолмен </a:t>
            </a:r>
            <a:r>
              <a:rPr lang="ru" sz="1700" dirty="0" smtClean="0">
                <a:solidFill>
                  <a:schemeClr val="bg2">
                    <a:lumMod val="50000"/>
                  </a:schemeClr>
                </a:solidFill>
                <a:highlight>
                  <a:schemeClr val="lt1"/>
                </a:highlight>
                <a:latin typeface="Times New Roman" pitchFamily="18" charset="0"/>
                <a:ea typeface="Times New Roman"/>
                <a:cs typeface="Times New Roman" pitchFamily="18" charset="0"/>
                <a:sym typeface="Times New Roman"/>
              </a:rPr>
              <a:t>шешу  үшін </a:t>
            </a:r>
            <a:r>
              <a:rPr lang="ru" sz="1700" dirty="0">
                <a:solidFill>
                  <a:schemeClr val="bg2">
                    <a:lumMod val="50000"/>
                  </a:schemeClr>
                </a:solidFill>
                <a:highlight>
                  <a:schemeClr val="lt1"/>
                </a:highlight>
                <a:latin typeface="Times New Roman" pitchFamily="18" charset="0"/>
                <a:ea typeface="Times New Roman"/>
                <a:cs typeface="Times New Roman" pitchFamily="18" charset="0"/>
                <a:sym typeface="Times New Roman"/>
              </a:rPr>
              <a:t>жаңа идеяларды құру дағдысы. </a:t>
            </a:r>
            <a:endParaRPr lang="ru" sz="1700" dirty="0" smtClean="0">
              <a:solidFill>
                <a:schemeClr val="bg2">
                  <a:lumMod val="50000"/>
                </a:schemeClr>
              </a:solidFill>
              <a:highlight>
                <a:schemeClr val="lt1"/>
              </a:highlight>
              <a:latin typeface="Times New Roman" pitchFamily="18" charset="0"/>
              <a:ea typeface="Times New Roman"/>
              <a:cs typeface="Times New Roman" pitchFamily="18" charset="0"/>
              <a:sym typeface="Times New Roman"/>
            </a:endParaRPr>
          </a:p>
          <a:p>
            <a:r>
              <a:rPr lang="kk-KZ" sz="1700" dirty="0" smtClean="0">
                <a:solidFill>
                  <a:schemeClr val="bg2">
                    <a:lumMod val="50000"/>
                  </a:schemeClr>
                </a:solidFill>
                <a:latin typeface="Times New Roman" pitchFamily="18" charset="0"/>
                <a:cs typeface="Times New Roman" pitchFamily="18" charset="0"/>
              </a:rPr>
              <a:t>      Креативтілік қазіргі әлемнің негізгі трендтерінің бірі. Бүгінгі табыстылық көбінесе ерекше идеяларды  қалыптастыру ,стандартты емес  шешімдер қабылдау қабілеттерімен байланысты. Біз креативті ойлауды деңгейіне байланысты емес,ойлауды дамыту жасынан бастаймыз. Басқаның идеясы және менің идеям .Өзіміздің  ерекше идеямызды жасау үшін бұл өте таптырмас әрекет.</a:t>
            </a:r>
          </a:p>
          <a:p>
            <a:r>
              <a:rPr lang="kk-KZ" sz="1700" dirty="0" smtClean="0">
                <a:solidFill>
                  <a:schemeClr val="bg2">
                    <a:lumMod val="50000"/>
                  </a:schemeClr>
                </a:solidFill>
                <a:latin typeface="Times New Roman" pitchFamily="18" charset="0"/>
                <a:cs typeface="Times New Roman" pitchFamily="18" charset="0"/>
              </a:rPr>
              <a:t>       Өзін- өзі көрсету бұл керемет! Біздің оқушылар тек оқуда ғана емес, ересек өмірде де жеңіске жетеді. Біздің оқушыларымыз ғана емес, әріптестерімізде өзін-өзі көрсетуде керемет іске асыруы керек. Қабылдау – бұл ерекшелік.Стандартты емес креативті бағалау кезінде бағалаудың негізгі критерийлеріне сенеміз .</a:t>
            </a:r>
          </a:p>
          <a:p>
            <a:r>
              <a:rPr lang="kk-KZ" sz="1700" dirty="0" smtClean="0">
                <a:solidFill>
                  <a:schemeClr val="bg2">
                    <a:lumMod val="50000"/>
                  </a:schemeClr>
                </a:solidFill>
                <a:latin typeface="Times New Roman" pitchFamily="18" charset="0"/>
                <a:cs typeface="Times New Roman" pitchFamily="18" charset="0"/>
              </a:rPr>
              <a:t>       Бұл жағдайда біз осы креативтіліктердің әрқайсысының ерекшеліктерін ескереміз.</a:t>
            </a:r>
          </a:p>
          <a:p>
            <a:endParaRPr lang="kk-KZ" dirty="0">
              <a:solidFill>
                <a:schemeClr val="bg2">
                  <a:lumMod val="50000"/>
                </a:schemeClr>
              </a:solidFill>
            </a:endParaRPr>
          </a:p>
          <a:p>
            <a:endParaRPr lang="ru-RU" dirty="0">
              <a:solidFill>
                <a:schemeClr val="bg2">
                  <a:lumMod val="50000"/>
                </a:schemeClr>
              </a:solidFill>
            </a:endParaRPr>
          </a:p>
        </p:txBody>
      </p:sp>
    </p:spTree>
    <p:extLst>
      <p:ext uri="{BB962C8B-B14F-4D97-AF65-F5344CB8AC3E}">
        <p14:creationId xmlns:p14="http://schemas.microsoft.com/office/powerpoint/2010/main" val="1312552167"/>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Рисунок 3">
            <a:extLst>
              <a:ext uri="{FF2B5EF4-FFF2-40B4-BE49-F238E27FC236}">
                <a16:creationId xmlns="" xmlns:a16="http://schemas.microsoft.com/office/drawing/2014/main" id="{043FA18C-70C3-AAF1-0519-0BD68DB60170}"/>
              </a:ext>
            </a:extLst>
          </p:cNvPr>
          <p:cNvPicPr>
            <a:picLocks noChangeAspect="1"/>
          </p:cNvPicPr>
          <p:nvPr/>
        </p:nvPicPr>
        <p:blipFill>
          <a:blip r:embed="rId2"/>
          <a:stretch>
            <a:fillRect/>
          </a:stretch>
        </p:blipFill>
        <p:spPr>
          <a:xfrm>
            <a:off x="1" y="0"/>
            <a:ext cx="9144000" cy="5143499"/>
          </a:xfrm>
          <a:prstGeom prst="rect">
            <a:avLst/>
          </a:prstGeom>
        </p:spPr>
      </p:pic>
    </p:spTree>
    <p:extLst>
      <p:ext uri="{BB962C8B-B14F-4D97-AF65-F5344CB8AC3E}">
        <p14:creationId xmlns:p14="http://schemas.microsoft.com/office/powerpoint/2010/main" val="2034538133"/>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Текст 2"/>
          <p:cNvSpPr>
            <a:spLocks noGrp="1"/>
          </p:cNvSpPr>
          <p:nvPr>
            <p:ph type="body" idx="1"/>
          </p:nvPr>
        </p:nvSpPr>
        <p:spPr>
          <a:xfrm>
            <a:off x="234062" y="636597"/>
            <a:ext cx="8520600" cy="3302700"/>
          </a:xfrm>
        </p:spPr>
        <p:txBody>
          <a:bodyPr/>
          <a:lstStyle/>
          <a:p>
            <a:pPr marL="114300" indent="0">
              <a:buNone/>
            </a:pPr>
            <a:endParaRPr lang="kk-KZ" dirty="0" smtClean="0"/>
          </a:p>
          <a:p>
            <a:pPr marL="114300" indent="0">
              <a:buNone/>
            </a:pPr>
            <a:endParaRPr lang="kk-KZ" dirty="0"/>
          </a:p>
          <a:p>
            <a:pPr marL="114300" indent="0">
              <a:buNone/>
            </a:pPr>
            <a:r>
              <a:rPr lang="kk-KZ" sz="4400" b="1" dirty="0" smtClean="0">
                <a:ln w="19050">
                  <a:solidFill>
                    <a:schemeClr val="tx2">
                      <a:tint val="1000"/>
                    </a:schemeClr>
                  </a:solidFill>
                  <a:prstDash val="solid"/>
                </a:ln>
                <a:solidFill>
                  <a:schemeClr val="accent3"/>
                </a:solidFill>
                <a:effectLst>
                  <a:outerShdw blurRad="50000" dist="50800" dir="7500000" algn="tl">
                    <a:srgbClr val="000000">
                      <a:shade val="5000"/>
                      <a:alpha val="35000"/>
                    </a:srgbClr>
                  </a:outerShdw>
                </a:effectLst>
                <a:latin typeface="Times New Roman" pitchFamily="18" charset="0"/>
                <a:ea typeface="Microsoft YaHei Light" pitchFamily="34" charset="-122"/>
                <a:cs typeface="Times New Roman" pitchFamily="18" charset="0"/>
              </a:rPr>
              <a:t>     </a:t>
            </a:r>
            <a:r>
              <a:rPr lang="kk-KZ" sz="4800" b="1" dirty="0" smtClean="0">
                <a:ln w="19050">
                  <a:solidFill>
                    <a:schemeClr val="tx2">
                      <a:tint val="1000"/>
                    </a:schemeClr>
                  </a:solidFill>
                  <a:prstDash val="solid"/>
                </a:ln>
                <a:solidFill>
                  <a:schemeClr val="accent3"/>
                </a:solidFill>
                <a:effectLst>
                  <a:outerShdw blurRad="50000" dist="50800" dir="7500000" algn="tl">
                    <a:srgbClr val="000000">
                      <a:shade val="5000"/>
                      <a:alpha val="35000"/>
                    </a:srgbClr>
                  </a:outerShdw>
                </a:effectLst>
                <a:latin typeface="Times New Roman" pitchFamily="18" charset="0"/>
                <a:ea typeface="Microsoft YaHei Light" pitchFamily="34" charset="-122"/>
                <a:cs typeface="Times New Roman" pitchFamily="18" charset="0"/>
              </a:rPr>
              <a:t>Назарларыңызға рақмет!</a:t>
            </a:r>
            <a:endParaRPr lang="ru-RU" sz="4800" b="1" dirty="0">
              <a:ln w="19050">
                <a:solidFill>
                  <a:schemeClr val="tx2">
                    <a:tint val="1000"/>
                  </a:schemeClr>
                </a:solidFill>
                <a:prstDash val="solid"/>
              </a:ln>
              <a:solidFill>
                <a:schemeClr val="accent3"/>
              </a:solidFill>
              <a:effectLst>
                <a:outerShdw blurRad="50000" dist="50800" dir="7500000" algn="tl">
                  <a:srgbClr val="000000">
                    <a:shade val="5000"/>
                    <a:alpha val="35000"/>
                  </a:srgbClr>
                </a:outerShdw>
              </a:effectLst>
              <a:latin typeface="Times New Roman" pitchFamily="18" charset="0"/>
              <a:ea typeface="Microsoft YaHei Light" pitchFamily="34" charset="-122"/>
              <a:cs typeface="Times New Roman" pitchFamily="18" charset="0"/>
            </a:endParaRPr>
          </a:p>
        </p:txBody>
      </p:sp>
    </p:spTree>
    <p:extLst>
      <p:ext uri="{BB962C8B-B14F-4D97-AF65-F5344CB8AC3E}">
        <p14:creationId xmlns:p14="http://schemas.microsoft.com/office/powerpoint/2010/main" val="54355803"/>
      </p:ext>
    </p:extLst>
  </p:cSld>
  <p:clrMapOvr>
    <a:masterClrMapping/>
  </p:clrMapOvr>
  <p:timing>
    <p:tnLst>
      <p:par>
        <p:cTn id="1" dur="indefinite" restart="never" nodeType="tmRoot"/>
      </p:par>
    </p:tnLst>
  </p:timing>
</p:sld>
</file>

<file path=ppt/theme/theme1.xml><?xml version="1.0" encoding="utf-8"?>
<a:theme xmlns:a="http://schemas.openxmlformats.org/drawingml/2006/main" name="Tropic">
  <a:themeElements>
    <a:clrScheme name="Tropic">
      <a:dk1>
        <a:srgbClr val="A1E8D9"/>
      </a:dk1>
      <a:lt1>
        <a:srgbClr val="FFFFFF"/>
      </a:lt1>
      <a:dk2>
        <a:srgbClr val="695D46"/>
      </a:dk2>
      <a:lt2>
        <a:srgbClr val="B3A77D"/>
      </a:lt2>
      <a:accent1>
        <a:srgbClr val="EF6C00"/>
      </a:accent1>
      <a:accent2>
        <a:srgbClr val="CE93D8"/>
      </a:accent2>
      <a:accent3>
        <a:srgbClr val="4DB6AC"/>
      </a:accent3>
      <a:accent4>
        <a:srgbClr val="FF9800"/>
      </a:accent4>
      <a:accent5>
        <a:srgbClr val="009668"/>
      </a:accent5>
      <a:accent6>
        <a:srgbClr val="EEFF41"/>
      </a:accent6>
      <a:hlink>
        <a:srgbClr val="009668"/>
      </a:hlink>
      <a:folHlink>
        <a:srgbClr val="009668"/>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302</TotalTime>
  <Words>1089</Words>
  <Application>Microsoft Office PowerPoint</Application>
  <PresentationFormat>Экран (16:9)</PresentationFormat>
  <Paragraphs>71</Paragraphs>
  <Slides>29</Slides>
  <Notes>5</Notes>
  <HiddenSlides>0</HiddenSlides>
  <MMClips>0</MMClips>
  <ScaleCrop>false</ScaleCrop>
  <HeadingPairs>
    <vt:vector size="6" baseType="variant">
      <vt:variant>
        <vt:lpstr>Использованные шрифты</vt:lpstr>
      </vt:variant>
      <vt:variant>
        <vt:i4>6</vt:i4>
      </vt:variant>
      <vt:variant>
        <vt:lpstr>Тема</vt:lpstr>
      </vt:variant>
      <vt:variant>
        <vt:i4>1</vt:i4>
      </vt:variant>
      <vt:variant>
        <vt:lpstr>Заголовки слайдов</vt:lpstr>
      </vt:variant>
      <vt:variant>
        <vt:i4>29</vt:i4>
      </vt:variant>
    </vt:vector>
  </HeadingPairs>
  <TitlesOfParts>
    <vt:vector size="36" baseType="lpstr">
      <vt:lpstr>Arial</vt:lpstr>
      <vt:lpstr>Open Sans</vt:lpstr>
      <vt:lpstr>PT Sans Narrow</vt:lpstr>
      <vt:lpstr>Calibri</vt:lpstr>
      <vt:lpstr>Times New Roman</vt:lpstr>
      <vt:lpstr>Microsoft YaHei Light</vt:lpstr>
      <vt:lpstr>Tropic</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Тапсырма № 3</vt:lpstr>
      <vt:lpstr>                      Мәнмәтіндік тапсырма</vt:lpstr>
      <vt:lpstr>            Аралар туралы мәнмәтіндік тапсырма </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Креативті ойшылдардың сипаттамалары</vt:lpstr>
      <vt:lpstr>Презентация PowerPoint</vt:lpstr>
      <vt:lpstr>Презентация PowerPoint</vt:lpstr>
      <vt:lpstr>Презентация PowerPoint</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Презентация PowerPoint</dc:title>
  <dc:creator>Учитель</dc:creator>
  <cp:lastModifiedBy>Леново ПК</cp:lastModifiedBy>
  <cp:revision>48</cp:revision>
  <dcterms:modified xsi:type="dcterms:W3CDTF">2022-10-21T11:34:15Z</dcterms:modified>
</cp:coreProperties>
</file>