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841"/>
    <a:srgbClr val="086E72"/>
    <a:srgbClr val="646464"/>
    <a:srgbClr val="9EAC5D"/>
    <a:srgbClr val="7F7F7F"/>
    <a:srgbClr val="CBBF1B"/>
    <a:srgbClr val="726AFE"/>
    <a:srgbClr val="FFC02C"/>
    <a:srgbClr val="00D762"/>
    <a:srgbClr val="00D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259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3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50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6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64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67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36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93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1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99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21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5EF04-D2BE-4D7F-9AD5-1A98579E77FF}" type="datetimeFigureOut">
              <a:rPr lang="ru-RU" smtClean="0"/>
              <a:t>08.11.2022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45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3713" y="925753"/>
            <a:ext cx="11381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ониторинг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заполнения четвертных оценок в электронном журнале (менее 60%) за 1 четверть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2022-2023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учебного года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по состоянию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08.11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.2022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35536"/>
              </p:ext>
            </p:extLst>
          </p:nvPr>
        </p:nvGraphicFramePr>
        <p:xfrm>
          <a:off x="793821" y="1708220"/>
          <a:ext cx="10812025" cy="3104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7718"/>
                <a:gridCol w="1823330"/>
                <a:gridCol w="6621565"/>
                <a:gridCol w="1599412"/>
              </a:tblGrid>
              <a:tr h="7366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/ Район</a:t>
                      </a:r>
                      <a:endParaRPr lang="ru-RU" sz="18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учебного заведения</a:t>
                      </a:r>
                      <a:endParaRPr lang="ru-RU" sz="18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заполненности</a:t>
                      </a:r>
                      <a:endParaRPr lang="ru-RU" sz="18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609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«Карагойская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60%</a:t>
                      </a:r>
                      <a:endParaRPr lang="ru-RU" sz="1800" b="0" i="0" u="none" strike="noStrike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6029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№52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с.Белдеутас»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52.08%</a:t>
                      </a:r>
                      <a:endParaRPr lang="ru-RU" sz="1800" b="0" i="0" u="none" strike="noStrike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5828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800" b="0" i="0" u="none" strike="noStrike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«Начальная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 38 села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Айнабулак»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60%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5727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800" b="0" i="0" u="none" strike="noStrike" dirty="0">
                        <a:solidFill>
                          <a:srgbClr val="21252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«Начальная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№41 села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Кызылшилик»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19.23%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6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13827</TotalTime>
  <Words>90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 систем для образовательных учреждений</dc:title>
  <dc:creator>Пользователь Windows</dc:creator>
  <cp:lastModifiedBy>UMC</cp:lastModifiedBy>
  <cp:revision>204</cp:revision>
  <cp:lastPrinted>2022-11-08T09:47:02Z</cp:lastPrinted>
  <dcterms:created xsi:type="dcterms:W3CDTF">2018-04-02T05:48:26Z</dcterms:created>
  <dcterms:modified xsi:type="dcterms:W3CDTF">2022-11-08T10:01:10Z</dcterms:modified>
</cp:coreProperties>
</file>