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2" r:id="rId3"/>
    <p:sldId id="303" r:id="rId4"/>
    <p:sldId id="304" r:id="rId5"/>
    <p:sldId id="305" r:id="rId6"/>
    <p:sldId id="307" r:id="rId7"/>
    <p:sldId id="306" r:id="rId8"/>
    <p:sldId id="31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841"/>
    <a:srgbClr val="086E72"/>
    <a:srgbClr val="646464"/>
    <a:srgbClr val="9EAC5D"/>
    <a:srgbClr val="7F7F7F"/>
    <a:srgbClr val="CBBF1B"/>
    <a:srgbClr val="726AFE"/>
    <a:srgbClr val="FFC02C"/>
    <a:srgbClr val="00D762"/>
    <a:srgbClr val="00D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259" y="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3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50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6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64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67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36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93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1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99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21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5EF04-D2BE-4D7F-9AD5-1A98579E77FF}" type="datetimeFigureOut">
              <a:rPr lang="ru-RU" smtClean="0"/>
              <a:t>27.09.2022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74266-0EE9-4C12-80AA-CE44C97D476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45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3713" y="925753"/>
            <a:ext cx="11381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ониторинг организаций образования,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которые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заполнили расписания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уроков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2022-2023 учебный год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по состоянию на 26.09.2022 г.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271353"/>
              </p:ext>
            </p:extLst>
          </p:nvPr>
        </p:nvGraphicFramePr>
        <p:xfrm>
          <a:off x="463714" y="1879043"/>
          <a:ext cx="11142132" cy="4602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512"/>
                <a:gridCol w="1703690"/>
                <a:gridCol w="4974775"/>
                <a:gridCol w="1788874"/>
                <a:gridCol w="1976281"/>
              </a:tblGrid>
              <a:tr h="996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Город/Район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на которые не заполнено расписание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заполненности расписания уроков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441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№52 </a:t>
                      </a:r>
                      <a:r>
                        <a:rPr lang="ru-RU" sz="14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с.Белдеутас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441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Соналинская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5400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"Байтуганская общеобразовательная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2а 2ә 4а 4ә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9960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6 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 5б 5в 6а 6б 7а 7б 8 в 8а 8б 9а 9б 10а 11а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5760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Специализированная музыкальная школа интернат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 7б 8а 8б 9б 12 а 12 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6120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"Коктенкольская ОШ"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2а 4б 6б 7б 8а 8б 9б 10б 11 а 11б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6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календарно-тематические планы (более 25%)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 состоянию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26.09.2022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259079"/>
              </p:ext>
            </p:extLst>
          </p:nvPr>
        </p:nvGraphicFramePr>
        <p:xfrm>
          <a:off x="311703" y="2088046"/>
          <a:ext cx="11381276" cy="4221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1212"/>
                <a:gridCol w="2109898"/>
                <a:gridCol w="8480166"/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Город/Район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организации образования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"Школа-интернат имени Абая"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НШ им. Дауитали Стамбекова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средняя школа поселка Сарышаган"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"ОШ с.Акши"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"Кошкарская опорная школа(РЦ)" КММ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ПРИ ОПОРНОЙ ШКОЛЕ (РЕСУРСНЫЙ ЦЕНТР) ИМЕНИ АЛИХАНА БОКЕЙХАНА"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центр)" на базе "Комплекс "школа-ясли-сад(с пришкольным интернатом)поселка Шашубай"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М.Ержанов атындағы ЖББМ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 с.Кызыларай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19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"Ростовская опорная школа (ресурсный центр)"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Коммунальное государственное учереждение " Нуринская общеобразавательная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590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«Кушокинская общеобразовательная школа»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2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319083"/>
              </p:ext>
            </p:extLst>
          </p:nvPr>
        </p:nvGraphicFramePr>
        <p:xfrm>
          <a:off x="425422" y="2187363"/>
          <a:ext cx="11171865" cy="4437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6653"/>
                <a:gridCol w="2071078"/>
                <a:gridCol w="8324134"/>
              </a:tblGrid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"Белагашская общеобразовательная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"Алгабасская основная средняя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"Интумакская основная средняя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"Кировская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Жусипбека Аймауытулы"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"Акоринская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«Туздинская общеобразовательная школа»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"Краснонивская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"Кернеевская опорная школа (ресурсный центр)"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"Акжарская основная средняя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"Токаревская опорная школа (ресурсный центр)"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"Бухар-Жырауская основная средняя школа"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1704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"ОШ №2 им. А. Ермекова г. Каркаралинска"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в базе общеобразовательной школы №4 села Коктас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1804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Опорная школа (РЦ) №8 села Бесоба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  <a:tr h="2857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№12 имени Алибека Буркитбаева села Акжол"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013" marR="5013" marT="501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49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874394"/>
              </p:ext>
            </p:extLst>
          </p:nvPr>
        </p:nvGraphicFramePr>
        <p:xfrm>
          <a:off x="463713" y="1939038"/>
          <a:ext cx="11301377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5657"/>
                <a:gridCol w="2095086"/>
                <a:gridCol w="8420634"/>
              </a:tblGrid>
              <a:tr h="2649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№13 с.Кызылту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5927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Қарағанды облысы білім басқармасының Қарқаралы ауданы білім бөлімінің "Жаңатоған ауылының №14 жалпы білім беретін мектебі" КММ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№15 села Матак"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№16 посёлка Карагайлы"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№18  ОШ имени Р.Сагимбекова село Аппаз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№19 села Талды"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 №22 села Томар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№23 села Татан"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№24 ОСШ  села Акбай-Кызылбай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3974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№26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имени Ахмета Байтурсынова села Актерек"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№27 села Абыз"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№28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№29 Осибай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№30 села Теректы"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  <a:tr h="2580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32 села Актасты"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73" marR="6973" marT="697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80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587552"/>
              </p:ext>
            </p:extLst>
          </p:nvPr>
        </p:nvGraphicFramePr>
        <p:xfrm>
          <a:off x="463713" y="2066785"/>
          <a:ext cx="11301376" cy="37849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5658"/>
                <a:gridCol w="2095086"/>
                <a:gridCol w="8420632"/>
              </a:tblGrid>
              <a:tr h="2465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№13 с.Кызылту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3798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 при опорной школе (ресурсный центр) №43 имени Кажыкена Смайылова села Егиндыбулак"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3798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"Интернат при опорной школе (РЦ) №44 имени Мади Бапиулы города Каркаралинска"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№57 села Айыр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3798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Нуркена Абдирова 10 села Жарлы"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ОСШ им Жусипбека Аймауытулы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Ныгыманская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 им. М.Дулатулы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 им.Р.Кошкарбаева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Соналинская НШ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"Байтуганская общеобразовательная школа"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Баршинская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Сарыузенская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  <a:tr h="2398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Балыктыкольская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4" marR="6664" marT="666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54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638368"/>
              </p:ext>
            </p:extLst>
          </p:nvPr>
        </p:nvGraphicFramePr>
        <p:xfrm>
          <a:off x="542613" y="1929945"/>
          <a:ext cx="11152064" cy="4351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5278"/>
                <a:gridCol w="2067406"/>
                <a:gridCol w="8309380"/>
              </a:tblGrid>
              <a:tr h="4210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(ресурсный центр) Общеобразовательная школа имени Ахмета Байтурсынулы»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Пушкинская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Жараспайская 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им.К.Шайменова"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6279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имени Сакена Сейфуллина"  отдела образования Нуринского района управления образования Карагандинской области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Шубаркульской ОШ им. Абая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Рахима Асубаева"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Начальная школа им.О.Турлыбекова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Каракойынская 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"Лицей-интернат "БІЛІМ-ИННОВАЦИЯ" №1"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"Специальная школа - интернат №1"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"Специальная школа-интернат №2"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  <a:tr h="2807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"Специальная школа-интернат №4"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88" marR="7388" marT="738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2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107760"/>
              </p:ext>
            </p:extLst>
          </p:nvPr>
        </p:nvGraphicFramePr>
        <p:xfrm>
          <a:off x="552657" y="1980319"/>
          <a:ext cx="11212431" cy="434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9474"/>
                <a:gridCol w="2078597"/>
                <a:gridCol w="8354360"/>
              </a:tblGrid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«Специальная школа- интернат №7»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"Специализированная школа "Зияткер"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«Специализированная школа-лицей-интернат «Дарын»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"Школа-интернат-колледж,Осакаровского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Специализированная музыкальная школа интернат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СШЛИ Информационных технологий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3"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"Опорная школа (ресурсный центр) на базе гимназии №9"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«Основная средняя школа №14»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 15"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№16"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№24"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"Общеобразовательная школа № 28"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289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 30"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3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 flipV="1">
            <a:off x="239593" y="1028731"/>
            <a:ext cx="11525496" cy="2086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endParaRPr lang="ru-RU" sz="2800" b="1" dirty="0"/>
          </a:p>
        </p:txBody>
      </p:sp>
      <p:pic>
        <p:nvPicPr>
          <p:cNvPr id="33" name="Picture 2" descr="C:\Users\Константин\Pictures\полос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9" t="5" r="18783" b="-5"/>
          <a:stretch/>
        </p:blipFill>
        <p:spPr bwMode="auto">
          <a:xfrm>
            <a:off x="0" y="867904"/>
            <a:ext cx="12192000" cy="5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3" y="44545"/>
            <a:ext cx="11636552" cy="71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3401" y="925753"/>
            <a:ext cx="11381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организаций образования, которые не заполнили календарно-тематические планы (более 25%)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на 2022-2023 учебный год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системе «Білімал. Электронды мектеп»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по состоянию на 26.09.2022 г.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5899" y="44545"/>
            <a:ext cx="10874366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Білімал. Электронды мектеп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551552"/>
              </p:ext>
            </p:extLst>
          </p:nvPr>
        </p:nvGraphicFramePr>
        <p:xfrm>
          <a:off x="598025" y="1930292"/>
          <a:ext cx="10812027" cy="48084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639"/>
                <a:gridCol w="2004368"/>
                <a:gridCol w="8056020"/>
              </a:tblGrid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№31"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"Основная средняя школа № 33"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«Основная средняя школа №35»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"Начальная школа № 37"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КГУ"Общеобразовательная школа имени А.Байтұрсынұлы"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имени Жамбыла"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 – интернат №7 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школа №10"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«Общеобразовательная школа №11»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"Школа-лицей №14"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 ОБЩЕОБРАЗОВАТЕЛЬНАЯ ШКОЛА №19»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"ШКОЛА-ЛИЦЕЙ №20"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"Общеобразовательная  школа №21"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"ОШ № 22" г. 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 «Общеобразовательная  школа имени Габидена Мустафина»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"Первый Темиртауский Классический Лицей"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"Школа-лицей имени Бауыржана Момышулы"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"Женская гимназия"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"Дарьинская общеобразовательная школа 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"Коктенкольская ОШ"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  <a:tr h="197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Аксуская ОСШ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05" marR="5205" marT="520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82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13800</TotalTime>
  <Words>1364</Words>
  <Application>Microsoft Office PowerPoint</Application>
  <PresentationFormat>Произвольный</PresentationFormat>
  <Paragraphs>394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 систем для образовательных учреждений</dc:title>
  <dc:creator>Пользователь Windows</dc:creator>
  <cp:lastModifiedBy>UMC</cp:lastModifiedBy>
  <cp:revision>202</cp:revision>
  <cp:lastPrinted>2022-09-27T09:17:06Z</cp:lastPrinted>
  <dcterms:created xsi:type="dcterms:W3CDTF">2018-04-02T05:48:26Z</dcterms:created>
  <dcterms:modified xsi:type="dcterms:W3CDTF">2022-09-27T10:26:03Z</dcterms:modified>
</cp:coreProperties>
</file>