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D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032" y="-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900" b="1" i="0">
                <a:solidFill>
                  <a:srgbClr val="072B5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900" b="1" i="0">
                <a:solidFill>
                  <a:srgbClr val="072B5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900" b="1" i="0">
                <a:solidFill>
                  <a:srgbClr val="072B5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10614" y="-33559"/>
            <a:ext cx="13066771" cy="1076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900" b="1" i="0">
                <a:solidFill>
                  <a:srgbClr val="072B5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adilet.zan.kz/rus/docs/K200000035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72B5C"/>
          </a:solidFill>
        </p:spPr>
        <p:txBody>
          <a:bodyPr wrap="square" lIns="0" tIns="0" rIns="0" bIns="0" rtlCol="0"/>
          <a:lstStyle/>
          <a:p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64326" y="212340"/>
            <a:ext cx="6656874" cy="7110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30"/>
              </a:spcBef>
            </a:pPr>
            <a:r>
              <a:rPr lang="ru-RU" sz="1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"БУДУЩИЙ НАЧАЛЬНИК" КАДРОВЫЙ РЕЗЕРВ КУРС ДИРЕКТОРОВ ОБРАЗОВАТЕЛЬНЫХ ОРГАНИЗАЦИЙ КАРАГАНДИНСКОЙ ОБЛАСТИ</a:t>
            </a:r>
            <a:endParaRPr sz="175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387024" y="1070768"/>
            <a:ext cx="7525037" cy="9214833"/>
            <a:chOff x="10387024" y="1070768"/>
            <a:chExt cx="7525037" cy="9214833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87024" y="1070768"/>
              <a:ext cx="7525037" cy="921483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29324" y="6929542"/>
              <a:ext cx="1666874" cy="295274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80501" y="2961492"/>
            <a:ext cx="8570957" cy="2182008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13664" marR="5080" indent="-101600">
              <a:lnSpc>
                <a:spcPct val="150000"/>
              </a:lnSpc>
              <a:spcBef>
                <a:spcPts val="770"/>
              </a:spcBef>
            </a:pPr>
            <a:r>
              <a:rPr lang="ru-RU" sz="48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Административные процедуры и государственные услуги</a:t>
            </a:r>
            <a:endParaRPr sz="455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9920" y="6929542"/>
            <a:ext cx="9983470" cy="2182008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915669" marR="5080" indent="-903605">
              <a:lnSpc>
                <a:spcPct val="150000"/>
              </a:lnSpc>
              <a:spcBef>
                <a:spcPts val="770"/>
              </a:spcBef>
            </a:pPr>
            <a:r>
              <a:rPr lang="ru-RU" sz="4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Порядок рассмотрения обращений физических и юридических лиц.</a:t>
            </a:r>
            <a:endParaRPr sz="455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278901" y="5678184"/>
            <a:ext cx="3390265" cy="984250"/>
            <a:chOff x="3484889" y="1646778"/>
            <a:chExt cx="3390265" cy="984250"/>
          </a:xfrm>
        </p:grpSpPr>
        <p:sp>
          <p:nvSpPr>
            <p:cNvPr id="11" name="object 11"/>
            <p:cNvSpPr/>
            <p:nvPr/>
          </p:nvSpPr>
          <p:spPr>
            <a:xfrm>
              <a:off x="3484889" y="1646778"/>
              <a:ext cx="984250" cy="984250"/>
            </a:xfrm>
            <a:custGeom>
              <a:avLst/>
              <a:gdLst/>
              <a:ahLst/>
              <a:cxnLst/>
              <a:rect l="l" t="t" r="r" b="b"/>
              <a:pathLst>
                <a:path w="984250" h="984250">
                  <a:moveTo>
                    <a:pt x="492077" y="984155"/>
                  </a:moveTo>
                  <a:lnTo>
                    <a:pt x="444687" y="981903"/>
                  </a:lnTo>
                  <a:lnTo>
                    <a:pt x="398571" y="975282"/>
                  </a:lnTo>
                  <a:lnTo>
                    <a:pt x="353936" y="964500"/>
                  </a:lnTo>
                  <a:lnTo>
                    <a:pt x="310988" y="949763"/>
                  </a:lnTo>
                  <a:lnTo>
                    <a:pt x="269933" y="931277"/>
                  </a:lnTo>
                  <a:lnTo>
                    <a:pt x="230977" y="909248"/>
                  </a:lnTo>
                  <a:lnTo>
                    <a:pt x="194327" y="883883"/>
                  </a:lnTo>
                  <a:lnTo>
                    <a:pt x="160189" y="855386"/>
                  </a:lnTo>
                  <a:lnTo>
                    <a:pt x="128768" y="823966"/>
                  </a:lnTo>
                  <a:lnTo>
                    <a:pt x="100272" y="789828"/>
                  </a:lnTo>
                  <a:lnTo>
                    <a:pt x="74906" y="753178"/>
                  </a:lnTo>
                  <a:lnTo>
                    <a:pt x="52877" y="714222"/>
                  </a:lnTo>
                  <a:lnTo>
                    <a:pt x="34391" y="673167"/>
                  </a:lnTo>
                  <a:lnTo>
                    <a:pt x="19654" y="630219"/>
                  </a:lnTo>
                  <a:lnTo>
                    <a:pt x="8872" y="585584"/>
                  </a:lnTo>
                  <a:lnTo>
                    <a:pt x="2252" y="539468"/>
                  </a:lnTo>
                  <a:lnTo>
                    <a:pt x="0" y="492077"/>
                  </a:lnTo>
                  <a:lnTo>
                    <a:pt x="2252" y="444687"/>
                  </a:lnTo>
                  <a:lnTo>
                    <a:pt x="8872" y="398571"/>
                  </a:lnTo>
                  <a:lnTo>
                    <a:pt x="19654" y="353936"/>
                  </a:lnTo>
                  <a:lnTo>
                    <a:pt x="34391" y="310988"/>
                  </a:lnTo>
                  <a:lnTo>
                    <a:pt x="52877" y="269933"/>
                  </a:lnTo>
                  <a:lnTo>
                    <a:pt x="74906" y="230977"/>
                  </a:lnTo>
                  <a:lnTo>
                    <a:pt x="100272" y="194327"/>
                  </a:lnTo>
                  <a:lnTo>
                    <a:pt x="128768" y="160189"/>
                  </a:lnTo>
                  <a:lnTo>
                    <a:pt x="160189" y="128768"/>
                  </a:lnTo>
                  <a:lnTo>
                    <a:pt x="194327" y="100272"/>
                  </a:lnTo>
                  <a:lnTo>
                    <a:pt x="230977" y="74906"/>
                  </a:lnTo>
                  <a:lnTo>
                    <a:pt x="269933" y="52877"/>
                  </a:lnTo>
                  <a:lnTo>
                    <a:pt x="310988" y="34391"/>
                  </a:lnTo>
                  <a:lnTo>
                    <a:pt x="353936" y="19654"/>
                  </a:lnTo>
                  <a:lnTo>
                    <a:pt x="398571" y="8872"/>
                  </a:lnTo>
                  <a:lnTo>
                    <a:pt x="444687" y="2252"/>
                  </a:lnTo>
                  <a:lnTo>
                    <a:pt x="492077" y="0"/>
                  </a:lnTo>
                  <a:lnTo>
                    <a:pt x="539468" y="2252"/>
                  </a:lnTo>
                  <a:lnTo>
                    <a:pt x="585584" y="8872"/>
                  </a:lnTo>
                  <a:lnTo>
                    <a:pt x="630219" y="19654"/>
                  </a:lnTo>
                  <a:lnTo>
                    <a:pt x="673167" y="34391"/>
                  </a:lnTo>
                  <a:lnTo>
                    <a:pt x="714222" y="52877"/>
                  </a:lnTo>
                  <a:lnTo>
                    <a:pt x="753178" y="74906"/>
                  </a:lnTo>
                  <a:lnTo>
                    <a:pt x="789828" y="100272"/>
                  </a:lnTo>
                  <a:lnTo>
                    <a:pt x="823966" y="128768"/>
                  </a:lnTo>
                  <a:lnTo>
                    <a:pt x="855386" y="160189"/>
                  </a:lnTo>
                  <a:lnTo>
                    <a:pt x="883883" y="194327"/>
                  </a:lnTo>
                  <a:lnTo>
                    <a:pt x="909248" y="230977"/>
                  </a:lnTo>
                  <a:lnTo>
                    <a:pt x="931277" y="269933"/>
                  </a:lnTo>
                  <a:lnTo>
                    <a:pt x="949763" y="310988"/>
                  </a:lnTo>
                  <a:lnTo>
                    <a:pt x="964500" y="353936"/>
                  </a:lnTo>
                  <a:lnTo>
                    <a:pt x="975282" y="398571"/>
                  </a:lnTo>
                  <a:lnTo>
                    <a:pt x="981903" y="444687"/>
                  </a:lnTo>
                  <a:lnTo>
                    <a:pt x="984155" y="492077"/>
                  </a:lnTo>
                  <a:lnTo>
                    <a:pt x="981903" y="539468"/>
                  </a:lnTo>
                  <a:lnTo>
                    <a:pt x="975282" y="585584"/>
                  </a:lnTo>
                  <a:lnTo>
                    <a:pt x="964500" y="630219"/>
                  </a:lnTo>
                  <a:lnTo>
                    <a:pt x="949763" y="673167"/>
                  </a:lnTo>
                  <a:lnTo>
                    <a:pt x="931277" y="714222"/>
                  </a:lnTo>
                  <a:lnTo>
                    <a:pt x="909248" y="753178"/>
                  </a:lnTo>
                  <a:lnTo>
                    <a:pt x="883883" y="789828"/>
                  </a:lnTo>
                  <a:lnTo>
                    <a:pt x="855386" y="823966"/>
                  </a:lnTo>
                  <a:lnTo>
                    <a:pt x="823966" y="855386"/>
                  </a:lnTo>
                  <a:lnTo>
                    <a:pt x="789828" y="883883"/>
                  </a:lnTo>
                  <a:lnTo>
                    <a:pt x="753178" y="909248"/>
                  </a:lnTo>
                  <a:lnTo>
                    <a:pt x="714222" y="931277"/>
                  </a:lnTo>
                  <a:lnTo>
                    <a:pt x="673167" y="949763"/>
                  </a:lnTo>
                  <a:lnTo>
                    <a:pt x="630219" y="964500"/>
                  </a:lnTo>
                  <a:lnTo>
                    <a:pt x="585584" y="975282"/>
                  </a:lnTo>
                  <a:lnTo>
                    <a:pt x="539468" y="981903"/>
                  </a:lnTo>
                  <a:lnTo>
                    <a:pt x="492077" y="984155"/>
                  </a:lnTo>
                  <a:close/>
                </a:path>
              </a:pathLst>
            </a:custGeom>
            <a:solidFill>
              <a:srgbClr val="FBAF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88511" y="1907539"/>
              <a:ext cx="579755" cy="466725"/>
            </a:xfrm>
            <a:custGeom>
              <a:avLst/>
              <a:gdLst/>
              <a:ahLst/>
              <a:cxnLst/>
              <a:rect l="l" t="t" r="r" b="b"/>
              <a:pathLst>
                <a:path w="579754" h="466725">
                  <a:moveTo>
                    <a:pt x="370319" y="312902"/>
                  </a:moveTo>
                  <a:lnTo>
                    <a:pt x="368642" y="304088"/>
                  </a:lnTo>
                  <a:lnTo>
                    <a:pt x="362191" y="299669"/>
                  </a:lnTo>
                  <a:lnTo>
                    <a:pt x="355739" y="295262"/>
                  </a:lnTo>
                  <a:lnTo>
                    <a:pt x="346951" y="296938"/>
                  </a:lnTo>
                  <a:lnTo>
                    <a:pt x="308521" y="353682"/>
                  </a:lnTo>
                  <a:lnTo>
                    <a:pt x="302755" y="351751"/>
                  </a:lnTo>
                  <a:lnTo>
                    <a:pt x="296621" y="350659"/>
                  </a:lnTo>
                  <a:lnTo>
                    <a:pt x="283845" y="350659"/>
                  </a:lnTo>
                  <a:lnTo>
                    <a:pt x="277736" y="351739"/>
                  </a:lnTo>
                  <a:lnTo>
                    <a:pt x="272034" y="353644"/>
                  </a:lnTo>
                  <a:lnTo>
                    <a:pt x="215506" y="274345"/>
                  </a:lnTo>
                  <a:lnTo>
                    <a:pt x="222554" y="265772"/>
                  </a:lnTo>
                  <a:lnTo>
                    <a:pt x="227876" y="255930"/>
                  </a:lnTo>
                  <a:lnTo>
                    <a:pt x="231241" y="245046"/>
                  </a:lnTo>
                  <a:lnTo>
                    <a:pt x="232410" y="233362"/>
                  </a:lnTo>
                  <a:lnTo>
                    <a:pt x="227863" y="210769"/>
                  </a:lnTo>
                  <a:lnTo>
                    <a:pt x="215480" y="192328"/>
                  </a:lnTo>
                  <a:lnTo>
                    <a:pt x="197116" y="179895"/>
                  </a:lnTo>
                  <a:lnTo>
                    <a:pt x="174625" y="175336"/>
                  </a:lnTo>
                  <a:lnTo>
                    <a:pt x="152120" y="179895"/>
                  </a:lnTo>
                  <a:lnTo>
                    <a:pt x="133756" y="192328"/>
                  </a:lnTo>
                  <a:lnTo>
                    <a:pt x="121373" y="210769"/>
                  </a:lnTo>
                  <a:lnTo>
                    <a:pt x="116827" y="233362"/>
                  </a:lnTo>
                  <a:lnTo>
                    <a:pt x="117868" y="244322"/>
                  </a:lnTo>
                  <a:lnTo>
                    <a:pt x="120853" y="254596"/>
                  </a:lnTo>
                  <a:lnTo>
                    <a:pt x="125590" y="263982"/>
                  </a:lnTo>
                  <a:lnTo>
                    <a:pt x="131864" y="272300"/>
                  </a:lnTo>
                  <a:lnTo>
                    <a:pt x="79438" y="354914"/>
                  </a:lnTo>
                  <a:lnTo>
                    <a:pt x="72745" y="352183"/>
                  </a:lnTo>
                  <a:lnTo>
                    <a:pt x="65455" y="350659"/>
                  </a:lnTo>
                  <a:lnTo>
                    <a:pt x="57785" y="350659"/>
                  </a:lnTo>
                  <a:lnTo>
                    <a:pt x="35293" y="355231"/>
                  </a:lnTo>
                  <a:lnTo>
                    <a:pt x="16929" y="367665"/>
                  </a:lnTo>
                  <a:lnTo>
                    <a:pt x="4533" y="386105"/>
                  </a:lnTo>
                  <a:lnTo>
                    <a:pt x="0" y="408686"/>
                  </a:lnTo>
                  <a:lnTo>
                    <a:pt x="4533" y="431279"/>
                  </a:lnTo>
                  <a:lnTo>
                    <a:pt x="16929" y="449719"/>
                  </a:lnTo>
                  <a:lnTo>
                    <a:pt x="35293" y="462165"/>
                  </a:lnTo>
                  <a:lnTo>
                    <a:pt x="57785" y="466725"/>
                  </a:lnTo>
                  <a:lnTo>
                    <a:pt x="80276" y="462165"/>
                  </a:lnTo>
                  <a:lnTo>
                    <a:pt x="98653" y="449719"/>
                  </a:lnTo>
                  <a:lnTo>
                    <a:pt x="111036" y="431279"/>
                  </a:lnTo>
                  <a:lnTo>
                    <a:pt x="115570" y="408686"/>
                  </a:lnTo>
                  <a:lnTo>
                    <a:pt x="114668" y="398386"/>
                  </a:lnTo>
                  <a:lnTo>
                    <a:pt x="112052" y="388696"/>
                  </a:lnTo>
                  <a:lnTo>
                    <a:pt x="107873" y="379742"/>
                  </a:lnTo>
                  <a:lnTo>
                    <a:pt x="102311" y="371716"/>
                  </a:lnTo>
                  <a:lnTo>
                    <a:pt x="155397" y="288036"/>
                  </a:lnTo>
                  <a:lnTo>
                    <a:pt x="161417" y="290144"/>
                  </a:lnTo>
                  <a:lnTo>
                    <a:pt x="167868" y="291376"/>
                  </a:lnTo>
                  <a:lnTo>
                    <a:pt x="180365" y="291376"/>
                  </a:lnTo>
                  <a:lnTo>
                    <a:pt x="185902" y="290512"/>
                  </a:lnTo>
                  <a:lnTo>
                    <a:pt x="191147" y="288937"/>
                  </a:lnTo>
                  <a:lnTo>
                    <a:pt x="248170" y="368947"/>
                  </a:lnTo>
                  <a:lnTo>
                    <a:pt x="241592" y="377367"/>
                  </a:lnTo>
                  <a:lnTo>
                    <a:pt x="236639" y="386930"/>
                  </a:lnTo>
                  <a:lnTo>
                    <a:pt x="233502" y="397446"/>
                  </a:lnTo>
                  <a:lnTo>
                    <a:pt x="232410" y="408686"/>
                  </a:lnTo>
                  <a:lnTo>
                    <a:pt x="236943" y="431279"/>
                  </a:lnTo>
                  <a:lnTo>
                    <a:pt x="249339" y="449719"/>
                  </a:lnTo>
                  <a:lnTo>
                    <a:pt x="267703" y="462165"/>
                  </a:lnTo>
                  <a:lnTo>
                    <a:pt x="290182" y="466725"/>
                  </a:lnTo>
                  <a:lnTo>
                    <a:pt x="312686" y="462165"/>
                  </a:lnTo>
                  <a:lnTo>
                    <a:pt x="331063" y="449719"/>
                  </a:lnTo>
                  <a:lnTo>
                    <a:pt x="343446" y="431279"/>
                  </a:lnTo>
                  <a:lnTo>
                    <a:pt x="347992" y="408686"/>
                  </a:lnTo>
                  <a:lnTo>
                    <a:pt x="346900" y="397471"/>
                  </a:lnTo>
                  <a:lnTo>
                    <a:pt x="343789" y="387007"/>
                  </a:lnTo>
                  <a:lnTo>
                    <a:pt x="338848" y="377469"/>
                  </a:lnTo>
                  <a:lnTo>
                    <a:pt x="332295" y="369062"/>
                  </a:lnTo>
                  <a:lnTo>
                    <a:pt x="370319" y="312902"/>
                  </a:lnTo>
                  <a:close/>
                </a:path>
                <a:path w="579754" h="466725">
                  <a:moveTo>
                    <a:pt x="579602" y="58026"/>
                  </a:moveTo>
                  <a:lnTo>
                    <a:pt x="575068" y="35433"/>
                  </a:lnTo>
                  <a:lnTo>
                    <a:pt x="562686" y="16992"/>
                  </a:lnTo>
                  <a:lnTo>
                    <a:pt x="544309" y="4559"/>
                  </a:lnTo>
                  <a:lnTo>
                    <a:pt x="521830" y="0"/>
                  </a:lnTo>
                  <a:lnTo>
                    <a:pt x="499325" y="4559"/>
                  </a:lnTo>
                  <a:lnTo>
                    <a:pt x="480961" y="16992"/>
                  </a:lnTo>
                  <a:lnTo>
                    <a:pt x="468566" y="35433"/>
                  </a:lnTo>
                  <a:lnTo>
                    <a:pt x="464019" y="58026"/>
                  </a:lnTo>
                  <a:lnTo>
                    <a:pt x="465023" y="68783"/>
                  </a:lnTo>
                  <a:lnTo>
                    <a:pt x="467906" y="78879"/>
                  </a:lnTo>
                  <a:lnTo>
                    <a:pt x="472465" y="88125"/>
                  </a:lnTo>
                  <a:lnTo>
                    <a:pt x="478510" y="96367"/>
                  </a:lnTo>
                  <a:lnTo>
                    <a:pt x="425894" y="179311"/>
                  </a:lnTo>
                  <a:lnTo>
                    <a:pt x="419404" y="176771"/>
                  </a:lnTo>
                  <a:lnTo>
                    <a:pt x="412381" y="175336"/>
                  </a:lnTo>
                  <a:lnTo>
                    <a:pt x="398551" y="175336"/>
                  </a:lnTo>
                  <a:lnTo>
                    <a:pt x="392366" y="176441"/>
                  </a:lnTo>
                  <a:lnTo>
                    <a:pt x="386575" y="178396"/>
                  </a:lnTo>
                  <a:lnTo>
                    <a:pt x="330098" y="99199"/>
                  </a:lnTo>
                  <a:lnTo>
                    <a:pt x="337223" y="90589"/>
                  </a:lnTo>
                  <a:lnTo>
                    <a:pt x="342607" y="80708"/>
                  </a:lnTo>
                  <a:lnTo>
                    <a:pt x="346011" y="69773"/>
                  </a:lnTo>
                  <a:lnTo>
                    <a:pt x="347192" y="58026"/>
                  </a:lnTo>
                  <a:lnTo>
                    <a:pt x="342658" y="35433"/>
                  </a:lnTo>
                  <a:lnTo>
                    <a:pt x="330276" y="16992"/>
                  </a:lnTo>
                  <a:lnTo>
                    <a:pt x="311899" y="4559"/>
                  </a:lnTo>
                  <a:lnTo>
                    <a:pt x="289420" y="0"/>
                  </a:lnTo>
                  <a:lnTo>
                    <a:pt x="266915" y="4559"/>
                  </a:lnTo>
                  <a:lnTo>
                    <a:pt x="248551" y="16992"/>
                  </a:lnTo>
                  <a:lnTo>
                    <a:pt x="236156" y="35433"/>
                  </a:lnTo>
                  <a:lnTo>
                    <a:pt x="231609" y="58026"/>
                  </a:lnTo>
                  <a:lnTo>
                    <a:pt x="232791" y="69723"/>
                  </a:lnTo>
                  <a:lnTo>
                    <a:pt x="236169" y="80619"/>
                  </a:lnTo>
                  <a:lnTo>
                    <a:pt x="241503" y="90474"/>
                  </a:lnTo>
                  <a:lnTo>
                    <a:pt x="248577" y="99072"/>
                  </a:lnTo>
                  <a:lnTo>
                    <a:pt x="209296" y="157099"/>
                  </a:lnTo>
                  <a:lnTo>
                    <a:pt x="210972" y="165925"/>
                  </a:lnTo>
                  <a:lnTo>
                    <a:pt x="223875" y="174726"/>
                  </a:lnTo>
                  <a:lnTo>
                    <a:pt x="232651" y="173050"/>
                  </a:lnTo>
                  <a:lnTo>
                    <a:pt x="272910" y="113614"/>
                  </a:lnTo>
                  <a:lnTo>
                    <a:pt x="278142" y="115176"/>
                  </a:lnTo>
                  <a:lnTo>
                    <a:pt x="283667" y="116039"/>
                  </a:lnTo>
                  <a:lnTo>
                    <a:pt x="295059" y="116039"/>
                  </a:lnTo>
                  <a:lnTo>
                    <a:pt x="300507" y="115189"/>
                  </a:lnTo>
                  <a:lnTo>
                    <a:pt x="305676" y="113677"/>
                  </a:lnTo>
                  <a:lnTo>
                    <a:pt x="362800" y="193802"/>
                  </a:lnTo>
                  <a:lnTo>
                    <a:pt x="356285" y="202209"/>
                  </a:lnTo>
                  <a:lnTo>
                    <a:pt x="351383" y="211721"/>
                  </a:lnTo>
                  <a:lnTo>
                    <a:pt x="348284" y="222173"/>
                  </a:lnTo>
                  <a:lnTo>
                    <a:pt x="347192" y="233362"/>
                  </a:lnTo>
                  <a:lnTo>
                    <a:pt x="351739" y="255943"/>
                  </a:lnTo>
                  <a:lnTo>
                    <a:pt x="364121" y="274383"/>
                  </a:lnTo>
                  <a:lnTo>
                    <a:pt x="382485" y="286816"/>
                  </a:lnTo>
                  <a:lnTo>
                    <a:pt x="404977" y="291376"/>
                  </a:lnTo>
                  <a:lnTo>
                    <a:pt x="427482" y="286816"/>
                  </a:lnTo>
                  <a:lnTo>
                    <a:pt x="445846" y="274383"/>
                  </a:lnTo>
                  <a:lnTo>
                    <a:pt x="458241" y="255943"/>
                  </a:lnTo>
                  <a:lnTo>
                    <a:pt x="462775" y="233362"/>
                  </a:lnTo>
                  <a:lnTo>
                    <a:pt x="461835" y="222859"/>
                  </a:lnTo>
                  <a:lnTo>
                    <a:pt x="459105" y="212979"/>
                  </a:lnTo>
                  <a:lnTo>
                    <a:pt x="454761" y="203898"/>
                  </a:lnTo>
                  <a:lnTo>
                    <a:pt x="448970" y="195770"/>
                  </a:lnTo>
                  <a:lnTo>
                    <a:pt x="501853" y="112407"/>
                  </a:lnTo>
                  <a:lnTo>
                    <a:pt x="508088" y="114719"/>
                  </a:lnTo>
                  <a:lnTo>
                    <a:pt x="514781" y="116039"/>
                  </a:lnTo>
                  <a:lnTo>
                    <a:pt x="521830" y="116039"/>
                  </a:lnTo>
                  <a:lnTo>
                    <a:pt x="544309" y="111480"/>
                  </a:lnTo>
                  <a:lnTo>
                    <a:pt x="562686" y="99047"/>
                  </a:lnTo>
                  <a:lnTo>
                    <a:pt x="575068" y="80606"/>
                  </a:lnTo>
                  <a:lnTo>
                    <a:pt x="579602" y="58026"/>
                  </a:lnTo>
                  <a:close/>
                </a:path>
              </a:pathLst>
            </a:custGeom>
            <a:solidFill>
              <a:srgbClr val="ECF1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87718" y="1646778"/>
              <a:ext cx="984250" cy="984250"/>
            </a:xfrm>
            <a:custGeom>
              <a:avLst/>
              <a:gdLst/>
              <a:ahLst/>
              <a:cxnLst/>
              <a:rect l="l" t="t" r="r" b="b"/>
              <a:pathLst>
                <a:path w="984250" h="984250">
                  <a:moveTo>
                    <a:pt x="492077" y="984155"/>
                  </a:moveTo>
                  <a:lnTo>
                    <a:pt x="444687" y="981903"/>
                  </a:lnTo>
                  <a:lnTo>
                    <a:pt x="398571" y="975282"/>
                  </a:lnTo>
                  <a:lnTo>
                    <a:pt x="353936" y="964500"/>
                  </a:lnTo>
                  <a:lnTo>
                    <a:pt x="310988" y="949763"/>
                  </a:lnTo>
                  <a:lnTo>
                    <a:pt x="269933" y="931277"/>
                  </a:lnTo>
                  <a:lnTo>
                    <a:pt x="230977" y="909248"/>
                  </a:lnTo>
                  <a:lnTo>
                    <a:pt x="194327" y="883883"/>
                  </a:lnTo>
                  <a:lnTo>
                    <a:pt x="160189" y="855386"/>
                  </a:lnTo>
                  <a:lnTo>
                    <a:pt x="128768" y="823966"/>
                  </a:lnTo>
                  <a:lnTo>
                    <a:pt x="100272" y="789828"/>
                  </a:lnTo>
                  <a:lnTo>
                    <a:pt x="74906" y="753178"/>
                  </a:lnTo>
                  <a:lnTo>
                    <a:pt x="52877" y="714222"/>
                  </a:lnTo>
                  <a:lnTo>
                    <a:pt x="34391" y="673167"/>
                  </a:lnTo>
                  <a:lnTo>
                    <a:pt x="19654" y="630219"/>
                  </a:lnTo>
                  <a:lnTo>
                    <a:pt x="8872" y="585584"/>
                  </a:lnTo>
                  <a:lnTo>
                    <a:pt x="2252" y="539468"/>
                  </a:lnTo>
                  <a:lnTo>
                    <a:pt x="0" y="492077"/>
                  </a:lnTo>
                  <a:lnTo>
                    <a:pt x="2252" y="444687"/>
                  </a:lnTo>
                  <a:lnTo>
                    <a:pt x="8872" y="398571"/>
                  </a:lnTo>
                  <a:lnTo>
                    <a:pt x="19654" y="353936"/>
                  </a:lnTo>
                  <a:lnTo>
                    <a:pt x="34391" y="310988"/>
                  </a:lnTo>
                  <a:lnTo>
                    <a:pt x="52877" y="269933"/>
                  </a:lnTo>
                  <a:lnTo>
                    <a:pt x="74906" y="230977"/>
                  </a:lnTo>
                  <a:lnTo>
                    <a:pt x="100272" y="194327"/>
                  </a:lnTo>
                  <a:lnTo>
                    <a:pt x="128768" y="160189"/>
                  </a:lnTo>
                  <a:lnTo>
                    <a:pt x="160189" y="128768"/>
                  </a:lnTo>
                  <a:lnTo>
                    <a:pt x="194327" y="100272"/>
                  </a:lnTo>
                  <a:lnTo>
                    <a:pt x="230977" y="74906"/>
                  </a:lnTo>
                  <a:lnTo>
                    <a:pt x="269933" y="52877"/>
                  </a:lnTo>
                  <a:lnTo>
                    <a:pt x="310988" y="34391"/>
                  </a:lnTo>
                  <a:lnTo>
                    <a:pt x="353936" y="19654"/>
                  </a:lnTo>
                  <a:lnTo>
                    <a:pt x="398571" y="8872"/>
                  </a:lnTo>
                  <a:lnTo>
                    <a:pt x="444687" y="2252"/>
                  </a:lnTo>
                  <a:lnTo>
                    <a:pt x="492077" y="0"/>
                  </a:lnTo>
                  <a:lnTo>
                    <a:pt x="539468" y="2252"/>
                  </a:lnTo>
                  <a:lnTo>
                    <a:pt x="585584" y="8872"/>
                  </a:lnTo>
                  <a:lnTo>
                    <a:pt x="630219" y="19654"/>
                  </a:lnTo>
                  <a:lnTo>
                    <a:pt x="673167" y="34391"/>
                  </a:lnTo>
                  <a:lnTo>
                    <a:pt x="714222" y="52877"/>
                  </a:lnTo>
                  <a:lnTo>
                    <a:pt x="753178" y="74906"/>
                  </a:lnTo>
                  <a:lnTo>
                    <a:pt x="789828" y="100272"/>
                  </a:lnTo>
                  <a:lnTo>
                    <a:pt x="823966" y="128768"/>
                  </a:lnTo>
                  <a:lnTo>
                    <a:pt x="855386" y="160189"/>
                  </a:lnTo>
                  <a:lnTo>
                    <a:pt x="883883" y="194327"/>
                  </a:lnTo>
                  <a:lnTo>
                    <a:pt x="909248" y="230977"/>
                  </a:lnTo>
                  <a:lnTo>
                    <a:pt x="931277" y="269933"/>
                  </a:lnTo>
                  <a:lnTo>
                    <a:pt x="949763" y="310988"/>
                  </a:lnTo>
                  <a:lnTo>
                    <a:pt x="964500" y="353936"/>
                  </a:lnTo>
                  <a:lnTo>
                    <a:pt x="975282" y="398571"/>
                  </a:lnTo>
                  <a:lnTo>
                    <a:pt x="981903" y="444687"/>
                  </a:lnTo>
                  <a:lnTo>
                    <a:pt x="984155" y="492077"/>
                  </a:lnTo>
                  <a:lnTo>
                    <a:pt x="981903" y="539468"/>
                  </a:lnTo>
                  <a:lnTo>
                    <a:pt x="975282" y="585584"/>
                  </a:lnTo>
                  <a:lnTo>
                    <a:pt x="964500" y="630219"/>
                  </a:lnTo>
                  <a:lnTo>
                    <a:pt x="949763" y="673167"/>
                  </a:lnTo>
                  <a:lnTo>
                    <a:pt x="931277" y="714222"/>
                  </a:lnTo>
                  <a:lnTo>
                    <a:pt x="909248" y="753178"/>
                  </a:lnTo>
                  <a:lnTo>
                    <a:pt x="883883" y="789828"/>
                  </a:lnTo>
                  <a:lnTo>
                    <a:pt x="855386" y="823966"/>
                  </a:lnTo>
                  <a:lnTo>
                    <a:pt x="823966" y="855386"/>
                  </a:lnTo>
                  <a:lnTo>
                    <a:pt x="789828" y="883883"/>
                  </a:lnTo>
                  <a:lnTo>
                    <a:pt x="753178" y="909248"/>
                  </a:lnTo>
                  <a:lnTo>
                    <a:pt x="714222" y="931277"/>
                  </a:lnTo>
                  <a:lnTo>
                    <a:pt x="673167" y="949763"/>
                  </a:lnTo>
                  <a:lnTo>
                    <a:pt x="630219" y="964500"/>
                  </a:lnTo>
                  <a:lnTo>
                    <a:pt x="585584" y="975282"/>
                  </a:lnTo>
                  <a:lnTo>
                    <a:pt x="539468" y="981903"/>
                  </a:lnTo>
                  <a:lnTo>
                    <a:pt x="492077" y="984155"/>
                  </a:lnTo>
                  <a:close/>
                </a:path>
              </a:pathLst>
            </a:custGeom>
            <a:solidFill>
              <a:srgbClr val="FBAF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86737" y="1846383"/>
              <a:ext cx="590550" cy="588645"/>
            </a:xfrm>
            <a:custGeom>
              <a:avLst/>
              <a:gdLst/>
              <a:ahLst/>
              <a:cxnLst/>
              <a:rect l="l" t="t" r="r" b="b"/>
              <a:pathLst>
                <a:path w="590550" h="588644">
                  <a:moveTo>
                    <a:pt x="290258" y="588480"/>
                  </a:moveTo>
                  <a:lnTo>
                    <a:pt x="285356" y="587032"/>
                  </a:lnTo>
                  <a:lnTo>
                    <a:pt x="11292" y="404817"/>
                  </a:lnTo>
                  <a:lnTo>
                    <a:pt x="11133" y="404748"/>
                  </a:lnTo>
                  <a:lnTo>
                    <a:pt x="11046" y="404587"/>
                  </a:lnTo>
                  <a:lnTo>
                    <a:pt x="10895" y="404495"/>
                  </a:lnTo>
                  <a:lnTo>
                    <a:pt x="10577" y="404196"/>
                  </a:lnTo>
                  <a:lnTo>
                    <a:pt x="10163" y="403943"/>
                  </a:lnTo>
                  <a:lnTo>
                    <a:pt x="9781" y="403644"/>
                  </a:lnTo>
                  <a:lnTo>
                    <a:pt x="8350" y="402426"/>
                  </a:lnTo>
                  <a:lnTo>
                    <a:pt x="7952" y="402196"/>
                  </a:lnTo>
                  <a:lnTo>
                    <a:pt x="7642" y="401805"/>
                  </a:lnTo>
                  <a:lnTo>
                    <a:pt x="7316" y="401484"/>
                  </a:lnTo>
                  <a:lnTo>
                    <a:pt x="6839" y="401070"/>
                  </a:lnTo>
                  <a:lnTo>
                    <a:pt x="5447" y="399415"/>
                  </a:lnTo>
                  <a:lnTo>
                    <a:pt x="5169" y="399024"/>
                  </a:lnTo>
                  <a:lnTo>
                    <a:pt x="4339" y="397967"/>
                  </a:lnTo>
                  <a:lnTo>
                    <a:pt x="3562" y="396748"/>
                  </a:lnTo>
                  <a:lnTo>
                    <a:pt x="2727" y="395231"/>
                  </a:lnTo>
                  <a:lnTo>
                    <a:pt x="2306" y="394266"/>
                  </a:lnTo>
                  <a:lnTo>
                    <a:pt x="2075" y="393875"/>
                  </a:lnTo>
                  <a:lnTo>
                    <a:pt x="1662" y="392864"/>
                  </a:lnTo>
                  <a:lnTo>
                    <a:pt x="643" y="389715"/>
                  </a:lnTo>
                  <a:lnTo>
                    <a:pt x="326" y="387922"/>
                  </a:lnTo>
                  <a:lnTo>
                    <a:pt x="214" y="387554"/>
                  </a:lnTo>
                  <a:lnTo>
                    <a:pt x="0" y="386083"/>
                  </a:lnTo>
                  <a:lnTo>
                    <a:pt x="0" y="202320"/>
                  </a:lnTo>
                  <a:lnTo>
                    <a:pt x="186" y="200886"/>
                  </a:lnTo>
                  <a:lnTo>
                    <a:pt x="337" y="200183"/>
                  </a:lnTo>
                  <a:lnTo>
                    <a:pt x="612" y="198707"/>
                  </a:lnTo>
                  <a:lnTo>
                    <a:pt x="10950" y="183754"/>
                  </a:lnTo>
                  <a:lnTo>
                    <a:pt x="281123" y="4249"/>
                  </a:lnTo>
                  <a:lnTo>
                    <a:pt x="287915" y="1062"/>
                  </a:lnTo>
                  <a:lnTo>
                    <a:pt x="295195" y="0"/>
                  </a:lnTo>
                  <a:lnTo>
                    <a:pt x="302475" y="1062"/>
                  </a:lnTo>
                  <a:lnTo>
                    <a:pt x="309267" y="4250"/>
                  </a:lnTo>
                  <a:lnTo>
                    <a:pt x="412053" y="72534"/>
                  </a:lnTo>
                  <a:lnTo>
                    <a:pt x="320570" y="72534"/>
                  </a:lnTo>
                  <a:lnTo>
                    <a:pt x="269820" y="72534"/>
                  </a:lnTo>
                  <a:lnTo>
                    <a:pt x="70994" y="204613"/>
                  </a:lnTo>
                  <a:lnTo>
                    <a:pt x="141939" y="251910"/>
                  </a:lnTo>
                  <a:lnTo>
                    <a:pt x="50682" y="251910"/>
                  </a:lnTo>
                  <a:lnTo>
                    <a:pt x="50682" y="336524"/>
                  </a:lnTo>
                  <a:lnTo>
                    <a:pt x="141997" y="336524"/>
                  </a:lnTo>
                  <a:lnTo>
                    <a:pt x="70994" y="383831"/>
                  </a:lnTo>
                  <a:lnTo>
                    <a:pt x="269820" y="515935"/>
                  </a:lnTo>
                  <a:lnTo>
                    <a:pt x="412028" y="515935"/>
                  </a:lnTo>
                  <a:lnTo>
                    <a:pt x="304999" y="587032"/>
                  </a:lnTo>
                  <a:lnTo>
                    <a:pt x="300131" y="588434"/>
                  </a:lnTo>
                  <a:lnTo>
                    <a:pt x="290258" y="588480"/>
                  </a:lnTo>
                  <a:close/>
                </a:path>
                <a:path w="590550" h="588644">
                  <a:moveTo>
                    <a:pt x="521834" y="263817"/>
                  </a:moveTo>
                  <a:lnTo>
                    <a:pt x="430583" y="263817"/>
                  </a:lnTo>
                  <a:lnTo>
                    <a:pt x="519396" y="204613"/>
                  </a:lnTo>
                  <a:lnTo>
                    <a:pt x="320570" y="72534"/>
                  </a:lnTo>
                  <a:lnTo>
                    <a:pt x="412053" y="72534"/>
                  </a:lnTo>
                  <a:lnTo>
                    <a:pt x="579290" y="183634"/>
                  </a:lnTo>
                  <a:lnTo>
                    <a:pt x="579420" y="183764"/>
                  </a:lnTo>
                  <a:lnTo>
                    <a:pt x="579974" y="184136"/>
                  </a:lnTo>
                  <a:lnTo>
                    <a:pt x="590032" y="200183"/>
                  </a:lnTo>
                  <a:lnTo>
                    <a:pt x="590054" y="200571"/>
                  </a:lnTo>
                  <a:lnTo>
                    <a:pt x="590193" y="200886"/>
                  </a:lnTo>
                  <a:lnTo>
                    <a:pt x="590371" y="202320"/>
                  </a:lnTo>
                  <a:lnTo>
                    <a:pt x="590470" y="251910"/>
                  </a:lnTo>
                  <a:lnTo>
                    <a:pt x="539697" y="251910"/>
                  </a:lnTo>
                  <a:lnTo>
                    <a:pt x="521834" y="263817"/>
                  </a:lnTo>
                  <a:close/>
                </a:path>
                <a:path w="590550" h="588644">
                  <a:moveTo>
                    <a:pt x="251077" y="263817"/>
                  </a:moveTo>
                  <a:lnTo>
                    <a:pt x="159800" y="263817"/>
                  </a:lnTo>
                  <a:lnTo>
                    <a:pt x="269809" y="190490"/>
                  </a:lnTo>
                  <a:lnTo>
                    <a:pt x="269820" y="72534"/>
                  </a:lnTo>
                  <a:lnTo>
                    <a:pt x="320570" y="72534"/>
                  </a:lnTo>
                  <a:lnTo>
                    <a:pt x="320570" y="190490"/>
                  </a:lnTo>
                  <a:lnTo>
                    <a:pt x="386474" y="234417"/>
                  </a:lnTo>
                  <a:lnTo>
                    <a:pt x="295195" y="234417"/>
                  </a:lnTo>
                  <a:lnTo>
                    <a:pt x="251077" y="263817"/>
                  </a:lnTo>
                  <a:close/>
                </a:path>
                <a:path w="590550" h="588644">
                  <a:moveTo>
                    <a:pt x="386495" y="354040"/>
                  </a:moveTo>
                  <a:lnTo>
                    <a:pt x="295195" y="354040"/>
                  </a:lnTo>
                  <a:lnTo>
                    <a:pt x="384931" y="294229"/>
                  </a:lnTo>
                  <a:lnTo>
                    <a:pt x="295195" y="234417"/>
                  </a:lnTo>
                  <a:lnTo>
                    <a:pt x="386474" y="234417"/>
                  </a:lnTo>
                  <a:lnTo>
                    <a:pt x="430583" y="263817"/>
                  </a:lnTo>
                  <a:lnTo>
                    <a:pt x="521834" y="263817"/>
                  </a:lnTo>
                  <a:lnTo>
                    <a:pt x="476212" y="294229"/>
                  </a:lnTo>
                  <a:lnTo>
                    <a:pt x="521869" y="324663"/>
                  </a:lnTo>
                  <a:lnTo>
                    <a:pt x="430583" y="324663"/>
                  </a:lnTo>
                  <a:lnTo>
                    <a:pt x="386495" y="354040"/>
                  </a:lnTo>
                  <a:close/>
                </a:path>
                <a:path w="590550" h="588644">
                  <a:moveTo>
                    <a:pt x="141997" y="336524"/>
                  </a:moveTo>
                  <a:lnTo>
                    <a:pt x="50682" y="336524"/>
                  </a:lnTo>
                  <a:lnTo>
                    <a:pt x="114159" y="294229"/>
                  </a:lnTo>
                  <a:lnTo>
                    <a:pt x="50682" y="251910"/>
                  </a:lnTo>
                  <a:lnTo>
                    <a:pt x="141939" y="251910"/>
                  </a:lnTo>
                  <a:lnTo>
                    <a:pt x="159800" y="263817"/>
                  </a:lnTo>
                  <a:lnTo>
                    <a:pt x="251077" y="263817"/>
                  </a:lnTo>
                  <a:lnTo>
                    <a:pt x="205441" y="294229"/>
                  </a:lnTo>
                  <a:lnTo>
                    <a:pt x="251111" y="324663"/>
                  </a:lnTo>
                  <a:lnTo>
                    <a:pt x="159800" y="324663"/>
                  </a:lnTo>
                  <a:lnTo>
                    <a:pt x="141997" y="336524"/>
                  </a:lnTo>
                  <a:close/>
                </a:path>
                <a:path w="590550" h="588644">
                  <a:moveTo>
                    <a:pt x="590470" y="336547"/>
                  </a:moveTo>
                  <a:lnTo>
                    <a:pt x="539697" y="336547"/>
                  </a:lnTo>
                  <a:lnTo>
                    <a:pt x="539697" y="251910"/>
                  </a:lnTo>
                  <a:lnTo>
                    <a:pt x="590470" y="251910"/>
                  </a:lnTo>
                  <a:lnTo>
                    <a:pt x="590470" y="336547"/>
                  </a:lnTo>
                  <a:close/>
                </a:path>
                <a:path w="590550" h="588644">
                  <a:moveTo>
                    <a:pt x="476212" y="294229"/>
                  </a:moveTo>
                  <a:close/>
                </a:path>
                <a:path w="590550" h="588644">
                  <a:moveTo>
                    <a:pt x="412028" y="515935"/>
                  </a:moveTo>
                  <a:lnTo>
                    <a:pt x="269820" y="515935"/>
                  </a:lnTo>
                  <a:lnTo>
                    <a:pt x="269785" y="397967"/>
                  </a:lnTo>
                  <a:lnTo>
                    <a:pt x="159800" y="324663"/>
                  </a:lnTo>
                  <a:lnTo>
                    <a:pt x="251111" y="324663"/>
                  </a:lnTo>
                  <a:lnTo>
                    <a:pt x="295195" y="354040"/>
                  </a:lnTo>
                  <a:lnTo>
                    <a:pt x="386495" y="354040"/>
                  </a:lnTo>
                  <a:lnTo>
                    <a:pt x="320570" y="397967"/>
                  </a:lnTo>
                  <a:lnTo>
                    <a:pt x="320570" y="515912"/>
                  </a:lnTo>
                  <a:lnTo>
                    <a:pt x="412062" y="515912"/>
                  </a:lnTo>
                  <a:close/>
                </a:path>
                <a:path w="590550" h="588644">
                  <a:moveTo>
                    <a:pt x="412062" y="515912"/>
                  </a:moveTo>
                  <a:lnTo>
                    <a:pt x="320570" y="515912"/>
                  </a:lnTo>
                  <a:lnTo>
                    <a:pt x="519396" y="383831"/>
                  </a:lnTo>
                  <a:lnTo>
                    <a:pt x="430583" y="324663"/>
                  </a:lnTo>
                  <a:lnTo>
                    <a:pt x="521869" y="324663"/>
                  </a:lnTo>
                  <a:lnTo>
                    <a:pt x="539697" y="336547"/>
                  </a:lnTo>
                  <a:lnTo>
                    <a:pt x="590470" y="336547"/>
                  </a:lnTo>
                  <a:lnTo>
                    <a:pt x="590400" y="386083"/>
                  </a:lnTo>
                  <a:lnTo>
                    <a:pt x="582857" y="401874"/>
                  </a:lnTo>
                  <a:lnTo>
                    <a:pt x="582534" y="402219"/>
                  </a:lnTo>
                  <a:lnTo>
                    <a:pt x="581242" y="403346"/>
                  </a:lnTo>
                  <a:lnTo>
                    <a:pt x="579996" y="404311"/>
                  </a:lnTo>
                  <a:lnTo>
                    <a:pt x="579581" y="404587"/>
                  </a:lnTo>
                  <a:lnTo>
                    <a:pt x="579328" y="404817"/>
                  </a:lnTo>
                  <a:lnTo>
                    <a:pt x="579166" y="404909"/>
                  </a:lnTo>
                  <a:lnTo>
                    <a:pt x="412062" y="515912"/>
                  </a:lnTo>
                  <a:close/>
                </a:path>
              </a:pathLst>
            </a:custGeom>
            <a:solidFill>
              <a:srgbClr val="ECF1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90548" y="1646778"/>
              <a:ext cx="984250" cy="984250"/>
            </a:xfrm>
            <a:custGeom>
              <a:avLst/>
              <a:gdLst/>
              <a:ahLst/>
              <a:cxnLst/>
              <a:rect l="l" t="t" r="r" b="b"/>
              <a:pathLst>
                <a:path w="984250" h="984250">
                  <a:moveTo>
                    <a:pt x="492077" y="984155"/>
                  </a:moveTo>
                  <a:lnTo>
                    <a:pt x="444687" y="981903"/>
                  </a:lnTo>
                  <a:lnTo>
                    <a:pt x="398571" y="975282"/>
                  </a:lnTo>
                  <a:lnTo>
                    <a:pt x="353936" y="964500"/>
                  </a:lnTo>
                  <a:lnTo>
                    <a:pt x="310988" y="949763"/>
                  </a:lnTo>
                  <a:lnTo>
                    <a:pt x="269933" y="931277"/>
                  </a:lnTo>
                  <a:lnTo>
                    <a:pt x="230977" y="909248"/>
                  </a:lnTo>
                  <a:lnTo>
                    <a:pt x="194327" y="883883"/>
                  </a:lnTo>
                  <a:lnTo>
                    <a:pt x="160189" y="855386"/>
                  </a:lnTo>
                  <a:lnTo>
                    <a:pt x="128768" y="823966"/>
                  </a:lnTo>
                  <a:lnTo>
                    <a:pt x="100272" y="789828"/>
                  </a:lnTo>
                  <a:lnTo>
                    <a:pt x="74906" y="753178"/>
                  </a:lnTo>
                  <a:lnTo>
                    <a:pt x="52877" y="714222"/>
                  </a:lnTo>
                  <a:lnTo>
                    <a:pt x="34391" y="673167"/>
                  </a:lnTo>
                  <a:lnTo>
                    <a:pt x="19654" y="630219"/>
                  </a:lnTo>
                  <a:lnTo>
                    <a:pt x="8872" y="585584"/>
                  </a:lnTo>
                  <a:lnTo>
                    <a:pt x="2252" y="539468"/>
                  </a:lnTo>
                  <a:lnTo>
                    <a:pt x="0" y="492077"/>
                  </a:lnTo>
                  <a:lnTo>
                    <a:pt x="2252" y="444687"/>
                  </a:lnTo>
                  <a:lnTo>
                    <a:pt x="8872" y="398571"/>
                  </a:lnTo>
                  <a:lnTo>
                    <a:pt x="19654" y="353936"/>
                  </a:lnTo>
                  <a:lnTo>
                    <a:pt x="34391" y="310988"/>
                  </a:lnTo>
                  <a:lnTo>
                    <a:pt x="52877" y="269933"/>
                  </a:lnTo>
                  <a:lnTo>
                    <a:pt x="74906" y="230977"/>
                  </a:lnTo>
                  <a:lnTo>
                    <a:pt x="100272" y="194327"/>
                  </a:lnTo>
                  <a:lnTo>
                    <a:pt x="128768" y="160189"/>
                  </a:lnTo>
                  <a:lnTo>
                    <a:pt x="160189" y="128768"/>
                  </a:lnTo>
                  <a:lnTo>
                    <a:pt x="194327" y="100272"/>
                  </a:lnTo>
                  <a:lnTo>
                    <a:pt x="230977" y="74906"/>
                  </a:lnTo>
                  <a:lnTo>
                    <a:pt x="269933" y="52877"/>
                  </a:lnTo>
                  <a:lnTo>
                    <a:pt x="310988" y="34391"/>
                  </a:lnTo>
                  <a:lnTo>
                    <a:pt x="353936" y="19654"/>
                  </a:lnTo>
                  <a:lnTo>
                    <a:pt x="398571" y="8872"/>
                  </a:lnTo>
                  <a:lnTo>
                    <a:pt x="444687" y="2252"/>
                  </a:lnTo>
                  <a:lnTo>
                    <a:pt x="492077" y="0"/>
                  </a:lnTo>
                  <a:lnTo>
                    <a:pt x="539468" y="2252"/>
                  </a:lnTo>
                  <a:lnTo>
                    <a:pt x="585584" y="8872"/>
                  </a:lnTo>
                  <a:lnTo>
                    <a:pt x="630219" y="19654"/>
                  </a:lnTo>
                  <a:lnTo>
                    <a:pt x="673167" y="34391"/>
                  </a:lnTo>
                  <a:lnTo>
                    <a:pt x="714222" y="52877"/>
                  </a:lnTo>
                  <a:lnTo>
                    <a:pt x="753178" y="74906"/>
                  </a:lnTo>
                  <a:lnTo>
                    <a:pt x="789828" y="100272"/>
                  </a:lnTo>
                  <a:lnTo>
                    <a:pt x="823966" y="128768"/>
                  </a:lnTo>
                  <a:lnTo>
                    <a:pt x="855386" y="160189"/>
                  </a:lnTo>
                  <a:lnTo>
                    <a:pt x="883883" y="194327"/>
                  </a:lnTo>
                  <a:lnTo>
                    <a:pt x="909248" y="230977"/>
                  </a:lnTo>
                  <a:lnTo>
                    <a:pt x="931277" y="269933"/>
                  </a:lnTo>
                  <a:lnTo>
                    <a:pt x="949763" y="310988"/>
                  </a:lnTo>
                  <a:lnTo>
                    <a:pt x="964500" y="353936"/>
                  </a:lnTo>
                  <a:lnTo>
                    <a:pt x="975282" y="398571"/>
                  </a:lnTo>
                  <a:lnTo>
                    <a:pt x="981903" y="444687"/>
                  </a:lnTo>
                  <a:lnTo>
                    <a:pt x="984155" y="492077"/>
                  </a:lnTo>
                  <a:lnTo>
                    <a:pt x="981903" y="539468"/>
                  </a:lnTo>
                  <a:lnTo>
                    <a:pt x="975282" y="585584"/>
                  </a:lnTo>
                  <a:lnTo>
                    <a:pt x="964500" y="630219"/>
                  </a:lnTo>
                  <a:lnTo>
                    <a:pt x="949763" y="673167"/>
                  </a:lnTo>
                  <a:lnTo>
                    <a:pt x="931277" y="714222"/>
                  </a:lnTo>
                  <a:lnTo>
                    <a:pt x="909248" y="753178"/>
                  </a:lnTo>
                  <a:lnTo>
                    <a:pt x="883883" y="789828"/>
                  </a:lnTo>
                  <a:lnTo>
                    <a:pt x="855386" y="823966"/>
                  </a:lnTo>
                  <a:lnTo>
                    <a:pt x="823966" y="855386"/>
                  </a:lnTo>
                  <a:lnTo>
                    <a:pt x="789828" y="883883"/>
                  </a:lnTo>
                  <a:lnTo>
                    <a:pt x="753178" y="909248"/>
                  </a:lnTo>
                  <a:lnTo>
                    <a:pt x="714222" y="931277"/>
                  </a:lnTo>
                  <a:lnTo>
                    <a:pt x="673167" y="949763"/>
                  </a:lnTo>
                  <a:lnTo>
                    <a:pt x="630219" y="964500"/>
                  </a:lnTo>
                  <a:lnTo>
                    <a:pt x="585584" y="975282"/>
                  </a:lnTo>
                  <a:lnTo>
                    <a:pt x="539468" y="981903"/>
                  </a:lnTo>
                  <a:lnTo>
                    <a:pt x="492077" y="984155"/>
                  </a:lnTo>
                  <a:close/>
                </a:path>
              </a:pathLst>
            </a:custGeom>
            <a:solidFill>
              <a:srgbClr val="FBAF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61679" y="1906459"/>
              <a:ext cx="466725" cy="466725"/>
            </a:xfrm>
            <a:custGeom>
              <a:avLst/>
              <a:gdLst/>
              <a:ahLst/>
              <a:cxnLst/>
              <a:rect l="l" t="t" r="r" b="b"/>
              <a:pathLst>
                <a:path w="466725" h="466725">
                  <a:moveTo>
                    <a:pt x="233362" y="466725"/>
                  </a:moveTo>
                  <a:lnTo>
                    <a:pt x="186334" y="461983"/>
                  </a:lnTo>
                  <a:lnTo>
                    <a:pt x="142530" y="448385"/>
                  </a:lnTo>
                  <a:lnTo>
                    <a:pt x="102890" y="426869"/>
                  </a:lnTo>
                  <a:lnTo>
                    <a:pt x="68353" y="398373"/>
                  </a:lnTo>
                  <a:lnTo>
                    <a:pt x="39856" y="363835"/>
                  </a:lnTo>
                  <a:lnTo>
                    <a:pt x="18339" y="324195"/>
                  </a:lnTo>
                  <a:lnTo>
                    <a:pt x="4741" y="280391"/>
                  </a:lnTo>
                  <a:lnTo>
                    <a:pt x="0" y="233362"/>
                  </a:lnTo>
                  <a:lnTo>
                    <a:pt x="4743" y="186317"/>
                  </a:lnTo>
                  <a:lnTo>
                    <a:pt x="18344" y="142507"/>
                  </a:lnTo>
                  <a:lnTo>
                    <a:pt x="39859" y="102871"/>
                  </a:lnTo>
                  <a:lnTo>
                    <a:pt x="68346" y="68346"/>
                  </a:lnTo>
                  <a:lnTo>
                    <a:pt x="101352" y="54672"/>
                  </a:lnTo>
                  <a:lnTo>
                    <a:pt x="118916" y="58090"/>
                  </a:lnTo>
                  <a:lnTo>
                    <a:pt x="148032" y="101352"/>
                  </a:lnTo>
                  <a:lnTo>
                    <a:pt x="117255" y="155069"/>
                  </a:lnTo>
                  <a:lnTo>
                    <a:pt x="104345" y="178847"/>
                  </a:lnTo>
                  <a:lnTo>
                    <a:pt x="96188" y="205132"/>
                  </a:lnTo>
                  <a:lnTo>
                    <a:pt x="93344" y="233362"/>
                  </a:lnTo>
                  <a:lnTo>
                    <a:pt x="100485" y="277608"/>
                  </a:lnTo>
                  <a:lnTo>
                    <a:pt x="120368" y="316042"/>
                  </a:lnTo>
                  <a:lnTo>
                    <a:pt x="150682" y="346356"/>
                  </a:lnTo>
                  <a:lnTo>
                    <a:pt x="189116" y="366239"/>
                  </a:lnTo>
                  <a:lnTo>
                    <a:pt x="233362" y="373380"/>
                  </a:lnTo>
                  <a:lnTo>
                    <a:pt x="277608" y="366239"/>
                  </a:lnTo>
                  <a:lnTo>
                    <a:pt x="316042" y="346356"/>
                  </a:lnTo>
                  <a:lnTo>
                    <a:pt x="346356" y="316042"/>
                  </a:lnTo>
                  <a:lnTo>
                    <a:pt x="366239" y="277608"/>
                  </a:lnTo>
                  <a:lnTo>
                    <a:pt x="373380" y="233362"/>
                  </a:lnTo>
                  <a:lnTo>
                    <a:pt x="366440" y="189720"/>
                  </a:lnTo>
                  <a:lnTo>
                    <a:pt x="347094" y="151707"/>
                  </a:lnTo>
                  <a:lnTo>
                    <a:pt x="317555" y="121515"/>
                  </a:lnTo>
                  <a:lnTo>
                    <a:pt x="280035" y="101337"/>
                  </a:lnTo>
                  <a:lnTo>
                    <a:pt x="280035" y="210026"/>
                  </a:lnTo>
                  <a:lnTo>
                    <a:pt x="276367" y="228186"/>
                  </a:lnTo>
                  <a:lnTo>
                    <a:pt x="233362" y="256698"/>
                  </a:lnTo>
                  <a:lnTo>
                    <a:pt x="190357" y="228186"/>
                  </a:lnTo>
                  <a:lnTo>
                    <a:pt x="186690" y="210026"/>
                  </a:lnTo>
                  <a:lnTo>
                    <a:pt x="186690" y="46672"/>
                  </a:lnTo>
                  <a:lnTo>
                    <a:pt x="190357" y="28501"/>
                  </a:lnTo>
                  <a:lnTo>
                    <a:pt x="200359" y="13666"/>
                  </a:lnTo>
                  <a:lnTo>
                    <a:pt x="215194" y="3666"/>
                  </a:lnTo>
                  <a:lnTo>
                    <a:pt x="233362" y="0"/>
                  </a:lnTo>
                  <a:lnTo>
                    <a:pt x="280391" y="4741"/>
                  </a:lnTo>
                  <a:lnTo>
                    <a:pt x="324195" y="18339"/>
                  </a:lnTo>
                  <a:lnTo>
                    <a:pt x="363835" y="39856"/>
                  </a:lnTo>
                  <a:lnTo>
                    <a:pt x="398373" y="68353"/>
                  </a:lnTo>
                  <a:lnTo>
                    <a:pt x="426869" y="102890"/>
                  </a:lnTo>
                  <a:lnTo>
                    <a:pt x="448385" y="142530"/>
                  </a:lnTo>
                  <a:lnTo>
                    <a:pt x="461983" y="186334"/>
                  </a:lnTo>
                  <a:lnTo>
                    <a:pt x="466725" y="233362"/>
                  </a:lnTo>
                  <a:lnTo>
                    <a:pt x="461983" y="280391"/>
                  </a:lnTo>
                  <a:lnTo>
                    <a:pt x="448385" y="324195"/>
                  </a:lnTo>
                  <a:lnTo>
                    <a:pt x="426869" y="363835"/>
                  </a:lnTo>
                  <a:lnTo>
                    <a:pt x="398373" y="398373"/>
                  </a:lnTo>
                  <a:lnTo>
                    <a:pt x="363835" y="426869"/>
                  </a:lnTo>
                  <a:lnTo>
                    <a:pt x="324195" y="448385"/>
                  </a:lnTo>
                  <a:lnTo>
                    <a:pt x="280391" y="461983"/>
                  </a:lnTo>
                  <a:lnTo>
                    <a:pt x="233362" y="466725"/>
                  </a:lnTo>
                  <a:close/>
                </a:path>
              </a:pathLst>
            </a:custGeom>
            <a:solidFill>
              <a:srgbClr val="ECF1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Овальная выноска 16"/>
          <p:cNvSpPr/>
          <p:nvPr/>
        </p:nvSpPr>
        <p:spPr>
          <a:xfrm>
            <a:off x="522892" y="212340"/>
            <a:ext cx="8925908" cy="3238500"/>
          </a:xfrm>
          <a:prstGeom prst="wedgeEllipseCallout">
            <a:avLst>
              <a:gd name="adj1" fmla="val 65233"/>
              <a:gd name="adj2" fmla="val 329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«Мы реализуем концепцию "Слышащего государства".  Многое в этом направлении уже сделано. Главный инструмент - перезапуск работы  с обращениями граждан.»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Президент Республики Казахстан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Касым-Жомарт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Токаев</a:t>
            </a:r>
          </a:p>
          <a:p>
            <a:pPr algn="ctr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6" t="8963" r="7648" b="12088"/>
          <a:stretch/>
        </p:blipFill>
        <p:spPr bwMode="auto">
          <a:xfrm>
            <a:off x="0" y="0"/>
            <a:ext cx="18426109" cy="1009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BAF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610614" y="-33559"/>
            <a:ext cx="13066771" cy="10746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pc="-405" dirty="0" smtClean="0"/>
              <a:t>Где доступен </a:t>
            </a:r>
            <a:r>
              <a:rPr spc="-405" dirty="0" err="1" smtClean="0"/>
              <a:t>e</a:t>
            </a:r>
            <a:r>
              <a:rPr spc="275" dirty="0" err="1" smtClean="0"/>
              <a:t>O</a:t>
            </a:r>
            <a:r>
              <a:rPr spc="-270" dirty="0" err="1" smtClean="0"/>
              <a:t>t</a:t>
            </a:r>
            <a:r>
              <a:rPr spc="-295" dirty="0" err="1" smtClean="0"/>
              <a:t>i</a:t>
            </a:r>
            <a:r>
              <a:rPr spc="-509" dirty="0" err="1" smtClean="0"/>
              <a:t>n</a:t>
            </a:r>
            <a:r>
              <a:rPr spc="-295" dirty="0" err="1" smtClean="0"/>
              <a:t>i</a:t>
            </a:r>
            <a:r>
              <a:rPr spc="-505" dirty="0" err="1" smtClean="0"/>
              <a:t>sh</a:t>
            </a:r>
            <a:r>
              <a:rPr spc="-385" dirty="0" smtClean="0"/>
              <a:t> </a:t>
            </a:r>
            <a:endParaRPr spc="-29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5" t="30790" r="23183" b="16694"/>
          <a:stretch/>
        </p:blipFill>
        <p:spPr bwMode="auto">
          <a:xfrm>
            <a:off x="1790700" y="1562101"/>
            <a:ext cx="14706600" cy="754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6438900"/>
            <a:ext cx="4038600" cy="38481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172200" y="6438900"/>
            <a:ext cx="5105400" cy="38481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8115300"/>
            <a:ext cx="18288000" cy="23241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163800" y="6591300"/>
            <a:ext cx="3124200" cy="38481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BAF0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3" t="17187" r="25587" b="29402"/>
          <a:stretch/>
        </p:blipFill>
        <p:spPr bwMode="auto">
          <a:xfrm>
            <a:off x="2895600" y="870176"/>
            <a:ext cx="12801600" cy="750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BAF0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8" t="22451" r="22628" b="45186"/>
          <a:stretch/>
        </p:blipFill>
        <p:spPr bwMode="auto">
          <a:xfrm>
            <a:off x="2590800" y="516326"/>
            <a:ext cx="14018806" cy="439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3" t="24424" r="24848" b="45970"/>
          <a:stretch/>
        </p:blipFill>
        <p:spPr bwMode="auto">
          <a:xfrm>
            <a:off x="2590800" y="5372100"/>
            <a:ext cx="14018806" cy="431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0" y="342900"/>
            <a:ext cx="1146365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5400" dirty="0"/>
              <a:t>Как пользоваться </a:t>
            </a:r>
            <a:r>
              <a:rPr lang="en-US" sz="5400" dirty="0" err="1" smtClean="0"/>
              <a:t>eOtinish</a:t>
            </a:r>
            <a:endParaRPr sz="51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t="19490" r="22628" b="12746"/>
          <a:stretch/>
        </p:blipFill>
        <p:spPr bwMode="auto">
          <a:xfrm>
            <a:off x="2057400" y="1156994"/>
            <a:ext cx="13030200" cy="9130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04A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3"/>
            <a:ext cx="18288000" cy="10287000"/>
            <a:chOff x="0" y="3"/>
            <a:chExt cx="18288000" cy="10287000"/>
          </a:xfrm>
        </p:grpSpPr>
        <p:sp>
          <p:nvSpPr>
            <p:cNvPr id="4" name="object 4"/>
            <p:cNvSpPr/>
            <p:nvPr/>
          </p:nvSpPr>
          <p:spPr>
            <a:xfrm>
              <a:off x="7343724" y="11"/>
              <a:ext cx="10944860" cy="10283190"/>
            </a:xfrm>
            <a:custGeom>
              <a:avLst/>
              <a:gdLst/>
              <a:ahLst/>
              <a:cxnLst/>
              <a:rect l="l" t="t" r="r" b="b"/>
              <a:pathLst>
                <a:path w="10944860" h="10283190">
                  <a:moveTo>
                    <a:pt x="10944263" y="0"/>
                  </a:moveTo>
                  <a:lnTo>
                    <a:pt x="8030591" y="0"/>
                  </a:lnTo>
                  <a:lnTo>
                    <a:pt x="7991030" y="25400"/>
                  </a:lnTo>
                  <a:lnTo>
                    <a:pt x="7952587" y="63500"/>
                  </a:lnTo>
                  <a:lnTo>
                    <a:pt x="7915249" y="101600"/>
                  </a:lnTo>
                  <a:lnTo>
                    <a:pt x="7879004" y="127000"/>
                  </a:lnTo>
                  <a:lnTo>
                    <a:pt x="7843812" y="165100"/>
                  </a:lnTo>
                  <a:lnTo>
                    <a:pt x="7809662" y="203200"/>
                  </a:lnTo>
                  <a:lnTo>
                    <a:pt x="7776540" y="241300"/>
                  </a:lnTo>
                  <a:lnTo>
                    <a:pt x="7744434" y="279400"/>
                  </a:lnTo>
                  <a:lnTo>
                    <a:pt x="7713307" y="304800"/>
                  </a:lnTo>
                  <a:lnTo>
                    <a:pt x="7683144" y="342900"/>
                  </a:lnTo>
                  <a:lnTo>
                    <a:pt x="7653934" y="381000"/>
                  </a:lnTo>
                  <a:lnTo>
                    <a:pt x="7625651" y="419100"/>
                  </a:lnTo>
                  <a:lnTo>
                    <a:pt x="7598283" y="457200"/>
                  </a:lnTo>
                  <a:lnTo>
                    <a:pt x="7571803" y="495300"/>
                  </a:lnTo>
                  <a:lnTo>
                    <a:pt x="7546200" y="533400"/>
                  </a:lnTo>
                  <a:lnTo>
                    <a:pt x="7521448" y="571500"/>
                  </a:lnTo>
                  <a:lnTo>
                    <a:pt x="7497534" y="609600"/>
                  </a:lnTo>
                  <a:lnTo>
                    <a:pt x="7474432" y="660400"/>
                  </a:lnTo>
                  <a:lnTo>
                    <a:pt x="7452131" y="698500"/>
                  </a:lnTo>
                  <a:lnTo>
                    <a:pt x="7430605" y="736600"/>
                  </a:lnTo>
                  <a:lnTo>
                    <a:pt x="7409840" y="774700"/>
                  </a:lnTo>
                  <a:lnTo>
                    <a:pt x="7389812" y="812800"/>
                  </a:lnTo>
                  <a:lnTo>
                    <a:pt x="7370508" y="863600"/>
                  </a:lnTo>
                  <a:lnTo>
                    <a:pt x="7351903" y="901700"/>
                  </a:lnTo>
                  <a:lnTo>
                    <a:pt x="7333983" y="939800"/>
                  </a:lnTo>
                  <a:lnTo>
                    <a:pt x="7316724" y="977900"/>
                  </a:lnTo>
                  <a:lnTo>
                    <a:pt x="7300112" y="1028700"/>
                  </a:lnTo>
                  <a:lnTo>
                    <a:pt x="7284123" y="1066800"/>
                  </a:lnTo>
                  <a:lnTo>
                    <a:pt x="7268743" y="1104900"/>
                  </a:lnTo>
                  <a:lnTo>
                    <a:pt x="7253948" y="1155700"/>
                  </a:lnTo>
                  <a:lnTo>
                    <a:pt x="7239724" y="1193800"/>
                  </a:lnTo>
                  <a:lnTo>
                    <a:pt x="7226046" y="1244600"/>
                  </a:lnTo>
                  <a:lnTo>
                    <a:pt x="7212901" y="1282700"/>
                  </a:lnTo>
                  <a:lnTo>
                    <a:pt x="7200265" y="1333500"/>
                  </a:lnTo>
                  <a:lnTo>
                    <a:pt x="7188111" y="1371600"/>
                  </a:lnTo>
                  <a:lnTo>
                    <a:pt x="7176452" y="1422400"/>
                  </a:lnTo>
                  <a:lnTo>
                    <a:pt x="7165226" y="1460500"/>
                  </a:lnTo>
                  <a:lnTo>
                    <a:pt x="7154456" y="1511300"/>
                  </a:lnTo>
                  <a:lnTo>
                    <a:pt x="7144080" y="1549400"/>
                  </a:lnTo>
                  <a:lnTo>
                    <a:pt x="7134123" y="1600200"/>
                  </a:lnTo>
                  <a:lnTo>
                    <a:pt x="7124522" y="1638300"/>
                  </a:lnTo>
                  <a:lnTo>
                    <a:pt x="7115302" y="1689100"/>
                  </a:lnTo>
                  <a:lnTo>
                    <a:pt x="7106412" y="1727200"/>
                  </a:lnTo>
                  <a:lnTo>
                    <a:pt x="7097839" y="1778000"/>
                  </a:lnTo>
                  <a:lnTo>
                    <a:pt x="7089572" y="1828800"/>
                  </a:lnTo>
                  <a:lnTo>
                    <a:pt x="7081583" y="1866900"/>
                  </a:lnTo>
                  <a:lnTo>
                    <a:pt x="7073862" y="1917700"/>
                  </a:lnTo>
                  <a:lnTo>
                    <a:pt x="7066381" y="1968500"/>
                  </a:lnTo>
                  <a:lnTo>
                    <a:pt x="7059130" y="2006600"/>
                  </a:lnTo>
                  <a:lnTo>
                    <a:pt x="7052094" y="2057400"/>
                  </a:lnTo>
                  <a:lnTo>
                    <a:pt x="7045236" y="2108200"/>
                  </a:lnTo>
                  <a:lnTo>
                    <a:pt x="7038543" y="2146300"/>
                  </a:lnTo>
                  <a:lnTo>
                    <a:pt x="7032003" y="2197100"/>
                  </a:lnTo>
                  <a:lnTo>
                    <a:pt x="7025602" y="2247900"/>
                  </a:lnTo>
                  <a:lnTo>
                    <a:pt x="7019303" y="2286000"/>
                  </a:lnTo>
                  <a:lnTo>
                    <a:pt x="7013092" y="2336800"/>
                  </a:lnTo>
                  <a:lnTo>
                    <a:pt x="7006958" y="2387600"/>
                  </a:lnTo>
                  <a:lnTo>
                    <a:pt x="7000888" y="2438400"/>
                  </a:lnTo>
                  <a:lnTo>
                    <a:pt x="6976745" y="2616200"/>
                  </a:lnTo>
                  <a:lnTo>
                    <a:pt x="6970649" y="2667000"/>
                  </a:lnTo>
                  <a:lnTo>
                    <a:pt x="6964502" y="2717800"/>
                  </a:lnTo>
                  <a:lnTo>
                    <a:pt x="6958279" y="2768600"/>
                  </a:lnTo>
                  <a:lnTo>
                    <a:pt x="6951954" y="2806700"/>
                  </a:lnTo>
                  <a:lnTo>
                    <a:pt x="6945503" y="2857500"/>
                  </a:lnTo>
                  <a:lnTo>
                    <a:pt x="6938924" y="2908300"/>
                  </a:lnTo>
                  <a:lnTo>
                    <a:pt x="6932193" y="2959100"/>
                  </a:lnTo>
                  <a:lnTo>
                    <a:pt x="6925284" y="2997200"/>
                  </a:lnTo>
                  <a:lnTo>
                    <a:pt x="6918185" y="3048000"/>
                  </a:lnTo>
                  <a:lnTo>
                    <a:pt x="6910870" y="3098800"/>
                  </a:lnTo>
                  <a:lnTo>
                    <a:pt x="6903326" y="3136900"/>
                  </a:lnTo>
                  <a:lnTo>
                    <a:pt x="6895528" y="3187700"/>
                  </a:lnTo>
                  <a:lnTo>
                    <a:pt x="6887464" y="3238500"/>
                  </a:lnTo>
                  <a:lnTo>
                    <a:pt x="6879107" y="3276600"/>
                  </a:lnTo>
                  <a:lnTo>
                    <a:pt x="6870446" y="3327400"/>
                  </a:lnTo>
                  <a:lnTo>
                    <a:pt x="6861467" y="3378200"/>
                  </a:lnTo>
                  <a:lnTo>
                    <a:pt x="6852132" y="3416300"/>
                  </a:lnTo>
                  <a:lnTo>
                    <a:pt x="6842430" y="3467100"/>
                  </a:lnTo>
                  <a:lnTo>
                    <a:pt x="6832359" y="3517900"/>
                  </a:lnTo>
                  <a:lnTo>
                    <a:pt x="6821868" y="3556000"/>
                  </a:lnTo>
                  <a:lnTo>
                    <a:pt x="6810972" y="3606800"/>
                  </a:lnTo>
                  <a:lnTo>
                    <a:pt x="6799402" y="3657600"/>
                  </a:lnTo>
                  <a:lnTo>
                    <a:pt x="6786829" y="3695700"/>
                  </a:lnTo>
                  <a:lnTo>
                    <a:pt x="6773265" y="3746500"/>
                  </a:lnTo>
                  <a:lnTo>
                    <a:pt x="6758686" y="3784600"/>
                  </a:lnTo>
                  <a:lnTo>
                    <a:pt x="6743103" y="3835400"/>
                  </a:lnTo>
                  <a:lnTo>
                    <a:pt x="6726504" y="3886200"/>
                  </a:lnTo>
                  <a:lnTo>
                    <a:pt x="6708902" y="3924300"/>
                  </a:lnTo>
                  <a:lnTo>
                    <a:pt x="6690284" y="3975100"/>
                  </a:lnTo>
                  <a:lnTo>
                    <a:pt x="6670662" y="4013200"/>
                  </a:lnTo>
                  <a:lnTo>
                    <a:pt x="6650012" y="4064000"/>
                  </a:lnTo>
                  <a:lnTo>
                    <a:pt x="6628358" y="4102100"/>
                  </a:lnTo>
                  <a:lnTo>
                    <a:pt x="6605676" y="4152900"/>
                  </a:lnTo>
                  <a:lnTo>
                    <a:pt x="6581991" y="4191000"/>
                  </a:lnTo>
                  <a:lnTo>
                    <a:pt x="6557264" y="4229100"/>
                  </a:lnTo>
                  <a:lnTo>
                    <a:pt x="6531534" y="4279900"/>
                  </a:lnTo>
                  <a:lnTo>
                    <a:pt x="6504775" y="4318000"/>
                  </a:lnTo>
                  <a:lnTo>
                    <a:pt x="6476987" y="4356100"/>
                  </a:lnTo>
                  <a:lnTo>
                    <a:pt x="6448171" y="4394200"/>
                  </a:lnTo>
                  <a:lnTo>
                    <a:pt x="6418339" y="4432300"/>
                  </a:lnTo>
                  <a:lnTo>
                    <a:pt x="6387465" y="4470400"/>
                  </a:lnTo>
                  <a:lnTo>
                    <a:pt x="6355562" y="4508500"/>
                  </a:lnTo>
                  <a:lnTo>
                    <a:pt x="6322631" y="4546600"/>
                  </a:lnTo>
                  <a:lnTo>
                    <a:pt x="6288671" y="4584700"/>
                  </a:lnTo>
                  <a:lnTo>
                    <a:pt x="6253670" y="4610100"/>
                  </a:lnTo>
                  <a:lnTo>
                    <a:pt x="6217628" y="4648200"/>
                  </a:lnTo>
                  <a:lnTo>
                    <a:pt x="6180556" y="4673600"/>
                  </a:lnTo>
                  <a:lnTo>
                    <a:pt x="6142431" y="4711700"/>
                  </a:lnTo>
                  <a:lnTo>
                    <a:pt x="6103277" y="4737100"/>
                  </a:lnTo>
                  <a:lnTo>
                    <a:pt x="6063081" y="4762500"/>
                  </a:lnTo>
                  <a:lnTo>
                    <a:pt x="6021832" y="4787900"/>
                  </a:lnTo>
                  <a:lnTo>
                    <a:pt x="5979553" y="4813300"/>
                  </a:lnTo>
                  <a:lnTo>
                    <a:pt x="5936208" y="4826000"/>
                  </a:lnTo>
                  <a:lnTo>
                    <a:pt x="5891835" y="4851400"/>
                  </a:lnTo>
                  <a:lnTo>
                    <a:pt x="5846394" y="4864100"/>
                  </a:lnTo>
                  <a:lnTo>
                    <a:pt x="5801004" y="4889500"/>
                  </a:lnTo>
                  <a:lnTo>
                    <a:pt x="5664466" y="4927600"/>
                  </a:lnTo>
                  <a:lnTo>
                    <a:pt x="5618835" y="4927600"/>
                  </a:lnTo>
                  <a:lnTo>
                    <a:pt x="5527446" y="4953000"/>
                  </a:lnTo>
                  <a:lnTo>
                    <a:pt x="5435905" y="4953000"/>
                  </a:lnTo>
                  <a:lnTo>
                    <a:pt x="5390096" y="4965700"/>
                  </a:lnTo>
                  <a:lnTo>
                    <a:pt x="4839589" y="4965700"/>
                  </a:lnTo>
                  <a:lnTo>
                    <a:pt x="4793793" y="4953000"/>
                  </a:lnTo>
                  <a:lnTo>
                    <a:pt x="4474362" y="4953000"/>
                  </a:lnTo>
                  <a:lnTo>
                    <a:pt x="4428947" y="4965700"/>
                  </a:lnTo>
                  <a:lnTo>
                    <a:pt x="4338332" y="4965700"/>
                  </a:lnTo>
                  <a:lnTo>
                    <a:pt x="4293146" y="4978400"/>
                  </a:lnTo>
                  <a:lnTo>
                    <a:pt x="4248035" y="4978400"/>
                  </a:lnTo>
                  <a:lnTo>
                    <a:pt x="4158069" y="5003800"/>
                  </a:lnTo>
                  <a:lnTo>
                    <a:pt x="4113238" y="5003800"/>
                  </a:lnTo>
                  <a:lnTo>
                    <a:pt x="4023855" y="5029200"/>
                  </a:lnTo>
                  <a:lnTo>
                    <a:pt x="3979329" y="5054600"/>
                  </a:lnTo>
                  <a:lnTo>
                    <a:pt x="3890619" y="5080000"/>
                  </a:lnTo>
                  <a:lnTo>
                    <a:pt x="3671278" y="5207000"/>
                  </a:lnTo>
                  <a:lnTo>
                    <a:pt x="3629558" y="5232400"/>
                  </a:lnTo>
                  <a:lnTo>
                    <a:pt x="3589502" y="5270500"/>
                  </a:lnTo>
                  <a:lnTo>
                    <a:pt x="3551085" y="5295900"/>
                  </a:lnTo>
                  <a:lnTo>
                    <a:pt x="3514267" y="5334000"/>
                  </a:lnTo>
                  <a:lnTo>
                    <a:pt x="3479025" y="5372100"/>
                  </a:lnTo>
                  <a:lnTo>
                    <a:pt x="3445319" y="5397500"/>
                  </a:lnTo>
                  <a:lnTo>
                    <a:pt x="3413112" y="5435600"/>
                  </a:lnTo>
                  <a:lnTo>
                    <a:pt x="3382378" y="5473700"/>
                  </a:lnTo>
                  <a:lnTo>
                    <a:pt x="3353092" y="5511800"/>
                  </a:lnTo>
                  <a:lnTo>
                    <a:pt x="3325203" y="5537200"/>
                  </a:lnTo>
                  <a:lnTo>
                    <a:pt x="3298685" y="5575300"/>
                  </a:lnTo>
                  <a:lnTo>
                    <a:pt x="3273501" y="5613400"/>
                  </a:lnTo>
                  <a:lnTo>
                    <a:pt x="3249638" y="5664200"/>
                  </a:lnTo>
                  <a:lnTo>
                    <a:pt x="3227044" y="5702300"/>
                  </a:lnTo>
                  <a:lnTo>
                    <a:pt x="3205683" y="5740400"/>
                  </a:lnTo>
                  <a:lnTo>
                    <a:pt x="3185541" y="5778500"/>
                  </a:lnTo>
                  <a:lnTo>
                    <a:pt x="3166567" y="5816600"/>
                  </a:lnTo>
                  <a:lnTo>
                    <a:pt x="3148749" y="5867400"/>
                  </a:lnTo>
                  <a:lnTo>
                    <a:pt x="3132023" y="5905500"/>
                  </a:lnTo>
                  <a:lnTo>
                    <a:pt x="3116389" y="5943600"/>
                  </a:lnTo>
                  <a:lnTo>
                    <a:pt x="3101784" y="5994400"/>
                  </a:lnTo>
                  <a:lnTo>
                    <a:pt x="3088208" y="6032500"/>
                  </a:lnTo>
                  <a:lnTo>
                    <a:pt x="3075597" y="6083300"/>
                  </a:lnTo>
                  <a:lnTo>
                    <a:pt x="3063938" y="6121400"/>
                  </a:lnTo>
                  <a:lnTo>
                    <a:pt x="3053194" y="6172200"/>
                  </a:lnTo>
                  <a:lnTo>
                    <a:pt x="3043326" y="6210300"/>
                  </a:lnTo>
                  <a:lnTo>
                    <a:pt x="3034309" y="6261100"/>
                  </a:lnTo>
                  <a:lnTo>
                    <a:pt x="3026092" y="6311900"/>
                  </a:lnTo>
                  <a:lnTo>
                    <a:pt x="3018675" y="6350000"/>
                  </a:lnTo>
                  <a:lnTo>
                    <a:pt x="3011995" y="6400800"/>
                  </a:lnTo>
                  <a:lnTo>
                    <a:pt x="3006039" y="6451600"/>
                  </a:lnTo>
                  <a:lnTo>
                    <a:pt x="3000756" y="6502400"/>
                  </a:lnTo>
                  <a:lnTo>
                    <a:pt x="2996133" y="6540500"/>
                  </a:lnTo>
                  <a:lnTo>
                    <a:pt x="2992120" y="6591300"/>
                  </a:lnTo>
                  <a:lnTo>
                    <a:pt x="2988703" y="6642100"/>
                  </a:lnTo>
                  <a:lnTo>
                    <a:pt x="2985833" y="6692900"/>
                  </a:lnTo>
                  <a:lnTo>
                    <a:pt x="2983471" y="6731000"/>
                  </a:lnTo>
                  <a:lnTo>
                    <a:pt x="2981604" y="6781800"/>
                  </a:lnTo>
                  <a:lnTo>
                    <a:pt x="2980194" y="6832600"/>
                  </a:lnTo>
                  <a:lnTo>
                    <a:pt x="2979191" y="6883400"/>
                  </a:lnTo>
                  <a:lnTo>
                    <a:pt x="2978594" y="6934200"/>
                  </a:lnTo>
                  <a:lnTo>
                    <a:pt x="2978340" y="6985000"/>
                  </a:lnTo>
                  <a:lnTo>
                    <a:pt x="2978404" y="7023100"/>
                  </a:lnTo>
                  <a:lnTo>
                    <a:pt x="2978874" y="7073900"/>
                  </a:lnTo>
                  <a:lnTo>
                    <a:pt x="2979280" y="7124700"/>
                  </a:lnTo>
                  <a:lnTo>
                    <a:pt x="2979559" y="7175500"/>
                  </a:lnTo>
                  <a:lnTo>
                    <a:pt x="2979458" y="7277100"/>
                  </a:lnTo>
                  <a:lnTo>
                    <a:pt x="2978950" y="7327900"/>
                  </a:lnTo>
                  <a:lnTo>
                    <a:pt x="2978061" y="7378700"/>
                  </a:lnTo>
                  <a:lnTo>
                    <a:pt x="2976702" y="7429500"/>
                  </a:lnTo>
                  <a:lnTo>
                    <a:pt x="2974835" y="7467600"/>
                  </a:lnTo>
                  <a:lnTo>
                    <a:pt x="2972371" y="7518400"/>
                  </a:lnTo>
                  <a:lnTo>
                    <a:pt x="2969272" y="7569200"/>
                  </a:lnTo>
                  <a:lnTo>
                    <a:pt x="2965437" y="7620000"/>
                  </a:lnTo>
                  <a:lnTo>
                    <a:pt x="2960840" y="7670800"/>
                  </a:lnTo>
                  <a:lnTo>
                    <a:pt x="2955379" y="7721600"/>
                  </a:lnTo>
                  <a:lnTo>
                    <a:pt x="2949016" y="7772400"/>
                  </a:lnTo>
                  <a:lnTo>
                    <a:pt x="2941675" y="7810500"/>
                  </a:lnTo>
                  <a:lnTo>
                    <a:pt x="2933293" y="7861300"/>
                  </a:lnTo>
                  <a:lnTo>
                    <a:pt x="2923806" y="7912100"/>
                  </a:lnTo>
                  <a:lnTo>
                    <a:pt x="2913138" y="7962900"/>
                  </a:lnTo>
                  <a:lnTo>
                    <a:pt x="2901238" y="8013700"/>
                  </a:lnTo>
                  <a:lnTo>
                    <a:pt x="2888132" y="8051800"/>
                  </a:lnTo>
                  <a:lnTo>
                    <a:pt x="2873476" y="8102600"/>
                  </a:lnTo>
                  <a:lnTo>
                    <a:pt x="2857309" y="8153400"/>
                  </a:lnTo>
                  <a:lnTo>
                    <a:pt x="2839656" y="8191500"/>
                  </a:lnTo>
                  <a:lnTo>
                    <a:pt x="2820568" y="8242300"/>
                  </a:lnTo>
                  <a:lnTo>
                    <a:pt x="2800045" y="8280400"/>
                  </a:lnTo>
                  <a:lnTo>
                    <a:pt x="2778150" y="8318500"/>
                  </a:lnTo>
                  <a:lnTo>
                    <a:pt x="2754896" y="8356600"/>
                  </a:lnTo>
                  <a:lnTo>
                    <a:pt x="2730335" y="8407400"/>
                  </a:lnTo>
                  <a:lnTo>
                    <a:pt x="2704477" y="8445500"/>
                  </a:lnTo>
                  <a:lnTo>
                    <a:pt x="2677363" y="8483600"/>
                  </a:lnTo>
                  <a:lnTo>
                    <a:pt x="2649016" y="8521700"/>
                  </a:lnTo>
                  <a:lnTo>
                    <a:pt x="2619489" y="8559800"/>
                  </a:lnTo>
                  <a:lnTo>
                    <a:pt x="2588806" y="8597900"/>
                  </a:lnTo>
                  <a:lnTo>
                    <a:pt x="2556992" y="8623300"/>
                  </a:lnTo>
                  <a:lnTo>
                    <a:pt x="2524087" y="8661400"/>
                  </a:lnTo>
                  <a:lnTo>
                    <a:pt x="2490127" y="8686800"/>
                  </a:lnTo>
                  <a:lnTo>
                    <a:pt x="2455126" y="8724900"/>
                  </a:lnTo>
                  <a:lnTo>
                    <a:pt x="2419134" y="8750300"/>
                  </a:lnTo>
                  <a:lnTo>
                    <a:pt x="2382177" y="8788400"/>
                  </a:lnTo>
                  <a:lnTo>
                    <a:pt x="2344280" y="8813800"/>
                  </a:lnTo>
                  <a:lnTo>
                    <a:pt x="2305481" y="8839200"/>
                  </a:lnTo>
                  <a:lnTo>
                    <a:pt x="2265819" y="8864600"/>
                  </a:lnTo>
                  <a:lnTo>
                    <a:pt x="2225319" y="8890000"/>
                  </a:lnTo>
                  <a:lnTo>
                    <a:pt x="2184019" y="8915400"/>
                  </a:lnTo>
                  <a:lnTo>
                    <a:pt x="2141956" y="8928100"/>
                  </a:lnTo>
                  <a:lnTo>
                    <a:pt x="2099144" y="8953500"/>
                  </a:lnTo>
                  <a:lnTo>
                    <a:pt x="2055622" y="8966200"/>
                  </a:lnTo>
                  <a:lnTo>
                    <a:pt x="2011426" y="8991600"/>
                  </a:lnTo>
                  <a:lnTo>
                    <a:pt x="1781467" y="9055100"/>
                  </a:lnTo>
                  <a:lnTo>
                    <a:pt x="1733892" y="9055100"/>
                  </a:lnTo>
                  <a:lnTo>
                    <a:pt x="1685874" y="9067800"/>
                  </a:lnTo>
                  <a:lnTo>
                    <a:pt x="1635569" y="9067800"/>
                  </a:lnTo>
                  <a:lnTo>
                    <a:pt x="1585582" y="9080500"/>
                  </a:lnTo>
                  <a:lnTo>
                    <a:pt x="1535938" y="9080500"/>
                  </a:lnTo>
                  <a:lnTo>
                    <a:pt x="1437728" y="9105900"/>
                  </a:lnTo>
                  <a:lnTo>
                    <a:pt x="1389176" y="9105900"/>
                  </a:lnTo>
                  <a:lnTo>
                    <a:pt x="1293253" y="9131300"/>
                  </a:lnTo>
                  <a:lnTo>
                    <a:pt x="1245895" y="9131300"/>
                  </a:lnTo>
                  <a:lnTo>
                    <a:pt x="970889" y="9207500"/>
                  </a:lnTo>
                  <a:lnTo>
                    <a:pt x="926680" y="9232900"/>
                  </a:lnTo>
                  <a:lnTo>
                    <a:pt x="882967" y="9245600"/>
                  </a:lnTo>
                  <a:lnTo>
                    <a:pt x="839762" y="9271000"/>
                  </a:lnTo>
                  <a:lnTo>
                    <a:pt x="797064" y="9283700"/>
                  </a:lnTo>
                  <a:lnTo>
                    <a:pt x="713257" y="9334500"/>
                  </a:lnTo>
                  <a:lnTo>
                    <a:pt x="631634" y="9385300"/>
                  </a:lnTo>
                  <a:lnTo>
                    <a:pt x="552284" y="9436100"/>
                  </a:lnTo>
                  <a:lnTo>
                    <a:pt x="513486" y="9474200"/>
                  </a:lnTo>
                  <a:lnTo>
                    <a:pt x="475297" y="9499600"/>
                  </a:lnTo>
                  <a:lnTo>
                    <a:pt x="437705" y="9537700"/>
                  </a:lnTo>
                  <a:lnTo>
                    <a:pt x="400748" y="9575800"/>
                  </a:lnTo>
                  <a:lnTo>
                    <a:pt x="364413" y="9613900"/>
                  </a:lnTo>
                  <a:lnTo>
                    <a:pt x="332651" y="9652000"/>
                  </a:lnTo>
                  <a:lnTo>
                    <a:pt x="301904" y="9690100"/>
                  </a:lnTo>
                  <a:lnTo>
                    <a:pt x="272224" y="9728200"/>
                  </a:lnTo>
                  <a:lnTo>
                    <a:pt x="243636" y="9766300"/>
                  </a:lnTo>
                  <a:lnTo>
                    <a:pt x="216166" y="9804400"/>
                  </a:lnTo>
                  <a:lnTo>
                    <a:pt x="189852" y="9842500"/>
                  </a:lnTo>
                  <a:lnTo>
                    <a:pt x="164719" y="9880600"/>
                  </a:lnTo>
                  <a:lnTo>
                    <a:pt x="140792" y="9931400"/>
                  </a:lnTo>
                  <a:lnTo>
                    <a:pt x="118122" y="9969500"/>
                  </a:lnTo>
                  <a:lnTo>
                    <a:pt x="96723" y="10020300"/>
                  </a:lnTo>
                  <a:lnTo>
                    <a:pt x="76631" y="10058400"/>
                  </a:lnTo>
                  <a:lnTo>
                    <a:pt x="57873" y="10109200"/>
                  </a:lnTo>
                  <a:lnTo>
                    <a:pt x="40487" y="10147300"/>
                  </a:lnTo>
                  <a:lnTo>
                    <a:pt x="24498" y="10198100"/>
                  </a:lnTo>
                  <a:lnTo>
                    <a:pt x="9931" y="10248900"/>
                  </a:lnTo>
                  <a:lnTo>
                    <a:pt x="0" y="10274300"/>
                  </a:lnTo>
                  <a:lnTo>
                    <a:pt x="2477605" y="10274300"/>
                  </a:lnTo>
                  <a:lnTo>
                    <a:pt x="2469197" y="10282695"/>
                  </a:lnTo>
                  <a:lnTo>
                    <a:pt x="10944263" y="10282695"/>
                  </a:lnTo>
                  <a:lnTo>
                    <a:pt x="10944263" y="8826500"/>
                  </a:lnTo>
                  <a:lnTo>
                    <a:pt x="10944263" y="275094"/>
                  </a:lnTo>
                  <a:lnTo>
                    <a:pt x="10944263" y="0"/>
                  </a:lnTo>
                  <a:close/>
                </a:path>
              </a:pathLst>
            </a:custGeom>
            <a:solidFill>
              <a:srgbClr val="FFFFFF">
                <a:alpha val="1372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090909"/>
              <a:ext cx="18288000" cy="4196715"/>
            </a:xfrm>
            <a:custGeom>
              <a:avLst/>
              <a:gdLst/>
              <a:ahLst/>
              <a:cxnLst/>
              <a:rect l="l" t="t" r="r" b="b"/>
              <a:pathLst>
                <a:path w="18288000" h="4196715">
                  <a:moveTo>
                    <a:pt x="0" y="4196089"/>
                  </a:moveTo>
                  <a:lnTo>
                    <a:pt x="0" y="0"/>
                  </a:lnTo>
                  <a:lnTo>
                    <a:pt x="18287999" y="0"/>
                  </a:lnTo>
                  <a:lnTo>
                    <a:pt x="18287999" y="4196089"/>
                  </a:lnTo>
                  <a:lnTo>
                    <a:pt x="0" y="4196089"/>
                  </a:lnTo>
                  <a:close/>
                </a:path>
              </a:pathLst>
            </a:custGeom>
            <a:solidFill>
              <a:srgbClr val="001B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34952" y="899954"/>
              <a:ext cx="6482953" cy="848395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066342" y="298290"/>
              <a:ext cx="5979795" cy="1177925"/>
            </a:xfrm>
            <a:custGeom>
              <a:avLst/>
              <a:gdLst/>
              <a:ahLst/>
              <a:cxnLst/>
              <a:rect l="l" t="t" r="r" b="b"/>
              <a:pathLst>
                <a:path w="5979795" h="1177925">
                  <a:moveTo>
                    <a:pt x="5236226" y="1165608"/>
                  </a:moveTo>
                  <a:lnTo>
                    <a:pt x="4700365" y="1016128"/>
                  </a:lnTo>
                  <a:lnTo>
                    <a:pt x="4753148" y="1017667"/>
                  </a:lnTo>
                  <a:lnTo>
                    <a:pt x="4851794" y="1045185"/>
                  </a:lnTo>
                  <a:lnTo>
                    <a:pt x="4904455" y="1046690"/>
                  </a:lnTo>
                  <a:lnTo>
                    <a:pt x="4953636" y="1060409"/>
                  </a:lnTo>
                  <a:lnTo>
                    <a:pt x="5006148" y="1061872"/>
                  </a:lnTo>
                  <a:lnTo>
                    <a:pt x="5057124" y="1076092"/>
                  </a:lnTo>
                  <a:lnTo>
                    <a:pt x="5163309" y="1079343"/>
                  </a:lnTo>
                  <a:lnTo>
                    <a:pt x="5218799" y="1068453"/>
                  </a:lnTo>
                  <a:lnTo>
                    <a:pt x="5270387" y="1069658"/>
                  </a:lnTo>
                  <a:lnTo>
                    <a:pt x="5325039" y="1058534"/>
                  </a:lnTo>
                  <a:lnTo>
                    <a:pt x="5376070" y="1059584"/>
                  </a:lnTo>
                  <a:lnTo>
                    <a:pt x="5430445" y="1048382"/>
                  </a:lnTo>
                  <a:lnTo>
                    <a:pt x="5481531" y="1036263"/>
                  </a:lnTo>
                  <a:lnTo>
                    <a:pt x="5527646" y="1035942"/>
                  </a:lnTo>
                  <a:lnTo>
                    <a:pt x="5575590" y="1022947"/>
                  </a:lnTo>
                  <a:lnTo>
                    <a:pt x="5621928" y="1009503"/>
                  </a:lnTo>
                  <a:lnTo>
                    <a:pt x="5670046" y="983371"/>
                  </a:lnTo>
                  <a:lnTo>
                    <a:pt x="5713096" y="969010"/>
                  </a:lnTo>
                  <a:lnTo>
                    <a:pt x="5754465" y="954181"/>
                  </a:lnTo>
                  <a:lnTo>
                    <a:pt x="5797542" y="926642"/>
                  </a:lnTo>
                  <a:lnTo>
                    <a:pt x="5838890" y="898622"/>
                  </a:lnTo>
                  <a:lnTo>
                    <a:pt x="5878484" y="870112"/>
                  </a:lnTo>
                  <a:lnTo>
                    <a:pt x="5916301" y="841106"/>
                  </a:lnTo>
                  <a:lnTo>
                    <a:pt x="5927833" y="831139"/>
                  </a:lnTo>
                  <a:lnTo>
                    <a:pt x="5940526" y="821495"/>
                  </a:lnTo>
                  <a:lnTo>
                    <a:pt x="5977915" y="831924"/>
                  </a:lnTo>
                  <a:lnTo>
                    <a:pt x="5979554" y="845566"/>
                  </a:lnTo>
                  <a:lnTo>
                    <a:pt x="5976407" y="857873"/>
                  </a:lnTo>
                  <a:lnTo>
                    <a:pt x="5967093" y="881645"/>
                  </a:lnTo>
                  <a:lnTo>
                    <a:pt x="5945660" y="915221"/>
                  </a:lnTo>
                  <a:lnTo>
                    <a:pt x="5922817" y="935218"/>
                  </a:lnTo>
                  <a:lnTo>
                    <a:pt x="5891995" y="966175"/>
                  </a:lnTo>
                  <a:lnTo>
                    <a:pt x="5856858" y="995928"/>
                  </a:lnTo>
                  <a:lnTo>
                    <a:pt x="5812454" y="1023096"/>
                  </a:lnTo>
                  <a:lnTo>
                    <a:pt x="5770573" y="1037783"/>
                  </a:lnTo>
                  <a:lnTo>
                    <a:pt x="5724250" y="1064416"/>
                  </a:lnTo>
                  <a:lnTo>
                    <a:pt x="5680164" y="1078487"/>
                  </a:lnTo>
                  <a:lnTo>
                    <a:pt x="5631348" y="1104425"/>
                  </a:lnTo>
                  <a:lnTo>
                    <a:pt x="5584484" y="1117722"/>
                  </a:lnTo>
                  <a:lnTo>
                    <a:pt x="5536015" y="1130571"/>
                  </a:lnTo>
                  <a:lnTo>
                    <a:pt x="5485800" y="1142933"/>
                  </a:lnTo>
                  <a:lnTo>
                    <a:pt x="5437106" y="1142535"/>
                  </a:lnTo>
                  <a:lnTo>
                    <a:pt x="5385233" y="1154434"/>
                  </a:lnTo>
                  <a:lnTo>
                    <a:pt x="5336819" y="1154114"/>
                  </a:lnTo>
                  <a:lnTo>
                    <a:pt x="5284917" y="1166005"/>
                  </a:lnTo>
                  <a:lnTo>
                    <a:pt x="5236226" y="1165608"/>
                  </a:lnTo>
                  <a:close/>
                </a:path>
                <a:path w="5979795" h="1177925">
                  <a:moveTo>
                    <a:pt x="2729670" y="136777"/>
                  </a:moveTo>
                  <a:lnTo>
                    <a:pt x="2399024" y="44543"/>
                  </a:lnTo>
                  <a:lnTo>
                    <a:pt x="2449564" y="45456"/>
                  </a:lnTo>
                  <a:lnTo>
                    <a:pt x="2685751" y="111341"/>
                  </a:lnTo>
                  <a:lnTo>
                    <a:pt x="2729670" y="136777"/>
                  </a:lnTo>
                  <a:close/>
                </a:path>
                <a:path w="5979795" h="1177925">
                  <a:moveTo>
                    <a:pt x="47563" y="773008"/>
                  </a:moveTo>
                  <a:lnTo>
                    <a:pt x="0" y="759740"/>
                  </a:lnTo>
                  <a:lnTo>
                    <a:pt x="6360" y="748330"/>
                  </a:lnTo>
                  <a:lnTo>
                    <a:pt x="36958" y="704126"/>
                  </a:lnTo>
                  <a:lnTo>
                    <a:pt x="70415" y="673904"/>
                  </a:lnTo>
                  <a:lnTo>
                    <a:pt x="109600" y="645280"/>
                  </a:lnTo>
                  <a:lnTo>
                    <a:pt x="150556" y="630335"/>
                  </a:lnTo>
                  <a:lnTo>
                    <a:pt x="196919" y="616898"/>
                  </a:lnTo>
                  <a:lnTo>
                    <a:pt x="244143" y="603702"/>
                  </a:lnTo>
                  <a:lnTo>
                    <a:pt x="292363" y="590783"/>
                  </a:lnTo>
                  <a:lnTo>
                    <a:pt x="338304" y="590414"/>
                  </a:lnTo>
                  <a:lnTo>
                    <a:pt x="434129" y="590775"/>
                  </a:lnTo>
                  <a:lnTo>
                    <a:pt x="535454" y="619040"/>
                  </a:lnTo>
                  <a:lnTo>
                    <a:pt x="545465" y="608647"/>
                  </a:lnTo>
                  <a:lnTo>
                    <a:pt x="551192" y="610245"/>
                  </a:lnTo>
                  <a:lnTo>
                    <a:pt x="558158" y="599003"/>
                  </a:lnTo>
                  <a:lnTo>
                    <a:pt x="588044" y="567785"/>
                  </a:lnTo>
                  <a:lnTo>
                    <a:pt x="623041" y="524808"/>
                  </a:lnTo>
                  <a:lnTo>
                    <a:pt x="656239" y="494514"/>
                  </a:lnTo>
                  <a:lnTo>
                    <a:pt x="690963" y="464646"/>
                  </a:lnTo>
                  <a:lnTo>
                    <a:pt x="730541" y="422947"/>
                  </a:lnTo>
                  <a:lnTo>
                    <a:pt x="768063" y="393859"/>
                  </a:lnTo>
                  <a:lnTo>
                    <a:pt x="806855" y="365126"/>
                  </a:lnTo>
                  <a:lnTo>
                    <a:pt x="846833" y="336723"/>
                  </a:lnTo>
                  <a:lnTo>
                    <a:pt x="887911" y="308627"/>
                  </a:lnTo>
                  <a:lnTo>
                    <a:pt x="930004" y="280815"/>
                  </a:lnTo>
                  <a:lnTo>
                    <a:pt x="973025" y="253261"/>
                  </a:lnTo>
                  <a:lnTo>
                    <a:pt x="1018550" y="226406"/>
                  </a:lnTo>
                  <a:lnTo>
                    <a:pt x="1065217" y="199869"/>
                  </a:lnTo>
                  <a:lnTo>
                    <a:pt x="1109577" y="185873"/>
                  </a:lnTo>
                  <a:lnTo>
                    <a:pt x="1158422" y="159944"/>
                  </a:lnTo>
                  <a:lnTo>
                    <a:pt x="1204890" y="146537"/>
                  </a:lnTo>
                  <a:lnTo>
                    <a:pt x="1255772" y="121176"/>
                  </a:lnTo>
                  <a:lnTo>
                    <a:pt x="1304209" y="108318"/>
                  </a:lnTo>
                  <a:lnTo>
                    <a:pt x="1353578" y="95720"/>
                  </a:lnTo>
                  <a:lnTo>
                    <a:pt x="1403843" y="83372"/>
                  </a:lnTo>
                  <a:lnTo>
                    <a:pt x="1454971" y="71264"/>
                  </a:lnTo>
                  <a:lnTo>
                    <a:pt x="1559672" y="47731"/>
                  </a:lnTo>
                  <a:lnTo>
                    <a:pt x="1657860" y="35566"/>
                  </a:lnTo>
                  <a:lnTo>
                    <a:pt x="1708876" y="23428"/>
                  </a:lnTo>
                  <a:lnTo>
                    <a:pt x="1756676" y="23577"/>
                  </a:lnTo>
                  <a:lnTo>
                    <a:pt x="1808126" y="11559"/>
                  </a:lnTo>
                  <a:lnTo>
                    <a:pt x="1856440" y="11851"/>
                  </a:lnTo>
                  <a:lnTo>
                    <a:pt x="1908484" y="0"/>
                  </a:lnTo>
                  <a:lnTo>
                    <a:pt x="2207544" y="4314"/>
                  </a:lnTo>
                  <a:lnTo>
                    <a:pt x="2254490" y="17409"/>
                  </a:lnTo>
                  <a:lnTo>
                    <a:pt x="2304897" y="18286"/>
                  </a:lnTo>
                  <a:lnTo>
                    <a:pt x="2824405" y="163203"/>
                  </a:lnTo>
                  <a:lnTo>
                    <a:pt x="2912398" y="214119"/>
                  </a:lnTo>
                  <a:lnTo>
                    <a:pt x="2961749" y="227886"/>
                  </a:lnTo>
                  <a:lnTo>
                    <a:pt x="3098965" y="305717"/>
                  </a:lnTo>
                  <a:lnTo>
                    <a:pt x="3147942" y="319379"/>
                  </a:lnTo>
                  <a:lnTo>
                    <a:pt x="3284168" y="396934"/>
                  </a:lnTo>
                  <a:lnTo>
                    <a:pt x="2291632" y="120064"/>
                  </a:lnTo>
                  <a:lnTo>
                    <a:pt x="2237610" y="118180"/>
                  </a:lnTo>
                  <a:lnTo>
                    <a:pt x="2187468" y="104192"/>
                  </a:lnTo>
                  <a:lnTo>
                    <a:pt x="2082393" y="101251"/>
                  </a:lnTo>
                  <a:lnTo>
                    <a:pt x="2032254" y="100450"/>
                  </a:lnTo>
                  <a:lnTo>
                    <a:pt x="1978643" y="111865"/>
                  </a:lnTo>
                  <a:lnTo>
                    <a:pt x="1828292" y="109478"/>
                  </a:lnTo>
                  <a:lnTo>
                    <a:pt x="1775045" y="120995"/>
                  </a:lnTo>
                  <a:lnTo>
                    <a:pt x="1676165" y="119782"/>
                  </a:lnTo>
                  <a:lnTo>
                    <a:pt x="1623826" y="131551"/>
                  </a:lnTo>
                  <a:lnTo>
                    <a:pt x="1575324" y="131206"/>
                  </a:lnTo>
                  <a:lnTo>
                    <a:pt x="1473007" y="155404"/>
                  </a:lnTo>
                  <a:lnTo>
                    <a:pt x="1373110" y="180277"/>
                  </a:lnTo>
                  <a:lnTo>
                    <a:pt x="1324220" y="193009"/>
                  </a:lnTo>
                  <a:lnTo>
                    <a:pt x="1276117" y="205960"/>
                  </a:lnTo>
                  <a:lnTo>
                    <a:pt x="1228860" y="219148"/>
                  </a:lnTo>
                  <a:lnTo>
                    <a:pt x="1180577" y="245234"/>
                  </a:lnTo>
                  <a:lnTo>
                    <a:pt x="1136557" y="259324"/>
                  </a:lnTo>
                  <a:lnTo>
                    <a:pt x="1090047" y="285904"/>
                  </a:lnTo>
                  <a:lnTo>
                    <a:pt x="1047941" y="300529"/>
                  </a:lnTo>
                  <a:lnTo>
                    <a:pt x="1003485" y="327682"/>
                  </a:lnTo>
                  <a:lnTo>
                    <a:pt x="960161" y="355151"/>
                  </a:lnTo>
                  <a:lnTo>
                    <a:pt x="918039" y="382956"/>
                  </a:lnTo>
                  <a:lnTo>
                    <a:pt x="880602" y="398883"/>
                  </a:lnTo>
                  <a:lnTo>
                    <a:pt x="837683" y="439650"/>
                  </a:lnTo>
                  <a:lnTo>
                    <a:pt x="799590" y="468578"/>
                  </a:lnTo>
                  <a:lnTo>
                    <a:pt x="762979" y="497920"/>
                  </a:lnTo>
                  <a:lnTo>
                    <a:pt x="727922" y="527695"/>
                  </a:lnTo>
                  <a:lnTo>
                    <a:pt x="691076" y="570156"/>
                  </a:lnTo>
                  <a:lnTo>
                    <a:pt x="659336" y="600857"/>
                  </a:lnTo>
                  <a:lnTo>
                    <a:pt x="649688" y="611351"/>
                  </a:lnTo>
                  <a:lnTo>
                    <a:pt x="637207" y="634239"/>
                  </a:lnTo>
                  <a:lnTo>
                    <a:pt x="628285" y="644935"/>
                  </a:lnTo>
                  <a:lnTo>
                    <a:pt x="619072" y="655550"/>
                  </a:lnTo>
                  <a:lnTo>
                    <a:pt x="663313" y="681076"/>
                  </a:lnTo>
                  <a:lnTo>
                    <a:pt x="702946" y="718501"/>
                  </a:lnTo>
                  <a:lnTo>
                    <a:pt x="787622" y="768492"/>
                  </a:lnTo>
                  <a:lnTo>
                    <a:pt x="824463" y="805138"/>
                  </a:lnTo>
                  <a:lnTo>
                    <a:pt x="466398" y="705255"/>
                  </a:lnTo>
                  <a:lnTo>
                    <a:pt x="445071" y="712491"/>
                  </a:lnTo>
                  <a:lnTo>
                    <a:pt x="409640" y="702607"/>
                  </a:lnTo>
                  <a:lnTo>
                    <a:pt x="313833" y="702251"/>
                  </a:lnTo>
                  <a:lnTo>
                    <a:pt x="264322" y="714810"/>
                  </a:lnTo>
                  <a:lnTo>
                    <a:pt x="219770" y="715567"/>
                  </a:lnTo>
                  <a:lnTo>
                    <a:pt x="173610" y="729060"/>
                  </a:lnTo>
                  <a:lnTo>
                    <a:pt x="126099" y="755362"/>
                  </a:lnTo>
                  <a:lnTo>
                    <a:pt x="102096" y="761851"/>
                  </a:lnTo>
                  <a:lnTo>
                    <a:pt x="75482" y="767611"/>
                  </a:lnTo>
                  <a:lnTo>
                    <a:pt x="47563" y="773008"/>
                  </a:lnTo>
                  <a:close/>
                </a:path>
                <a:path w="5979795" h="1177925">
                  <a:moveTo>
                    <a:pt x="4982010" y="1173803"/>
                  </a:moveTo>
                  <a:lnTo>
                    <a:pt x="3941098" y="883438"/>
                  </a:lnTo>
                  <a:lnTo>
                    <a:pt x="3810672" y="807501"/>
                  </a:lnTo>
                  <a:lnTo>
                    <a:pt x="3763920" y="794460"/>
                  </a:lnTo>
                  <a:lnTo>
                    <a:pt x="3318081" y="538243"/>
                  </a:lnTo>
                  <a:lnTo>
                    <a:pt x="3269746" y="524760"/>
                  </a:lnTo>
                  <a:lnTo>
                    <a:pt x="3044619" y="396036"/>
                  </a:lnTo>
                  <a:lnTo>
                    <a:pt x="3001490" y="370820"/>
                  </a:lnTo>
                  <a:lnTo>
                    <a:pt x="2954860" y="357813"/>
                  </a:lnTo>
                  <a:lnTo>
                    <a:pt x="2868127" y="307249"/>
                  </a:lnTo>
                  <a:lnTo>
                    <a:pt x="2821183" y="294153"/>
                  </a:lnTo>
                  <a:lnTo>
                    <a:pt x="2777530" y="268791"/>
                  </a:lnTo>
                  <a:lnTo>
                    <a:pt x="2730336" y="255627"/>
                  </a:lnTo>
                  <a:lnTo>
                    <a:pt x="2686418" y="230191"/>
                  </a:lnTo>
                  <a:lnTo>
                    <a:pt x="3284168" y="396934"/>
                  </a:lnTo>
                  <a:lnTo>
                    <a:pt x="3510404" y="525968"/>
                  </a:lnTo>
                  <a:lnTo>
                    <a:pt x="3649299" y="591082"/>
                  </a:lnTo>
                  <a:lnTo>
                    <a:pt x="3906062" y="741816"/>
                  </a:lnTo>
                  <a:lnTo>
                    <a:pt x="3952004" y="754632"/>
                  </a:lnTo>
                  <a:lnTo>
                    <a:pt x="4037393" y="804821"/>
                  </a:lnTo>
                  <a:lnTo>
                    <a:pt x="4083694" y="817737"/>
                  </a:lnTo>
                  <a:lnTo>
                    <a:pt x="4126731" y="842927"/>
                  </a:lnTo>
                  <a:lnTo>
                    <a:pt x="4173345" y="855930"/>
                  </a:lnTo>
                  <a:lnTo>
                    <a:pt x="4216725" y="881216"/>
                  </a:lnTo>
                  <a:lnTo>
                    <a:pt x="5236226" y="1165608"/>
                  </a:lnTo>
                  <a:lnTo>
                    <a:pt x="5183799" y="1177353"/>
                  </a:lnTo>
                  <a:lnTo>
                    <a:pt x="4982010" y="1173803"/>
                  </a:lnTo>
                  <a:close/>
                </a:path>
                <a:path w="5979795" h="1177925">
                  <a:moveTo>
                    <a:pt x="4737557" y="1131982"/>
                  </a:moveTo>
                  <a:lnTo>
                    <a:pt x="4075859" y="947400"/>
                  </a:lnTo>
                  <a:lnTo>
                    <a:pt x="3988171" y="896569"/>
                  </a:lnTo>
                  <a:lnTo>
                    <a:pt x="4934742" y="1160617"/>
                  </a:lnTo>
                  <a:lnTo>
                    <a:pt x="4883900" y="1159620"/>
                  </a:lnTo>
                  <a:lnTo>
                    <a:pt x="4788688" y="1133060"/>
                  </a:lnTo>
                  <a:lnTo>
                    <a:pt x="4737557" y="1131982"/>
                  </a:lnTo>
                  <a:close/>
                </a:path>
                <a:path w="5979795" h="1177925">
                  <a:moveTo>
                    <a:pt x="4498523" y="1078488"/>
                  </a:moveTo>
                  <a:lnTo>
                    <a:pt x="4215353" y="999497"/>
                  </a:lnTo>
                  <a:lnTo>
                    <a:pt x="4170959" y="973928"/>
                  </a:lnTo>
                  <a:lnTo>
                    <a:pt x="4548935" y="1079365"/>
                  </a:lnTo>
                  <a:lnTo>
                    <a:pt x="4498523" y="1078488"/>
                  </a:lnTo>
                  <a:close/>
                </a:path>
                <a:path w="5979795" h="1177925">
                  <a:moveTo>
                    <a:pt x="678736" y="1173218"/>
                  </a:moveTo>
                  <a:lnTo>
                    <a:pt x="580660" y="1145859"/>
                  </a:lnTo>
                  <a:lnTo>
                    <a:pt x="540715" y="1108347"/>
                  </a:lnTo>
                  <a:lnTo>
                    <a:pt x="505311" y="1085286"/>
                  </a:lnTo>
                  <a:lnTo>
                    <a:pt x="480379" y="1051962"/>
                  </a:lnTo>
                  <a:lnTo>
                    <a:pt x="461615" y="1020358"/>
                  </a:lnTo>
                  <a:lnTo>
                    <a:pt x="451538" y="977992"/>
                  </a:lnTo>
                  <a:lnTo>
                    <a:pt x="445843" y="936849"/>
                  </a:lnTo>
                  <a:lnTo>
                    <a:pt x="447050" y="884446"/>
                  </a:lnTo>
                  <a:lnTo>
                    <a:pt x="450853" y="832767"/>
                  </a:lnTo>
                  <a:lnTo>
                    <a:pt x="458849" y="795443"/>
                  </a:lnTo>
                  <a:lnTo>
                    <a:pt x="465644" y="770969"/>
                  </a:lnTo>
                  <a:lnTo>
                    <a:pt x="473381" y="746758"/>
                  </a:lnTo>
                  <a:lnTo>
                    <a:pt x="484204" y="710222"/>
                  </a:lnTo>
                  <a:lnTo>
                    <a:pt x="824463" y="805138"/>
                  </a:lnTo>
                  <a:lnTo>
                    <a:pt x="857643" y="840763"/>
                  </a:lnTo>
                  <a:lnTo>
                    <a:pt x="562838" y="758527"/>
                  </a:lnTo>
                  <a:lnTo>
                    <a:pt x="545967" y="793375"/>
                  </a:lnTo>
                  <a:lnTo>
                    <a:pt x="533731" y="842702"/>
                  </a:lnTo>
                  <a:lnTo>
                    <a:pt x="530998" y="881494"/>
                  </a:lnTo>
                  <a:lnTo>
                    <a:pt x="528986" y="933672"/>
                  </a:lnTo>
                  <a:lnTo>
                    <a:pt x="537659" y="975646"/>
                  </a:lnTo>
                  <a:lnTo>
                    <a:pt x="558710" y="1007888"/>
                  </a:lnTo>
                  <a:lnTo>
                    <a:pt x="587204" y="1042206"/>
                  </a:lnTo>
                  <a:lnTo>
                    <a:pt x="621620" y="1078176"/>
                  </a:lnTo>
                  <a:lnTo>
                    <a:pt x="826115" y="1135221"/>
                  </a:lnTo>
                  <a:lnTo>
                    <a:pt x="812998" y="1144746"/>
                  </a:lnTo>
                  <a:lnTo>
                    <a:pt x="768342" y="1171844"/>
                  </a:lnTo>
                  <a:lnTo>
                    <a:pt x="725698" y="1173133"/>
                  </a:lnTo>
                  <a:lnTo>
                    <a:pt x="678736" y="1173218"/>
                  </a:lnTo>
                  <a:close/>
                </a:path>
                <a:path w="5979795" h="1177925">
                  <a:moveTo>
                    <a:pt x="826115" y="1135221"/>
                  </a:moveTo>
                  <a:lnTo>
                    <a:pt x="667259" y="1090907"/>
                  </a:lnTo>
                  <a:lnTo>
                    <a:pt x="716820" y="1091548"/>
                  </a:lnTo>
                  <a:lnTo>
                    <a:pt x="759861" y="1077184"/>
                  </a:lnTo>
                  <a:lnTo>
                    <a:pt x="797034" y="1047999"/>
                  </a:lnTo>
                  <a:lnTo>
                    <a:pt x="828991" y="1004174"/>
                  </a:lnTo>
                  <a:lnTo>
                    <a:pt x="829765" y="1004390"/>
                  </a:lnTo>
                  <a:lnTo>
                    <a:pt x="830470" y="991402"/>
                  </a:lnTo>
                  <a:lnTo>
                    <a:pt x="831466" y="978495"/>
                  </a:lnTo>
                  <a:lnTo>
                    <a:pt x="831736" y="965385"/>
                  </a:lnTo>
                  <a:lnTo>
                    <a:pt x="826854" y="964023"/>
                  </a:lnTo>
                  <a:lnTo>
                    <a:pt x="795857" y="929007"/>
                  </a:lnTo>
                  <a:lnTo>
                    <a:pt x="762931" y="893452"/>
                  </a:lnTo>
                  <a:lnTo>
                    <a:pt x="728280" y="857417"/>
                  </a:lnTo>
                  <a:lnTo>
                    <a:pt x="688696" y="833190"/>
                  </a:lnTo>
                  <a:lnTo>
                    <a:pt x="562838" y="758527"/>
                  </a:lnTo>
                  <a:lnTo>
                    <a:pt x="857643" y="840763"/>
                  </a:lnTo>
                  <a:lnTo>
                    <a:pt x="888140" y="875640"/>
                  </a:lnTo>
                  <a:lnTo>
                    <a:pt x="913521" y="922275"/>
                  </a:lnTo>
                  <a:lnTo>
                    <a:pt x="927372" y="952509"/>
                  </a:lnTo>
                  <a:lnTo>
                    <a:pt x="932450" y="980295"/>
                  </a:lnTo>
                  <a:lnTo>
                    <a:pt x="928393" y="1005533"/>
                  </a:lnTo>
                  <a:lnTo>
                    <a:pt x="911425" y="1040354"/>
                  </a:lnTo>
                  <a:lnTo>
                    <a:pt x="900284" y="1050431"/>
                  </a:lnTo>
                  <a:lnTo>
                    <a:pt x="885188" y="1072590"/>
                  </a:lnTo>
                  <a:lnTo>
                    <a:pt x="869294" y="1094526"/>
                  </a:lnTo>
                  <a:lnTo>
                    <a:pt x="852349" y="1116169"/>
                  </a:lnTo>
                  <a:lnTo>
                    <a:pt x="826115" y="1135221"/>
                  </a:lnTo>
                  <a:close/>
                </a:path>
                <a:path w="5979795" h="1177925">
                  <a:moveTo>
                    <a:pt x="6496" y="774737"/>
                  </a:moveTo>
                  <a:lnTo>
                    <a:pt x="2271" y="760374"/>
                  </a:lnTo>
                  <a:lnTo>
                    <a:pt x="23056" y="766172"/>
                  </a:lnTo>
                  <a:lnTo>
                    <a:pt x="6496" y="774737"/>
                  </a:lnTo>
                  <a:close/>
                </a:path>
              </a:pathLst>
            </a:custGeom>
            <a:solidFill>
              <a:srgbClr val="F5B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02435" y="2623591"/>
            <a:ext cx="12000230" cy="5208477"/>
          </a:xfrm>
          <a:prstGeom prst="rect">
            <a:avLst/>
          </a:prstGeom>
        </p:spPr>
        <p:txBody>
          <a:bodyPr vert="horz" wrap="square" lIns="0" tIns="220345" rIns="0" bIns="0" rtlCol="0">
            <a:spAutoFit/>
          </a:bodyPr>
          <a:lstStyle/>
          <a:p>
            <a:pPr algn="ctr" fontAlgn="base"/>
            <a:r>
              <a:rPr lang="ru-RU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проекте Закона Республики Казахстан "О порядке рассмотрения обращений физических и юридических лиц"</a:t>
            </a:r>
          </a:p>
          <a:p>
            <a:pPr algn="ctr" fontAlgn="base"/>
            <a:r>
              <a:rPr lang="ru-RU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Республики Казахстан от 25 августа 2006 года N 820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072880" y="9271232"/>
            <a:ext cx="7214119" cy="81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10565">
              <a:lnSpc>
                <a:spcPct val="114100"/>
              </a:lnSpc>
              <a:spcBef>
                <a:spcPts val="100"/>
              </a:spcBef>
            </a:pPr>
            <a:r>
              <a:rPr lang="kk-KZ" sz="2300" i="1" spc="120" dirty="0" smtClean="0">
                <a:solidFill>
                  <a:srgbClr val="FFFFFF"/>
                </a:solidFill>
                <a:latin typeface="Arial"/>
                <a:cs typeface="Arial"/>
              </a:rPr>
              <a:t>Полная информация </a:t>
            </a:r>
            <a:r>
              <a:rPr sz="2300" i="1" spc="120" dirty="0" smtClean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lang="en-US" sz="2300" i="1" spc="120" dirty="0" smtClean="0">
                <a:solidFill>
                  <a:srgbClr val="FFFFFF"/>
                </a:solidFill>
                <a:latin typeface="Arial"/>
                <a:cs typeface="Arial"/>
              </a:rPr>
              <a:t>https://adilet.zan.kz/rus/docs/P060000820_</a:t>
            </a:r>
            <a:endParaRPr sz="23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notebook_school_66\Desktop\rehc lbhtrnjhjd\2 ckfq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8" y="0"/>
            <a:ext cx="17971538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17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408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84" y="0"/>
            <a:ext cx="17783616" cy="10587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743654" y="3"/>
            <a:ext cx="7544434" cy="10274300"/>
            <a:chOff x="10743654" y="3"/>
            <a:chExt cx="7544434" cy="10274300"/>
          </a:xfrm>
        </p:grpSpPr>
        <p:sp>
          <p:nvSpPr>
            <p:cNvPr id="3" name="object 3"/>
            <p:cNvSpPr/>
            <p:nvPr/>
          </p:nvSpPr>
          <p:spPr>
            <a:xfrm>
              <a:off x="12768406" y="3"/>
              <a:ext cx="5520055" cy="10274300"/>
            </a:xfrm>
            <a:custGeom>
              <a:avLst/>
              <a:gdLst/>
              <a:ahLst/>
              <a:cxnLst/>
              <a:rect l="l" t="t" r="r" b="b"/>
              <a:pathLst>
                <a:path w="5520055" h="10274300">
                  <a:moveTo>
                    <a:pt x="5479780" y="10274299"/>
                  </a:moveTo>
                  <a:lnTo>
                    <a:pt x="4807218" y="10274299"/>
                  </a:lnTo>
                  <a:lnTo>
                    <a:pt x="4759634" y="10261599"/>
                  </a:lnTo>
                  <a:lnTo>
                    <a:pt x="4664826" y="10261599"/>
                  </a:lnTo>
                  <a:lnTo>
                    <a:pt x="4617606" y="10248899"/>
                  </a:lnTo>
                  <a:lnTo>
                    <a:pt x="4523546" y="10248899"/>
                  </a:lnTo>
                  <a:lnTo>
                    <a:pt x="4476709" y="10236199"/>
                  </a:lnTo>
                  <a:lnTo>
                    <a:pt x="4430003" y="10236199"/>
                  </a:lnTo>
                  <a:lnTo>
                    <a:pt x="4383431" y="10223499"/>
                  </a:lnTo>
                  <a:lnTo>
                    <a:pt x="4336994" y="10223499"/>
                  </a:lnTo>
                  <a:lnTo>
                    <a:pt x="4244533" y="10198099"/>
                  </a:lnTo>
                  <a:lnTo>
                    <a:pt x="4198513" y="10198099"/>
                  </a:lnTo>
                  <a:lnTo>
                    <a:pt x="4106905" y="10172699"/>
                  </a:lnTo>
                  <a:lnTo>
                    <a:pt x="4061320" y="10172699"/>
                  </a:lnTo>
                  <a:lnTo>
                    <a:pt x="3396499" y="9982199"/>
                  </a:lnTo>
                  <a:lnTo>
                    <a:pt x="3353529" y="9956799"/>
                  </a:lnTo>
                  <a:lnTo>
                    <a:pt x="3268131" y="9931399"/>
                  </a:lnTo>
                  <a:lnTo>
                    <a:pt x="3225706" y="9905999"/>
                  </a:lnTo>
                  <a:lnTo>
                    <a:pt x="3141417" y="9880599"/>
                  </a:lnTo>
                  <a:lnTo>
                    <a:pt x="3099556" y="9855199"/>
                  </a:lnTo>
                  <a:lnTo>
                    <a:pt x="3057886" y="9842499"/>
                  </a:lnTo>
                  <a:lnTo>
                    <a:pt x="3016410" y="9817099"/>
                  </a:lnTo>
                  <a:lnTo>
                    <a:pt x="2975130" y="9804399"/>
                  </a:lnTo>
                  <a:lnTo>
                    <a:pt x="2934046" y="9778999"/>
                  </a:lnTo>
                  <a:lnTo>
                    <a:pt x="2893163" y="9766299"/>
                  </a:lnTo>
                  <a:lnTo>
                    <a:pt x="2852480" y="9740899"/>
                  </a:lnTo>
                  <a:lnTo>
                    <a:pt x="2812001" y="9728199"/>
                  </a:lnTo>
                  <a:lnTo>
                    <a:pt x="2731660" y="9677399"/>
                  </a:lnTo>
                  <a:lnTo>
                    <a:pt x="2691802" y="9664699"/>
                  </a:lnTo>
                  <a:lnTo>
                    <a:pt x="2573502" y="9588499"/>
                  </a:lnTo>
                  <a:lnTo>
                    <a:pt x="2534500" y="9575799"/>
                  </a:lnTo>
                  <a:lnTo>
                    <a:pt x="2457154" y="9524999"/>
                  </a:lnTo>
                  <a:lnTo>
                    <a:pt x="2267720" y="9397999"/>
                  </a:lnTo>
                  <a:lnTo>
                    <a:pt x="2120343" y="9296399"/>
                  </a:lnTo>
                  <a:lnTo>
                    <a:pt x="1976810" y="9194799"/>
                  </a:lnTo>
                  <a:lnTo>
                    <a:pt x="1941541" y="9156699"/>
                  </a:lnTo>
                  <a:lnTo>
                    <a:pt x="1837243" y="9080499"/>
                  </a:lnTo>
                  <a:lnTo>
                    <a:pt x="1802985" y="9042399"/>
                  </a:lnTo>
                  <a:lnTo>
                    <a:pt x="1735245" y="8991599"/>
                  </a:lnTo>
                  <a:lnTo>
                    <a:pt x="1701767" y="8953499"/>
                  </a:lnTo>
                  <a:lnTo>
                    <a:pt x="1635602" y="8902699"/>
                  </a:lnTo>
                  <a:lnTo>
                    <a:pt x="1602919" y="8864599"/>
                  </a:lnTo>
                  <a:lnTo>
                    <a:pt x="1570506" y="8839199"/>
                  </a:lnTo>
                  <a:lnTo>
                    <a:pt x="1538364" y="8801099"/>
                  </a:lnTo>
                  <a:lnTo>
                    <a:pt x="1506496" y="8775699"/>
                  </a:lnTo>
                  <a:lnTo>
                    <a:pt x="1474902" y="8737599"/>
                  </a:lnTo>
                  <a:lnTo>
                    <a:pt x="1443586" y="8712199"/>
                  </a:lnTo>
                  <a:lnTo>
                    <a:pt x="1412548" y="8674099"/>
                  </a:lnTo>
                  <a:lnTo>
                    <a:pt x="1381791" y="8648699"/>
                  </a:lnTo>
                  <a:lnTo>
                    <a:pt x="1351318" y="8610599"/>
                  </a:lnTo>
                  <a:lnTo>
                    <a:pt x="1321129" y="8585199"/>
                  </a:lnTo>
                  <a:lnTo>
                    <a:pt x="1291227" y="8547099"/>
                  </a:lnTo>
                  <a:lnTo>
                    <a:pt x="1261613" y="8508999"/>
                  </a:lnTo>
                  <a:lnTo>
                    <a:pt x="1232290" y="8483599"/>
                  </a:lnTo>
                  <a:lnTo>
                    <a:pt x="1203260" y="8445499"/>
                  </a:lnTo>
                  <a:lnTo>
                    <a:pt x="1174525" y="8407399"/>
                  </a:lnTo>
                  <a:lnTo>
                    <a:pt x="1146086" y="8369299"/>
                  </a:lnTo>
                  <a:lnTo>
                    <a:pt x="1117945" y="8343899"/>
                  </a:lnTo>
                  <a:lnTo>
                    <a:pt x="1090105" y="8305799"/>
                  </a:lnTo>
                  <a:lnTo>
                    <a:pt x="1062567" y="8267699"/>
                  </a:lnTo>
                  <a:lnTo>
                    <a:pt x="1035333" y="8229599"/>
                  </a:lnTo>
                  <a:lnTo>
                    <a:pt x="1008405" y="8191499"/>
                  </a:lnTo>
                  <a:lnTo>
                    <a:pt x="981786" y="8166099"/>
                  </a:lnTo>
                  <a:lnTo>
                    <a:pt x="955477" y="8127999"/>
                  </a:lnTo>
                  <a:lnTo>
                    <a:pt x="929479" y="8089899"/>
                  </a:lnTo>
                  <a:lnTo>
                    <a:pt x="903796" y="8051799"/>
                  </a:lnTo>
                  <a:lnTo>
                    <a:pt x="878428" y="8013699"/>
                  </a:lnTo>
                  <a:lnTo>
                    <a:pt x="853379" y="7975599"/>
                  </a:lnTo>
                  <a:lnTo>
                    <a:pt x="828649" y="7937499"/>
                  </a:lnTo>
                  <a:lnTo>
                    <a:pt x="804241" y="7899399"/>
                  </a:lnTo>
                  <a:lnTo>
                    <a:pt x="780157" y="7861299"/>
                  </a:lnTo>
                  <a:lnTo>
                    <a:pt x="756398" y="7823199"/>
                  </a:lnTo>
                  <a:lnTo>
                    <a:pt x="732967" y="7785099"/>
                  </a:lnTo>
                  <a:lnTo>
                    <a:pt x="709865" y="7746999"/>
                  </a:lnTo>
                  <a:lnTo>
                    <a:pt x="687095" y="7708899"/>
                  </a:lnTo>
                  <a:lnTo>
                    <a:pt x="664658" y="7670799"/>
                  </a:lnTo>
                  <a:lnTo>
                    <a:pt x="642556" y="7632699"/>
                  </a:lnTo>
                  <a:lnTo>
                    <a:pt x="620792" y="7594599"/>
                  </a:lnTo>
                  <a:lnTo>
                    <a:pt x="599367" y="7543799"/>
                  </a:lnTo>
                  <a:lnTo>
                    <a:pt x="578283" y="7505699"/>
                  </a:lnTo>
                  <a:lnTo>
                    <a:pt x="557542" y="7467599"/>
                  </a:lnTo>
                  <a:lnTo>
                    <a:pt x="537147" y="7429499"/>
                  </a:lnTo>
                  <a:lnTo>
                    <a:pt x="517098" y="7391399"/>
                  </a:lnTo>
                  <a:lnTo>
                    <a:pt x="497398" y="7340599"/>
                  </a:lnTo>
                  <a:lnTo>
                    <a:pt x="478049" y="7302499"/>
                  </a:lnTo>
                  <a:lnTo>
                    <a:pt x="459053" y="7264399"/>
                  </a:lnTo>
                  <a:lnTo>
                    <a:pt x="440412" y="7226299"/>
                  </a:lnTo>
                  <a:lnTo>
                    <a:pt x="422127" y="7175499"/>
                  </a:lnTo>
                  <a:lnTo>
                    <a:pt x="404201" y="7137399"/>
                  </a:lnTo>
                  <a:lnTo>
                    <a:pt x="386636" y="7099299"/>
                  </a:lnTo>
                  <a:lnTo>
                    <a:pt x="369433" y="7061199"/>
                  </a:lnTo>
                  <a:lnTo>
                    <a:pt x="352594" y="7010399"/>
                  </a:lnTo>
                  <a:lnTo>
                    <a:pt x="336122" y="6972299"/>
                  </a:lnTo>
                  <a:lnTo>
                    <a:pt x="320019" y="6921499"/>
                  </a:lnTo>
                  <a:lnTo>
                    <a:pt x="304285" y="6883399"/>
                  </a:lnTo>
                  <a:lnTo>
                    <a:pt x="288924" y="6845299"/>
                  </a:lnTo>
                  <a:lnTo>
                    <a:pt x="273937" y="6794499"/>
                  </a:lnTo>
                  <a:lnTo>
                    <a:pt x="259326" y="6756399"/>
                  </a:lnTo>
                  <a:lnTo>
                    <a:pt x="245094" y="6705599"/>
                  </a:lnTo>
                  <a:lnTo>
                    <a:pt x="231241" y="6667499"/>
                  </a:lnTo>
                  <a:lnTo>
                    <a:pt x="217770" y="6616699"/>
                  </a:lnTo>
                  <a:lnTo>
                    <a:pt x="204683" y="6578599"/>
                  </a:lnTo>
                  <a:lnTo>
                    <a:pt x="191982" y="6527799"/>
                  </a:lnTo>
                  <a:lnTo>
                    <a:pt x="179669" y="6489699"/>
                  </a:lnTo>
                  <a:lnTo>
                    <a:pt x="167745" y="6438899"/>
                  </a:lnTo>
                  <a:lnTo>
                    <a:pt x="156214" y="6400799"/>
                  </a:lnTo>
                  <a:lnTo>
                    <a:pt x="145075" y="6349999"/>
                  </a:lnTo>
                  <a:lnTo>
                    <a:pt x="134333" y="6311899"/>
                  </a:lnTo>
                  <a:lnTo>
                    <a:pt x="123987" y="6261099"/>
                  </a:lnTo>
                  <a:lnTo>
                    <a:pt x="114041" y="6222999"/>
                  </a:lnTo>
                  <a:lnTo>
                    <a:pt x="104497" y="6172199"/>
                  </a:lnTo>
                  <a:lnTo>
                    <a:pt x="95356" y="6134099"/>
                  </a:lnTo>
                  <a:lnTo>
                    <a:pt x="86620" y="6083299"/>
                  </a:lnTo>
                  <a:lnTo>
                    <a:pt x="78291" y="6032499"/>
                  </a:lnTo>
                  <a:lnTo>
                    <a:pt x="70372" y="5994399"/>
                  </a:lnTo>
                  <a:lnTo>
                    <a:pt x="62864" y="5943599"/>
                  </a:lnTo>
                  <a:lnTo>
                    <a:pt x="55768" y="5892799"/>
                  </a:lnTo>
                  <a:lnTo>
                    <a:pt x="49088" y="5854699"/>
                  </a:lnTo>
                  <a:lnTo>
                    <a:pt x="42824" y="5803899"/>
                  </a:lnTo>
                  <a:lnTo>
                    <a:pt x="36980" y="5753099"/>
                  </a:lnTo>
                  <a:lnTo>
                    <a:pt x="31556" y="5714999"/>
                  </a:lnTo>
                  <a:lnTo>
                    <a:pt x="26555" y="5664199"/>
                  </a:lnTo>
                  <a:lnTo>
                    <a:pt x="21978" y="5613399"/>
                  </a:lnTo>
                  <a:lnTo>
                    <a:pt x="17829" y="5562599"/>
                  </a:lnTo>
                  <a:lnTo>
                    <a:pt x="14107" y="5524499"/>
                  </a:lnTo>
                  <a:lnTo>
                    <a:pt x="10817" y="5473699"/>
                  </a:lnTo>
                  <a:lnTo>
                    <a:pt x="7958" y="5422899"/>
                  </a:lnTo>
                  <a:lnTo>
                    <a:pt x="5535" y="5372099"/>
                  </a:lnTo>
                  <a:lnTo>
                    <a:pt x="3547" y="5333999"/>
                  </a:lnTo>
                  <a:lnTo>
                    <a:pt x="1998" y="5283199"/>
                  </a:lnTo>
                  <a:lnTo>
                    <a:pt x="889" y="5232399"/>
                  </a:lnTo>
                  <a:lnTo>
                    <a:pt x="222" y="5181599"/>
                  </a:lnTo>
                  <a:lnTo>
                    <a:pt x="0" y="5130799"/>
                  </a:lnTo>
                  <a:lnTo>
                    <a:pt x="222" y="5092699"/>
                  </a:lnTo>
                  <a:lnTo>
                    <a:pt x="889" y="5041899"/>
                  </a:lnTo>
                  <a:lnTo>
                    <a:pt x="1998" y="4991099"/>
                  </a:lnTo>
                  <a:lnTo>
                    <a:pt x="3547" y="4940299"/>
                  </a:lnTo>
                  <a:lnTo>
                    <a:pt x="5535" y="4902199"/>
                  </a:lnTo>
                  <a:lnTo>
                    <a:pt x="7958" y="4851399"/>
                  </a:lnTo>
                  <a:lnTo>
                    <a:pt x="10817" y="4800599"/>
                  </a:lnTo>
                  <a:lnTo>
                    <a:pt x="14107" y="4749799"/>
                  </a:lnTo>
                  <a:lnTo>
                    <a:pt x="17829" y="4711699"/>
                  </a:lnTo>
                  <a:lnTo>
                    <a:pt x="21978" y="4660899"/>
                  </a:lnTo>
                  <a:lnTo>
                    <a:pt x="26555" y="4610099"/>
                  </a:lnTo>
                  <a:lnTo>
                    <a:pt x="31556" y="4559299"/>
                  </a:lnTo>
                  <a:lnTo>
                    <a:pt x="36980" y="4521199"/>
                  </a:lnTo>
                  <a:lnTo>
                    <a:pt x="42824" y="4470399"/>
                  </a:lnTo>
                  <a:lnTo>
                    <a:pt x="49088" y="4419599"/>
                  </a:lnTo>
                  <a:lnTo>
                    <a:pt x="55768" y="4381499"/>
                  </a:lnTo>
                  <a:lnTo>
                    <a:pt x="62864" y="4330699"/>
                  </a:lnTo>
                  <a:lnTo>
                    <a:pt x="70372" y="4279899"/>
                  </a:lnTo>
                  <a:lnTo>
                    <a:pt x="78291" y="4241799"/>
                  </a:lnTo>
                  <a:lnTo>
                    <a:pt x="86620" y="4190999"/>
                  </a:lnTo>
                  <a:lnTo>
                    <a:pt x="95356" y="4140199"/>
                  </a:lnTo>
                  <a:lnTo>
                    <a:pt x="104497" y="4102099"/>
                  </a:lnTo>
                  <a:lnTo>
                    <a:pt x="114041" y="4051299"/>
                  </a:lnTo>
                  <a:lnTo>
                    <a:pt x="123987" y="4013199"/>
                  </a:lnTo>
                  <a:lnTo>
                    <a:pt x="134333" y="3962399"/>
                  </a:lnTo>
                  <a:lnTo>
                    <a:pt x="145075" y="3924299"/>
                  </a:lnTo>
                  <a:lnTo>
                    <a:pt x="156214" y="3873499"/>
                  </a:lnTo>
                  <a:lnTo>
                    <a:pt x="167745" y="3835399"/>
                  </a:lnTo>
                  <a:lnTo>
                    <a:pt x="179669" y="3784599"/>
                  </a:lnTo>
                  <a:lnTo>
                    <a:pt x="191982" y="3746499"/>
                  </a:lnTo>
                  <a:lnTo>
                    <a:pt x="204683" y="3695699"/>
                  </a:lnTo>
                  <a:lnTo>
                    <a:pt x="217770" y="3657599"/>
                  </a:lnTo>
                  <a:lnTo>
                    <a:pt x="231241" y="3606799"/>
                  </a:lnTo>
                  <a:lnTo>
                    <a:pt x="245094" y="3568699"/>
                  </a:lnTo>
                  <a:lnTo>
                    <a:pt x="259326" y="3517899"/>
                  </a:lnTo>
                  <a:lnTo>
                    <a:pt x="273937" y="3479799"/>
                  </a:lnTo>
                  <a:lnTo>
                    <a:pt x="288924" y="3428999"/>
                  </a:lnTo>
                  <a:lnTo>
                    <a:pt x="304285" y="3390899"/>
                  </a:lnTo>
                  <a:lnTo>
                    <a:pt x="320019" y="3352799"/>
                  </a:lnTo>
                  <a:lnTo>
                    <a:pt x="336122" y="3301999"/>
                  </a:lnTo>
                  <a:lnTo>
                    <a:pt x="352594" y="3263899"/>
                  </a:lnTo>
                  <a:lnTo>
                    <a:pt x="369433" y="3213099"/>
                  </a:lnTo>
                  <a:lnTo>
                    <a:pt x="386636" y="3174999"/>
                  </a:lnTo>
                  <a:lnTo>
                    <a:pt x="404201" y="3136899"/>
                  </a:lnTo>
                  <a:lnTo>
                    <a:pt x="422127" y="3098799"/>
                  </a:lnTo>
                  <a:lnTo>
                    <a:pt x="440412" y="3047999"/>
                  </a:lnTo>
                  <a:lnTo>
                    <a:pt x="459053" y="3009899"/>
                  </a:lnTo>
                  <a:lnTo>
                    <a:pt x="478049" y="2971799"/>
                  </a:lnTo>
                  <a:lnTo>
                    <a:pt x="497398" y="2933699"/>
                  </a:lnTo>
                  <a:lnTo>
                    <a:pt x="517098" y="2882899"/>
                  </a:lnTo>
                  <a:lnTo>
                    <a:pt x="537147" y="2844799"/>
                  </a:lnTo>
                  <a:lnTo>
                    <a:pt x="557542" y="2806699"/>
                  </a:lnTo>
                  <a:lnTo>
                    <a:pt x="578283" y="2768599"/>
                  </a:lnTo>
                  <a:lnTo>
                    <a:pt x="599367" y="2730499"/>
                  </a:lnTo>
                  <a:lnTo>
                    <a:pt x="620792" y="2679699"/>
                  </a:lnTo>
                  <a:lnTo>
                    <a:pt x="642556" y="2641599"/>
                  </a:lnTo>
                  <a:lnTo>
                    <a:pt x="664658" y="2603499"/>
                  </a:lnTo>
                  <a:lnTo>
                    <a:pt x="687095" y="2565399"/>
                  </a:lnTo>
                  <a:lnTo>
                    <a:pt x="709865" y="2527299"/>
                  </a:lnTo>
                  <a:lnTo>
                    <a:pt x="732967" y="2489199"/>
                  </a:lnTo>
                  <a:lnTo>
                    <a:pt x="756398" y="2451099"/>
                  </a:lnTo>
                  <a:lnTo>
                    <a:pt x="780157" y="2412999"/>
                  </a:lnTo>
                  <a:lnTo>
                    <a:pt x="804241" y="2374899"/>
                  </a:lnTo>
                  <a:lnTo>
                    <a:pt x="828649" y="2336799"/>
                  </a:lnTo>
                  <a:lnTo>
                    <a:pt x="853379" y="2298699"/>
                  </a:lnTo>
                  <a:lnTo>
                    <a:pt x="878428" y="2260599"/>
                  </a:lnTo>
                  <a:lnTo>
                    <a:pt x="903796" y="2222499"/>
                  </a:lnTo>
                  <a:lnTo>
                    <a:pt x="929479" y="2184399"/>
                  </a:lnTo>
                  <a:lnTo>
                    <a:pt x="955477" y="2146299"/>
                  </a:lnTo>
                  <a:lnTo>
                    <a:pt x="981786" y="2108199"/>
                  </a:lnTo>
                  <a:lnTo>
                    <a:pt x="1008405" y="2082799"/>
                  </a:lnTo>
                  <a:lnTo>
                    <a:pt x="1035333" y="2044699"/>
                  </a:lnTo>
                  <a:lnTo>
                    <a:pt x="1062567" y="2006599"/>
                  </a:lnTo>
                  <a:lnTo>
                    <a:pt x="1090105" y="1968499"/>
                  </a:lnTo>
                  <a:lnTo>
                    <a:pt x="1117945" y="1930399"/>
                  </a:lnTo>
                  <a:lnTo>
                    <a:pt x="1146086" y="1904999"/>
                  </a:lnTo>
                  <a:lnTo>
                    <a:pt x="1174525" y="1866899"/>
                  </a:lnTo>
                  <a:lnTo>
                    <a:pt x="1203260" y="1828799"/>
                  </a:lnTo>
                  <a:lnTo>
                    <a:pt x="1232290" y="1790699"/>
                  </a:lnTo>
                  <a:lnTo>
                    <a:pt x="1261613" y="1765299"/>
                  </a:lnTo>
                  <a:lnTo>
                    <a:pt x="1291227" y="1727199"/>
                  </a:lnTo>
                  <a:lnTo>
                    <a:pt x="1321129" y="1689099"/>
                  </a:lnTo>
                  <a:lnTo>
                    <a:pt x="1351318" y="1663699"/>
                  </a:lnTo>
                  <a:lnTo>
                    <a:pt x="1381791" y="1625599"/>
                  </a:lnTo>
                  <a:lnTo>
                    <a:pt x="1412548" y="1600199"/>
                  </a:lnTo>
                  <a:lnTo>
                    <a:pt x="1443586" y="1562099"/>
                  </a:lnTo>
                  <a:lnTo>
                    <a:pt x="1474902" y="1536699"/>
                  </a:lnTo>
                  <a:lnTo>
                    <a:pt x="1506496" y="1498599"/>
                  </a:lnTo>
                  <a:lnTo>
                    <a:pt x="1538364" y="1473199"/>
                  </a:lnTo>
                  <a:lnTo>
                    <a:pt x="1570506" y="1435099"/>
                  </a:lnTo>
                  <a:lnTo>
                    <a:pt x="1602919" y="1409699"/>
                  </a:lnTo>
                  <a:lnTo>
                    <a:pt x="1635602" y="1371599"/>
                  </a:lnTo>
                  <a:lnTo>
                    <a:pt x="1701767" y="1320799"/>
                  </a:lnTo>
                  <a:lnTo>
                    <a:pt x="1735245" y="1282699"/>
                  </a:lnTo>
                  <a:lnTo>
                    <a:pt x="1802985" y="1231899"/>
                  </a:lnTo>
                  <a:lnTo>
                    <a:pt x="1837243" y="1193799"/>
                  </a:lnTo>
                  <a:lnTo>
                    <a:pt x="1941541" y="1117599"/>
                  </a:lnTo>
                  <a:lnTo>
                    <a:pt x="1976810" y="1079499"/>
                  </a:lnTo>
                  <a:lnTo>
                    <a:pt x="2048088" y="1028699"/>
                  </a:lnTo>
                  <a:lnTo>
                    <a:pt x="2193559" y="927099"/>
                  </a:lnTo>
                  <a:lnTo>
                    <a:pt x="2342810" y="825499"/>
                  </a:lnTo>
                  <a:lnTo>
                    <a:pt x="2534500" y="698499"/>
                  </a:lnTo>
                  <a:lnTo>
                    <a:pt x="2573502" y="685799"/>
                  </a:lnTo>
                  <a:lnTo>
                    <a:pt x="2691802" y="609599"/>
                  </a:lnTo>
                  <a:lnTo>
                    <a:pt x="2731660" y="596899"/>
                  </a:lnTo>
                  <a:lnTo>
                    <a:pt x="2812001" y="546099"/>
                  </a:lnTo>
                  <a:lnTo>
                    <a:pt x="2852480" y="533399"/>
                  </a:lnTo>
                  <a:lnTo>
                    <a:pt x="2893163" y="507999"/>
                  </a:lnTo>
                  <a:lnTo>
                    <a:pt x="2934046" y="495299"/>
                  </a:lnTo>
                  <a:lnTo>
                    <a:pt x="2975130" y="469899"/>
                  </a:lnTo>
                  <a:lnTo>
                    <a:pt x="3016410" y="457199"/>
                  </a:lnTo>
                  <a:lnTo>
                    <a:pt x="3057886" y="431799"/>
                  </a:lnTo>
                  <a:lnTo>
                    <a:pt x="3099556" y="419099"/>
                  </a:lnTo>
                  <a:lnTo>
                    <a:pt x="3141417" y="393699"/>
                  </a:lnTo>
                  <a:lnTo>
                    <a:pt x="3225706" y="368299"/>
                  </a:lnTo>
                  <a:lnTo>
                    <a:pt x="3268131" y="342899"/>
                  </a:lnTo>
                  <a:lnTo>
                    <a:pt x="3353529" y="317499"/>
                  </a:lnTo>
                  <a:lnTo>
                    <a:pt x="3396499" y="292099"/>
                  </a:lnTo>
                  <a:lnTo>
                    <a:pt x="4061320" y="101599"/>
                  </a:lnTo>
                  <a:lnTo>
                    <a:pt x="4106905" y="101599"/>
                  </a:lnTo>
                  <a:lnTo>
                    <a:pt x="4198513" y="76199"/>
                  </a:lnTo>
                  <a:lnTo>
                    <a:pt x="4244533" y="76199"/>
                  </a:lnTo>
                  <a:lnTo>
                    <a:pt x="4336994" y="50799"/>
                  </a:lnTo>
                  <a:lnTo>
                    <a:pt x="4383431" y="50799"/>
                  </a:lnTo>
                  <a:lnTo>
                    <a:pt x="4430003" y="38099"/>
                  </a:lnTo>
                  <a:lnTo>
                    <a:pt x="4476709" y="38099"/>
                  </a:lnTo>
                  <a:lnTo>
                    <a:pt x="4523546" y="25399"/>
                  </a:lnTo>
                  <a:lnTo>
                    <a:pt x="4617606" y="25399"/>
                  </a:lnTo>
                  <a:lnTo>
                    <a:pt x="4664826" y="12699"/>
                  </a:lnTo>
                  <a:lnTo>
                    <a:pt x="4759634" y="12699"/>
                  </a:lnTo>
                  <a:lnTo>
                    <a:pt x="4807218" y="0"/>
                  </a:lnTo>
                  <a:lnTo>
                    <a:pt x="5479780" y="0"/>
                  </a:lnTo>
                  <a:lnTo>
                    <a:pt x="5519593" y="12699"/>
                  </a:lnTo>
                  <a:lnTo>
                    <a:pt x="5519593" y="10261599"/>
                  </a:lnTo>
                  <a:lnTo>
                    <a:pt x="5479780" y="10274299"/>
                  </a:lnTo>
                  <a:close/>
                </a:path>
              </a:pathLst>
            </a:custGeom>
            <a:solidFill>
              <a:srgbClr val="FBAF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43654" y="172718"/>
              <a:ext cx="4735260" cy="96201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64413" y="446170"/>
              <a:ext cx="4100656" cy="8898629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8083863" y="3272822"/>
            <a:ext cx="2333625" cy="2333625"/>
          </a:xfrm>
          <a:custGeom>
            <a:avLst/>
            <a:gdLst/>
            <a:ahLst/>
            <a:cxnLst/>
            <a:rect l="l" t="t" r="r" b="b"/>
            <a:pathLst>
              <a:path w="2333625" h="2333625">
                <a:moveTo>
                  <a:pt x="1166812" y="2333624"/>
                </a:moveTo>
                <a:lnTo>
                  <a:pt x="1118716" y="2332651"/>
                </a:lnTo>
                <a:lnTo>
                  <a:pt x="1071115" y="2329756"/>
                </a:lnTo>
                <a:lnTo>
                  <a:pt x="1024047" y="2324978"/>
                </a:lnTo>
                <a:lnTo>
                  <a:pt x="977549" y="2318353"/>
                </a:lnTo>
                <a:lnTo>
                  <a:pt x="931658" y="2309919"/>
                </a:lnTo>
                <a:lnTo>
                  <a:pt x="886413" y="2299713"/>
                </a:lnTo>
                <a:lnTo>
                  <a:pt x="841851" y="2287775"/>
                </a:lnTo>
                <a:lnTo>
                  <a:pt x="798009" y="2274139"/>
                </a:lnTo>
                <a:lnTo>
                  <a:pt x="754925" y="2258845"/>
                </a:lnTo>
                <a:lnTo>
                  <a:pt x="712636" y="2241930"/>
                </a:lnTo>
                <a:lnTo>
                  <a:pt x="671180" y="2223432"/>
                </a:lnTo>
                <a:lnTo>
                  <a:pt x="630594" y="2203387"/>
                </a:lnTo>
                <a:lnTo>
                  <a:pt x="590917" y="2181833"/>
                </a:lnTo>
                <a:lnTo>
                  <a:pt x="552185" y="2158809"/>
                </a:lnTo>
                <a:lnTo>
                  <a:pt x="514436" y="2134351"/>
                </a:lnTo>
                <a:lnTo>
                  <a:pt x="477708" y="2108497"/>
                </a:lnTo>
                <a:lnTo>
                  <a:pt x="442037" y="2081285"/>
                </a:lnTo>
                <a:lnTo>
                  <a:pt x="407463" y="2052752"/>
                </a:lnTo>
                <a:lnTo>
                  <a:pt x="374022" y="2022935"/>
                </a:lnTo>
                <a:lnTo>
                  <a:pt x="341751" y="1991873"/>
                </a:lnTo>
                <a:lnTo>
                  <a:pt x="310689" y="1959602"/>
                </a:lnTo>
                <a:lnTo>
                  <a:pt x="280872" y="1926161"/>
                </a:lnTo>
                <a:lnTo>
                  <a:pt x="252339" y="1891586"/>
                </a:lnTo>
                <a:lnTo>
                  <a:pt x="225127" y="1855916"/>
                </a:lnTo>
                <a:lnTo>
                  <a:pt x="199273" y="1819188"/>
                </a:lnTo>
                <a:lnTo>
                  <a:pt x="174815" y="1781439"/>
                </a:lnTo>
                <a:lnTo>
                  <a:pt x="151790" y="1742707"/>
                </a:lnTo>
                <a:lnTo>
                  <a:pt x="130237" y="1703029"/>
                </a:lnTo>
                <a:lnTo>
                  <a:pt x="110192" y="1662444"/>
                </a:lnTo>
                <a:lnTo>
                  <a:pt x="91693" y="1620988"/>
                </a:lnTo>
                <a:lnTo>
                  <a:pt x="74778" y="1578699"/>
                </a:lnTo>
                <a:lnTo>
                  <a:pt x="59484" y="1535615"/>
                </a:lnTo>
                <a:lnTo>
                  <a:pt x="45849" y="1491773"/>
                </a:lnTo>
                <a:lnTo>
                  <a:pt x="33910" y="1447210"/>
                </a:lnTo>
                <a:lnTo>
                  <a:pt x="23705" y="1401965"/>
                </a:lnTo>
                <a:lnTo>
                  <a:pt x="15271" y="1356075"/>
                </a:lnTo>
                <a:lnTo>
                  <a:pt x="8646" y="1309577"/>
                </a:lnTo>
                <a:lnTo>
                  <a:pt x="3867" y="1262509"/>
                </a:lnTo>
                <a:lnTo>
                  <a:pt x="973" y="1214908"/>
                </a:lnTo>
                <a:lnTo>
                  <a:pt x="0" y="1166812"/>
                </a:lnTo>
                <a:lnTo>
                  <a:pt x="973" y="1118716"/>
                </a:lnTo>
                <a:lnTo>
                  <a:pt x="3867" y="1071115"/>
                </a:lnTo>
                <a:lnTo>
                  <a:pt x="8646" y="1024047"/>
                </a:lnTo>
                <a:lnTo>
                  <a:pt x="15271" y="977549"/>
                </a:lnTo>
                <a:lnTo>
                  <a:pt x="23705" y="931658"/>
                </a:lnTo>
                <a:lnTo>
                  <a:pt x="33910" y="886413"/>
                </a:lnTo>
                <a:lnTo>
                  <a:pt x="45849" y="841851"/>
                </a:lnTo>
                <a:lnTo>
                  <a:pt x="59484" y="798009"/>
                </a:lnTo>
                <a:lnTo>
                  <a:pt x="74778" y="754925"/>
                </a:lnTo>
                <a:lnTo>
                  <a:pt x="91693" y="712636"/>
                </a:lnTo>
                <a:lnTo>
                  <a:pt x="110192" y="671180"/>
                </a:lnTo>
                <a:lnTo>
                  <a:pt x="130237" y="630594"/>
                </a:lnTo>
                <a:lnTo>
                  <a:pt x="151790" y="590917"/>
                </a:lnTo>
                <a:lnTo>
                  <a:pt x="174815" y="552185"/>
                </a:lnTo>
                <a:lnTo>
                  <a:pt x="199273" y="514436"/>
                </a:lnTo>
                <a:lnTo>
                  <a:pt x="225127" y="477708"/>
                </a:lnTo>
                <a:lnTo>
                  <a:pt x="252339" y="442037"/>
                </a:lnTo>
                <a:lnTo>
                  <a:pt x="280872" y="407463"/>
                </a:lnTo>
                <a:lnTo>
                  <a:pt x="310689" y="374022"/>
                </a:lnTo>
                <a:lnTo>
                  <a:pt x="341751" y="341751"/>
                </a:lnTo>
                <a:lnTo>
                  <a:pt x="374022" y="310689"/>
                </a:lnTo>
                <a:lnTo>
                  <a:pt x="407463" y="280872"/>
                </a:lnTo>
                <a:lnTo>
                  <a:pt x="442037" y="252339"/>
                </a:lnTo>
                <a:lnTo>
                  <a:pt x="477708" y="225127"/>
                </a:lnTo>
                <a:lnTo>
                  <a:pt x="514436" y="199273"/>
                </a:lnTo>
                <a:lnTo>
                  <a:pt x="552185" y="174815"/>
                </a:lnTo>
                <a:lnTo>
                  <a:pt x="590917" y="151790"/>
                </a:lnTo>
                <a:lnTo>
                  <a:pt x="630594" y="130237"/>
                </a:lnTo>
                <a:lnTo>
                  <a:pt x="671180" y="110192"/>
                </a:lnTo>
                <a:lnTo>
                  <a:pt x="712636" y="91693"/>
                </a:lnTo>
                <a:lnTo>
                  <a:pt x="754925" y="74778"/>
                </a:lnTo>
                <a:lnTo>
                  <a:pt x="798009" y="59484"/>
                </a:lnTo>
                <a:lnTo>
                  <a:pt x="841851" y="45849"/>
                </a:lnTo>
                <a:lnTo>
                  <a:pt x="886413" y="33910"/>
                </a:lnTo>
                <a:lnTo>
                  <a:pt x="931658" y="23705"/>
                </a:lnTo>
                <a:lnTo>
                  <a:pt x="977549" y="15271"/>
                </a:lnTo>
                <a:lnTo>
                  <a:pt x="1024047" y="8646"/>
                </a:lnTo>
                <a:lnTo>
                  <a:pt x="1071115" y="3867"/>
                </a:lnTo>
                <a:lnTo>
                  <a:pt x="1118716" y="973"/>
                </a:lnTo>
                <a:lnTo>
                  <a:pt x="1166812" y="0"/>
                </a:lnTo>
                <a:lnTo>
                  <a:pt x="1214908" y="973"/>
                </a:lnTo>
                <a:lnTo>
                  <a:pt x="1262509" y="3867"/>
                </a:lnTo>
                <a:lnTo>
                  <a:pt x="1309577" y="8646"/>
                </a:lnTo>
                <a:lnTo>
                  <a:pt x="1356075" y="15271"/>
                </a:lnTo>
                <a:lnTo>
                  <a:pt x="1401965" y="23705"/>
                </a:lnTo>
                <a:lnTo>
                  <a:pt x="1447210" y="33910"/>
                </a:lnTo>
                <a:lnTo>
                  <a:pt x="1491773" y="45849"/>
                </a:lnTo>
                <a:lnTo>
                  <a:pt x="1535615" y="59484"/>
                </a:lnTo>
                <a:lnTo>
                  <a:pt x="1578699" y="74778"/>
                </a:lnTo>
                <a:lnTo>
                  <a:pt x="1620988" y="91693"/>
                </a:lnTo>
                <a:lnTo>
                  <a:pt x="1662444" y="110192"/>
                </a:lnTo>
                <a:lnTo>
                  <a:pt x="1703029" y="130237"/>
                </a:lnTo>
                <a:lnTo>
                  <a:pt x="1742707" y="151790"/>
                </a:lnTo>
                <a:lnTo>
                  <a:pt x="1781439" y="174815"/>
                </a:lnTo>
                <a:lnTo>
                  <a:pt x="1819188" y="199273"/>
                </a:lnTo>
                <a:lnTo>
                  <a:pt x="1855916" y="225127"/>
                </a:lnTo>
                <a:lnTo>
                  <a:pt x="1891586" y="252339"/>
                </a:lnTo>
                <a:lnTo>
                  <a:pt x="1926161" y="280872"/>
                </a:lnTo>
                <a:lnTo>
                  <a:pt x="1959602" y="310689"/>
                </a:lnTo>
                <a:lnTo>
                  <a:pt x="1991873" y="341751"/>
                </a:lnTo>
                <a:lnTo>
                  <a:pt x="2022935" y="374022"/>
                </a:lnTo>
                <a:lnTo>
                  <a:pt x="2052752" y="407463"/>
                </a:lnTo>
                <a:lnTo>
                  <a:pt x="2081285" y="442037"/>
                </a:lnTo>
                <a:lnTo>
                  <a:pt x="2108497" y="477708"/>
                </a:lnTo>
                <a:lnTo>
                  <a:pt x="2134351" y="514436"/>
                </a:lnTo>
                <a:lnTo>
                  <a:pt x="2158809" y="552185"/>
                </a:lnTo>
                <a:lnTo>
                  <a:pt x="2181833" y="590917"/>
                </a:lnTo>
                <a:lnTo>
                  <a:pt x="2203387" y="630594"/>
                </a:lnTo>
                <a:lnTo>
                  <a:pt x="2223432" y="671180"/>
                </a:lnTo>
                <a:lnTo>
                  <a:pt x="2241930" y="712636"/>
                </a:lnTo>
                <a:lnTo>
                  <a:pt x="2258845" y="754925"/>
                </a:lnTo>
                <a:lnTo>
                  <a:pt x="2274139" y="798009"/>
                </a:lnTo>
                <a:lnTo>
                  <a:pt x="2287775" y="841851"/>
                </a:lnTo>
                <a:lnTo>
                  <a:pt x="2299713" y="886413"/>
                </a:lnTo>
                <a:lnTo>
                  <a:pt x="2309919" y="931658"/>
                </a:lnTo>
                <a:lnTo>
                  <a:pt x="2318353" y="977549"/>
                </a:lnTo>
                <a:lnTo>
                  <a:pt x="2324978" y="1024047"/>
                </a:lnTo>
                <a:lnTo>
                  <a:pt x="2329756" y="1071115"/>
                </a:lnTo>
                <a:lnTo>
                  <a:pt x="2332651" y="1118716"/>
                </a:lnTo>
                <a:lnTo>
                  <a:pt x="2333624" y="1166812"/>
                </a:lnTo>
                <a:lnTo>
                  <a:pt x="2332651" y="1214908"/>
                </a:lnTo>
                <a:lnTo>
                  <a:pt x="2329756" y="1262509"/>
                </a:lnTo>
                <a:lnTo>
                  <a:pt x="2324978" y="1309577"/>
                </a:lnTo>
                <a:lnTo>
                  <a:pt x="2318353" y="1356075"/>
                </a:lnTo>
                <a:lnTo>
                  <a:pt x="2309919" y="1401965"/>
                </a:lnTo>
                <a:lnTo>
                  <a:pt x="2299713" y="1447210"/>
                </a:lnTo>
                <a:lnTo>
                  <a:pt x="2287775" y="1491773"/>
                </a:lnTo>
                <a:lnTo>
                  <a:pt x="2274139" y="1535615"/>
                </a:lnTo>
                <a:lnTo>
                  <a:pt x="2258845" y="1578699"/>
                </a:lnTo>
                <a:lnTo>
                  <a:pt x="2241930" y="1620988"/>
                </a:lnTo>
                <a:lnTo>
                  <a:pt x="2223432" y="1662444"/>
                </a:lnTo>
                <a:lnTo>
                  <a:pt x="2203387" y="1703029"/>
                </a:lnTo>
                <a:lnTo>
                  <a:pt x="2181833" y="1742707"/>
                </a:lnTo>
                <a:lnTo>
                  <a:pt x="2158809" y="1781439"/>
                </a:lnTo>
                <a:lnTo>
                  <a:pt x="2134351" y="1819188"/>
                </a:lnTo>
                <a:lnTo>
                  <a:pt x="2108497" y="1855916"/>
                </a:lnTo>
                <a:lnTo>
                  <a:pt x="2081285" y="1891586"/>
                </a:lnTo>
                <a:lnTo>
                  <a:pt x="2052752" y="1926161"/>
                </a:lnTo>
                <a:lnTo>
                  <a:pt x="2022935" y="1959602"/>
                </a:lnTo>
                <a:lnTo>
                  <a:pt x="1991873" y="1991873"/>
                </a:lnTo>
                <a:lnTo>
                  <a:pt x="1959602" y="2022935"/>
                </a:lnTo>
                <a:lnTo>
                  <a:pt x="1926161" y="2052752"/>
                </a:lnTo>
                <a:lnTo>
                  <a:pt x="1891586" y="2081285"/>
                </a:lnTo>
                <a:lnTo>
                  <a:pt x="1855916" y="2108497"/>
                </a:lnTo>
                <a:lnTo>
                  <a:pt x="1819188" y="2134351"/>
                </a:lnTo>
                <a:lnTo>
                  <a:pt x="1781439" y="2158809"/>
                </a:lnTo>
                <a:lnTo>
                  <a:pt x="1742707" y="2181833"/>
                </a:lnTo>
                <a:lnTo>
                  <a:pt x="1703029" y="2203387"/>
                </a:lnTo>
                <a:lnTo>
                  <a:pt x="1662444" y="2223432"/>
                </a:lnTo>
                <a:lnTo>
                  <a:pt x="1620988" y="2241930"/>
                </a:lnTo>
                <a:lnTo>
                  <a:pt x="1578699" y="2258845"/>
                </a:lnTo>
                <a:lnTo>
                  <a:pt x="1535615" y="2274139"/>
                </a:lnTo>
                <a:lnTo>
                  <a:pt x="1491773" y="2287775"/>
                </a:lnTo>
                <a:lnTo>
                  <a:pt x="1447210" y="2299713"/>
                </a:lnTo>
                <a:lnTo>
                  <a:pt x="1401965" y="2309919"/>
                </a:lnTo>
                <a:lnTo>
                  <a:pt x="1356075" y="2318353"/>
                </a:lnTo>
                <a:lnTo>
                  <a:pt x="1309577" y="2324978"/>
                </a:lnTo>
                <a:lnTo>
                  <a:pt x="1262509" y="2329756"/>
                </a:lnTo>
                <a:lnTo>
                  <a:pt x="1214908" y="2332651"/>
                </a:lnTo>
                <a:lnTo>
                  <a:pt x="1166812" y="2333624"/>
                </a:lnTo>
                <a:close/>
              </a:path>
            </a:pathLst>
          </a:custGeom>
          <a:solidFill>
            <a:srgbClr val="FBAF0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2682" y="172718"/>
            <a:ext cx="8801099" cy="24764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479169" y="3640612"/>
            <a:ext cx="2790824" cy="339089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602632" y="9035100"/>
            <a:ext cx="5926455" cy="7625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1895" marR="5080" indent="-1179830" algn="ctr">
              <a:lnSpc>
                <a:spcPct val="116100"/>
              </a:lnSpc>
              <a:spcBef>
                <a:spcPts val="100"/>
              </a:spcBef>
            </a:pPr>
            <a:r>
              <a:rPr lang="ru-RU" sz="2100" dirty="0" smtClean="0">
                <a:latin typeface="Tahoma"/>
                <a:cs typeface="Tahoma"/>
              </a:rPr>
              <a:t>Директор </a:t>
            </a:r>
            <a:r>
              <a:rPr lang="kk-KZ" sz="2100" dirty="0" smtClean="0">
                <a:latin typeface="Tahoma"/>
                <a:cs typeface="Tahoma"/>
              </a:rPr>
              <a:t>КГУ «Школа-лицей №66»</a:t>
            </a:r>
          </a:p>
          <a:p>
            <a:pPr marL="1191895" marR="5080" indent="-1179830" algn="ctr">
              <a:lnSpc>
                <a:spcPct val="116100"/>
              </a:lnSpc>
              <a:spcBef>
                <a:spcPts val="100"/>
              </a:spcBef>
            </a:pPr>
            <a:r>
              <a:rPr lang="kk-KZ" sz="2100" dirty="0" smtClean="0">
                <a:latin typeface="Tahoma"/>
                <a:cs typeface="Tahoma"/>
              </a:rPr>
              <a:t> Мисюрина Наталья Михайловна </a:t>
            </a:r>
            <a:endParaRPr sz="210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78268" y="3511793"/>
            <a:ext cx="6606540" cy="21284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0" dirty="0"/>
              <a:t>Подача</a:t>
            </a:r>
            <a:br>
              <a:rPr lang="ru-RU" sz="3200" b="0" dirty="0"/>
            </a:br>
            <a:r>
              <a:rPr lang="ru-RU" sz="3200" b="0" dirty="0"/>
              <a:t>официальных </a:t>
            </a:r>
            <a:r>
              <a:rPr lang="ru-RU" sz="3200" b="0" dirty="0" smtClean="0"/>
              <a:t>обращений </a:t>
            </a:r>
            <a:r>
              <a:rPr lang="ru-RU" sz="3200" dirty="0" smtClean="0"/>
              <a:t>в </a:t>
            </a:r>
            <a:r>
              <a:rPr lang="ru-RU" sz="3200" dirty="0"/>
              <a:t>государственные органы</a:t>
            </a:r>
            <a:endParaRPr lang="ru-RU" sz="3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5401" y="571500"/>
            <a:ext cx="16514549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66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физических лиц и </a:t>
            </a:r>
            <a:r>
              <a:rPr lang="ru-RU" sz="66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бизнеса(юридических </a:t>
            </a:r>
            <a:r>
              <a:rPr lang="ru-RU" sz="66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лиц)</a:t>
            </a:r>
            <a:endParaRPr sz="6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7801" y="3009900"/>
            <a:ext cx="16362149" cy="8696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29138" marR="5080" indent="-4529138" algn="ctr">
              <a:lnSpc>
                <a:spcPct val="116100"/>
              </a:lnSpc>
              <a:spcBef>
                <a:spcPts val="100"/>
              </a:spcBef>
            </a:pPr>
            <a:r>
              <a:rPr sz="4800" b="1" spc="-59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sz="4800" b="1" spc="-16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Подача официальных обращений </a:t>
            </a: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государственные орган</a:t>
            </a:r>
            <a:endParaRPr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6675" y="6053997"/>
            <a:ext cx="2563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409" dirty="0">
                <a:solidFill>
                  <a:srgbClr val="FFFFFF"/>
                </a:solidFill>
                <a:latin typeface="Roboto Cn"/>
                <a:cs typeface="Roboto Cn"/>
              </a:rPr>
              <a:t>ӨТІНІШ</a:t>
            </a:r>
            <a:r>
              <a:rPr sz="2800" b="1" spc="90" dirty="0">
                <a:solidFill>
                  <a:srgbClr val="FFFFFF"/>
                </a:solidFill>
                <a:latin typeface="Roboto Cn"/>
                <a:cs typeface="Roboto Cn"/>
              </a:rPr>
              <a:t> </a:t>
            </a:r>
            <a:r>
              <a:rPr sz="2800" b="1" spc="475" dirty="0">
                <a:solidFill>
                  <a:srgbClr val="FFFFFF"/>
                </a:solidFill>
                <a:latin typeface="Roboto Cn"/>
                <a:cs typeface="Roboto Cn"/>
              </a:rPr>
              <a:t>БЕРУ</a:t>
            </a:r>
            <a:endParaRPr sz="2800" dirty="0">
              <a:latin typeface="Roboto Cn"/>
              <a:cs typeface="Roboto C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4760" y="7415510"/>
            <a:ext cx="17395190" cy="12582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14599"/>
              </a:lnSpc>
              <a:spcBef>
                <a:spcPts val="100"/>
              </a:spcBef>
            </a:pPr>
            <a:r>
              <a:rPr lang="ru-RU" sz="2400" b="1" dirty="0">
                <a:solidFill>
                  <a:schemeClr val="bg1"/>
                </a:solidFill>
              </a:rPr>
              <a:t>Сервис для усиления прав граждан в спорах с властью, основанный на </a:t>
            </a:r>
            <a:r>
              <a:rPr lang="ru-RU" sz="2400" b="1" u="sng" dirty="0">
                <a:solidFill>
                  <a:schemeClr val="bg1"/>
                </a:solidFill>
                <a:hlinkClick r:id="rId2"/>
              </a:rPr>
              <a:t>Административно процедурно-процессуальном кодексе.</a:t>
            </a:r>
            <a:r>
              <a:rPr lang="ru-RU" sz="2400" b="1" dirty="0">
                <a:solidFill>
                  <a:schemeClr val="bg1"/>
                </a:solidFill>
              </a:rPr>
              <a:t> АППК – это новая четвертая форма судопроизводства, призванная защищать потенциально слабую сторону заявителя в спорах с органом власти.</a:t>
            </a:r>
            <a:endParaRPr sz="2400" b="1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23908" y="6054660"/>
            <a:ext cx="4640580" cy="4349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50" b="1" spc="575" dirty="0">
                <a:solidFill>
                  <a:srgbClr val="FFFFFF"/>
                </a:solidFill>
                <a:latin typeface="Roboto Cn"/>
                <a:cs typeface="Roboto Cn"/>
              </a:rPr>
              <a:t>ЖАУАПҚА</a:t>
            </a:r>
            <a:r>
              <a:rPr sz="2650" b="1" spc="100" dirty="0">
                <a:solidFill>
                  <a:srgbClr val="FFFFFF"/>
                </a:solidFill>
                <a:latin typeface="Roboto Cn"/>
                <a:cs typeface="Roboto Cn"/>
              </a:rPr>
              <a:t> </a:t>
            </a:r>
            <a:r>
              <a:rPr sz="2650" b="1" spc="555" dirty="0">
                <a:solidFill>
                  <a:srgbClr val="FFFFFF"/>
                </a:solidFill>
                <a:latin typeface="Roboto Cn"/>
                <a:cs typeface="Roboto Cn"/>
              </a:rPr>
              <a:t>ШАҒЫМДАНУ</a:t>
            </a:r>
            <a:endParaRPr sz="2650">
              <a:latin typeface="Roboto Cn"/>
              <a:cs typeface="Roboto C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02921" y="6053206"/>
            <a:ext cx="37338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459" dirty="0">
                <a:solidFill>
                  <a:srgbClr val="FFFFFF"/>
                </a:solidFill>
                <a:latin typeface="Roboto Cn"/>
                <a:cs typeface="Roboto Cn"/>
              </a:rPr>
              <a:t>ТАЛАП-АРЫЗ</a:t>
            </a:r>
            <a:r>
              <a:rPr sz="2800" b="1" spc="80" dirty="0">
                <a:solidFill>
                  <a:srgbClr val="FFFFFF"/>
                </a:solidFill>
                <a:latin typeface="Roboto Cn"/>
                <a:cs typeface="Roboto Cn"/>
              </a:rPr>
              <a:t> </a:t>
            </a:r>
            <a:r>
              <a:rPr sz="2800" b="1" spc="475" dirty="0">
                <a:solidFill>
                  <a:srgbClr val="FFFFFF"/>
                </a:solidFill>
                <a:latin typeface="Roboto Cn"/>
                <a:cs typeface="Roboto Cn"/>
              </a:rPr>
              <a:t>БЕРУ</a:t>
            </a:r>
            <a:endParaRPr sz="2800">
              <a:latin typeface="Roboto Cn"/>
              <a:cs typeface="Roboto Cn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700" y="7017026"/>
            <a:ext cx="4774493" cy="285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54279" y="6988451"/>
            <a:ext cx="4774493" cy="285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479858" y="6959876"/>
            <a:ext cx="4774493" cy="28574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2951695" y="4373803"/>
            <a:ext cx="933450" cy="933450"/>
            <a:chOff x="2951695" y="4373803"/>
            <a:chExt cx="933450" cy="933450"/>
          </a:xfrm>
        </p:grpSpPr>
        <p:sp>
          <p:nvSpPr>
            <p:cNvPr id="13" name="object 13"/>
            <p:cNvSpPr/>
            <p:nvPr/>
          </p:nvSpPr>
          <p:spPr>
            <a:xfrm>
              <a:off x="2951695" y="4373803"/>
              <a:ext cx="933450" cy="933450"/>
            </a:xfrm>
            <a:custGeom>
              <a:avLst/>
              <a:gdLst/>
              <a:ahLst/>
              <a:cxnLst/>
              <a:rect l="l" t="t" r="r" b="b"/>
              <a:pathLst>
                <a:path w="933450" h="933450">
                  <a:moveTo>
                    <a:pt x="466724" y="933449"/>
                  </a:moveTo>
                  <a:lnTo>
                    <a:pt x="419005" y="931040"/>
                  </a:lnTo>
                  <a:lnTo>
                    <a:pt x="372663" y="923967"/>
                  </a:lnTo>
                  <a:lnTo>
                    <a:pt x="327935" y="912466"/>
                  </a:lnTo>
                  <a:lnTo>
                    <a:pt x="285054" y="896772"/>
                  </a:lnTo>
                  <a:lnTo>
                    <a:pt x="244256" y="877118"/>
                  </a:lnTo>
                  <a:lnTo>
                    <a:pt x="205774" y="853740"/>
                  </a:lnTo>
                  <a:lnTo>
                    <a:pt x="169844" y="826872"/>
                  </a:lnTo>
                  <a:lnTo>
                    <a:pt x="136700" y="796749"/>
                  </a:lnTo>
                  <a:lnTo>
                    <a:pt x="106577" y="763605"/>
                  </a:lnTo>
                  <a:lnTo>
                    <a:pt x="79709" y="727675"/>
                  </a:lnTo>
                  <a:lnTo>
                    <a:pt x="56331" y="689193"/>
                  </a:lnTo>
                  <a:lnTo>
                    <a:pt x="36677" y="648395"/>
                  </a:lnTo>
                  <a:lnTo>
                    <a:pt x="20983" y="605514"/>
                  </a:lnTo>
                  <a:lnTo>
                    <a:pt x="9482" y="560786"/>
                  </a:lnTo>
                  <a:lnTo>
                    <a:pt x="2409" y="514444"/>
                  </a:lnTo>
                  <a:lnTo>
                    <a:pt x="0" y="466724"/>
                  </a:lnTo>
                  <a:lnTo>
                    <a:pt x="2409" y="419005"/>
                  </a:lnTo>
                  <a:lnTo>
                    <a:pt x="9482" y="372663"/>
                  </a:lnTo>
                  <a:lnTo>
                    <a:pt x="20983" y="327935"/>
                  </a:lnTo>
                  <a:lnTo>
                    <a:pt x="36677" y="285054"/>
                  </a:lnTo>
                  <a:lnTo>
                    <a:pt x="56331" y="244256"/>
                  </a:lnTo>
                  <a:lnTo>
                    <a:pt x="79709" y="205774"/>
                  </a:lnTo>
                  <a:lnTo>
                    <a:pt x="106577" y="169844"/>
                  </a:lnTo>
                  <a:lnTo>
                    <a:pt x="136700" y="136700"/>
                  </a:lnTo>
                  <a:lnTo>
                    <a:pt x="169844" y="106577"/>
                  </a:lnTo>
                  <a:lnTo>
                    <a:pt x="205774" y="79709"/>
                  </a:lnTo>
                  <a:lnTo>
                    <a:pt x="244256" y="56331"/>
                  </a:lnTo>
                  <a:lnTo>
                    <a:pt x="285054" y="36677"/>
                  </a:lnTo>
                  <a:lnTo>
                    <a:pt x="327935" y="20983"/>
                  </a:lnTo>
                  <a:lnTo>
                    <a:pt x="372663" y="9482"/>
                  </a:lnTo>
                  <a:lnTo>
                    <a:pt x="419005" y="2409"/>
                  </a:lnTo>
                  <a:lnTo>
                    <a:pt x="466724" y="0"/>
                  </a:lnTo>
                  <a:lnTo>
                    <a:pt x="514444" y="2409"/>
                  </a:lnTo>
                  <a:lnTo>
                    <a:pt x="560786" y="9482"/>
                  </a:lnTo>
                  <a:lnTo>
                    <a:pt x="605514" y="20983"/>
                  </a:lnTo>
                  <a:lnTo>
                    <a:pt x="648395" y="36677"/>
                  </a:lnTo>
                  <a:lnTo>
                    <a:pt x="689193" y="56331"/>
                  </a:lnTo>
                  <a:lnTo>
                    <a:pt x="727675" y="79709"/>
                  </a:lnTo>
                  <a:lnTo>
                    <a:pt x="763605" y="106577"/>
                  </a:lnTo>
                  <a:lnTo>
                    <a:pt x="796749" y="136700"/>
                  </a:lnTo>
                  <a:lnTo>
                    <a:pt x="826872" y="169844"/>
                  </a:lnTo>
                  <a:lnTo>
                    <a:pt x="853740" y="205774"/>
                  </a:lnTo>
                  <a:lnTo>
                    <a:pt x="877118" y="244256"/>
                  </a:lnTo>
                  <a:lnTo>
                    <a:pt x="896772" y="285054"/>
                  </a:lnTo>
                  <a:lnTo>
                    <a:pt x="912466" y="327935"/>
                  </a:lnTo>
                  <a:lnTo>
                    <a:pt x="923967" y="372663"/>
                  </a:lnTo>
                  <a:lnTo>
                    <a:pt x="931040" y="419005"/>
                  </a:lnTo>
                  <a:lnTo>
                    <a:pt x="933449" y="466724"/>
                  </a:lnTo>
                  <a:lnTo>
                    <a:pt x="931040" y="514444"/>
                  </a:lnTo>
                  <a:lnTo>
                    <a:pt x="923967" y="560786"/>
                  </a:lnTo>
                  <a:lnTo>
                    <a:pt x="912466" y="605514"/>
                  </a:lnTo>
                  <a:lnTo>
                    <a:pt x="896772" y="648395"/>
                  </a:lnTo>
                  <a:lnTo>
                    <a:pt x="877118" y="689193"/>
                  </a:lnTo>
                  <a:lnTo>
                    <a:pt x="853740" y="727675"/>
                  </a:lnTo>
                  <a:lnTo>
                    <a:pt x="826872" y="763605"/>
                  </a:lnTo>
                  <a:lnTo>
                    <a:pt x="796749" y="796749"/>
                  </a:lnTo>
                  <a:lnTo>
                    <a:pt x="763605" y="826872"/>
                  </a:lnTo>
                  <a:lnTo>
                    <a:pt x="727675" y="853740"/>
                  </a:lnTo>
                  <a:lnTo>
                    <a:pt x="689193" y="877118"/>
                  </a:lnTo>
                  <a:lnTo>
                    <a:pt x="648395" y="896772"/>
                  </a:lnTo>
                  <a:lnTo>
                    <a:pt x="605514" y="912466"/>
                  </a:lnTo>
                  <a:lnTo>
                    <a:pt x="560786" y="923967"/>
                  </a:lnTo>
                  <a:lnTo>
                    <a:pt x="514444" y="931040"/>
                  </a:lnTo>
                  <a:lnTo>
                    <a:pt x="466724" y="933449"/>
                  </a:lnTo>
                  <a:close/>
                </a:path>
              </a:pathLst>
            </a:custGeom>
            <a:solidFill>
              <a:srgbClr val="FBAF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88286" y="4669807"/>
              <a:ext cx="257175" cy="342900"/>
            </a:xfrm>
            <a:custGeom>
              <a:avLst/>
              <a:gdLst/>
              <a:ahLst/>
              <a:cxnLst/>
              <a:rect l="l" t="t" r="r" b="b"/>
              <a:pathLst>
                <a:path w="257175" h="342900">
                  <a:moveTo>
                    <a:pt x="78616" y="114300"/>
                  </a:moveTo>
                  <a:lnTo>
                    <a:pt x="48132" y="114300"/>
                  </a:lnTo>
                  <a:lnTo>
                    <a:pt x="48132" y="81642"/>
                  </a:lnTo>
                  <a:lnTo>
                    <a:pt x="54439" y="49873"/>
                  </a:lnTo>
                  <a:lnTo>
                    <a:pt x="71637" y="23921"/>
                  </a:lnTo>
                  <a:lnTo>
                    <a:pt x="97137" y="6419"/>
                  </a:lnTo>
                  <a:lnTo>
                    <a:pt x="128353" y="0"/>
                  </a:lnTo>
                  <a:lnTo>
                    <a:pt x="159569" y="6419"/>
                  </a:lnTo>
                  <a:lnTo>
                    <a:pt x="185069" y="23921"/>
                  </a:lnTo>
                  <a:lnTo>
                    <a:pt x="189776" y="31024"/>
                  </a:lnTo>
                  <a:lnTo>
                    <a:pt x="128353" y="31024"/>
                  </a:lnTo>
                  <a:lnTo>
                    <a:pt x="109007" y="35006"/>
                  </a:lnTo>
                  <a:lnTo>
                    <a:pt x="93196" y="45862"/>
                  </a:lnTo>
                  <a:lnTo>
                    <a:pt x="82529" y="61954"/>
                  </a:lnTo>
                  <a:lnTo>
                    <a:pt x="78616" y="81642"/>
                  </a:lnTo>
                  <a:lnTo>
                    <a:pt x="78616" y="114300"/>
                  </a:lnTo>
                  <a:close/>
                </a:path>
                <a:path w="257175" h="342900">
                  <a:moveTo>
                    <a:pt x="208573" y="114300"/>
                  </a:moveTo>
                  <a:lnTo>
                    <a:pt x="178090" y="114300"/>
                  </a:lnTo>
                  <a:lnTo>
                    <a:pt x="178090" y="81642"/>
                  </a:lnTo>
                  <a:lnTo>
                    <a:pt x="174176" y="61954"/>
                  </a:lnTo>
                  <a:lnTo>
                    <a:pt x="163509" y="45862"/>
                  </a:lnTo>
                  <a:lnTo>
                    <a:pt x="147698" y="35006"/>
                  </a:lnTo>
                  <a:lnTo>
                    <a:pt x="128353" y="31024"/>
                  </a:lnTo>
                  <a:lnTo>
                    <a:pt x="189776" y="31024"/>
                  </a:lnTo>
                  <a:lnTo>
                    <a:pt x="202266" y="49873"/>
                  </a:lnTo>
                  <a:lnTo>
                    <a:pt x="208573" y="81642"/>
                  </a:lnTo>
                  <a:lnTo>
                    <a:pt x="208573" y="114300"/>
                  </a:lnTo>
                  <a:close/>
                </a:path>
                <a:path w="257175" h="342900">
                  <a:moveTo>
                    <a:pt x="224618" y="342900"/>
                  </a:moveTo>
                  <a:lnTo>
                    <a:pt x="32088" y="342900"/>
                  </a:lnTo>
                  <a:lnTo>
                    <a:pt x="19595" y="340334"/>
                  </a:lnTo>
                  <a:lnTo>
                    <a:pt x="9395" y="333337"/>
                  </a:lnTo>
                  <a:lnTo>
                    <a:pt x="2520" y="322957"/>
                  </a:lnTo>
                  <a:lnTo>
                    <a:pt x="0" y="310242"/>
                  </a:lnTo>
                  <a:lnTo>
                    <a:pt x="0" y="146957"/>
                  </a:lnTo>
                  <a:lnTo>
                    <a:pt x="2520" y="134242"/>
                  </a:lnTo>
                  <a:lnTo>
                    <a:pt x="9395" y="123862"/>
                  </a:lnTo>
                  <a:lnTo>
                    <a:pt x="19595" y="116865"/>
                  </a:lnTo>
                  <a:lnTo>
                    <a:pt x="32088" y="114300"/>
                  </a:lnTo>
                  <a:lnTo>
                    <a:pt x="224618" y="114300"/>
                  </a:lnTo>
                  <a:lnTo>
                    <a:pt x="237111" y="116865"/>
                  </a:lnTo>
                  <a:lnTo>
                    <a:pt x="247310" y="123862"/>
                  </a:lnTo>
                  <a:lnTo>
                    <a:pt x="254185" y="134242"/>
                  </a:lnTo>
                  <a:lnTo>
                    <a:pt x="256706" y="146957"/>
                  </a:lnTo>
                  <a:lnTo>
                    <a:pt x="256706" y="195942"/>
                  </a:lnTo>
                  <a:lnTo>
                    <a:pt x="128353" y="195942"/>
                  </a:lnTo>
                  <a:lnTo>
                    <a:pt x="115860" y="198508"/>
                  </a:lnTo>
                  <a:lnTo>
                    <a:pt x="105660" y="205505"/>
                  </a:lnTo>
                  <a:lnTo>
                    <a:pt x="98785" y="215885"/>
                  </a:lnTo>
                  <a:lnTo>
                    <a:pt x="96264" y="228600"/>
                  </a:lnTo>
                  <a:lnTo>
                    <a:pt x="98785" y="241314"/>
                  </a:lnTo>
                  <a:lnTo>
                    <a:pt x="105660" y="251694"/>
                  </a:lnTo>
                  <a:lnTo>
                    <a:pt x="115860" y="258691"/>
                  </a:lnTo>
                  <a:lnTo>
                    <a:pt x="128353" y="261257"/>
                  </a:lnTo>
                  <a:lnTo>
                    <a:pt x="256706" y="261257"/>
                  </a:lnTo>
                  <a:lnTo>
                    <a:pt x="256706" y="310242"/>
                  </a:lnTo>
                  <a:lnTo>
                    <a:pt x="254185" y="322957"/>
                  </a:lnTo>
                  <a:lnTo>
                    <a:pt x="247310" y="333337"/>
                  </a:lnTo>
                  <a:lnTo>
                    <a:pt x="237111" y="340334"/>
                  </a:lnTo>
                  <a:lnTo>
                    <a:pt x="224618" y="342900"/>
                  </a:lnTo>
                  <a:close/>
                </a:path>
                <a:path w="257175" h="342900">
                  <a:moveTo>
                    <a:pt x="256706" y="261257"/>
                  </a:moveTo>
                  <a:lnTo>
                    <a:pt x="128353" y="261257"/>
                  </a:lnTo>
                  <a:lnTo>
                    <a:pt x="140846" y="258691"/>
                  </a:lnTo>
                  <a:lnTo>
                    <a:pt x="151045" y="251694"/>
                  </a:lnTo>
                  <a:lnTo>
                    <a:pt x="157920" y="241314"/>
                  </a:lnTo>
                  <a:lnTo>
                    <a:pt x="160441" y="228600"/>
                  </a:lnTo>
                  <a:lnTo>
                    <a:pt x="157920" y="215885"/>
                  </a:lnTo>
                  <a:lnTo>
                    <a:pt x="151045" y="205505"/>
                  </a:lnTo>
                  <a:lnTo>
                    <a:pt x="140846" y="198508"/>
                  </a:lnTo>
                  <a:lnTo>
                    <a:pt x="128353" y="195942"/>
                  </a:lnTo>
                  <a:lnTo>
                    <a:pt x="256706" y="195942"/>
                  </a:lnTo>
                  <a:lnTo>
                    <a:pt x="256706" y="261257"/>
                  </a:lnTo>
                  <a:close/>
                </a:path>
              </a:pathLst>
            </a:custGeom>
            <a:solidFill>
              <a:srgbClr val="4F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677275" y="4373803"/>
            <a:ext cx="933450" cy="933450"/>
            <a:chOff x="8677275" y="4373803"/>
            <a:chExt cx="933450" cy="933450"/>
          </a:xfrm>
        </p:grpSpPr>
        <p:sp>
          <p:nvSpPr>
            <p:cNvPr id="16" name="object 16"/>
            <p:cNvSpPr/>
            <p:nvPr/>
          </p:nvSpPr>
          <p:spPr>
            <a:xfrm>
              <a:off x="8677275" y="4373803"/>
              <a:ext cx="933450" cy="933450"/>
            </a:xfrm>
            <a:custGeom>
              <a:avLst/>
              <a:gdLst/>
              <a:ahLst/>
              <a:cxnLst/>
              <a:rect l="l" t="t" r="r" b="b"/>
              <a:pathLst>
                <a:path w="933450" h="933450">
                  <a:moveTo>
                    <a:pt x="466724" y="933449"/>
                  </a:moveTo>
                  <a:lnTo>
                    <a:pt x="419005" y="931040"/>
                  </a:lnTo>
                  <a:lnTo>
                    <a:pt x="372663" y="923967"/>
                  </a:lnTo>
                  <a:lnTo>
                    <a:pt x="327935" y="912466"/>
                  </a:lnTo>
                  <a:lnTo>
                    <a:pt x="285054" y="896772"/>
                  </a:lnTo>
                  <a:lnTo>
                    <a:pt x="244256" y="877118"/>
                  </a:lnTo>
                  <a:lnTo>
                    <a:pt x="205774" y="853740"/>
                  </a:lnTo>
                  <a:lnTo>
                    <a:pt x="169844" y="826872"/>
                  </a:lnTo>
                  <a:lnTo>
                    <a:pt x="136700" y="796749"/>
                  </a:lnTo>
                  <a:lnTo>
                    <a:pt x="106577" y="763605"/>
                  </a:lnTo>
                  <a:lnTo>
                    <a:pt x="79709" y="727675"/>
                  </a:lnTo>
                  <a:lnTo>
                    <a:pt x="56331" y="689193"/>
                  </a:lnTo>
                  <a:lnTo>
                    <a:pt x="36677" y="648395"/>
                  </a:lnTo>
                  <a:lnTo>
                    <a:pt x="20983" y="605514"/>
                  </a:lnTo>
                  <a:lnTo>
                    <a:pt x="9482" y="560786"/>
                  </a:lnTo>
                  <a:lnTo>
                    <a:pt x="2409" y="514444"/>
                  </a:lnTo>
                  <a:lnTo>
                    <a:pt x="0" y="466724"/>
                  </a:lnTo>
                  <a:lnTo>
                    <a:pt x="2409" y="419005"/>
                  </a:lnTo>
                  <a:lnTo>
                    <a:pt x="9482" y="372663"/>
                  </a:lnTo>
                  <a:lnTo>
                    <a:pt x="20983" y="327935"/>
                  </a:lnTo>
                  <a:lnTo>
                    <a:pt x="36677" y="285054"/>
                  </a:lnTo>
                  <a:lnTo>
                    <a:pt x="56331" y="244256"/>
                  </a:lnTo>
                  <a:lnTo>
                    <a:pt x="79709" y="205774"/>
                  </a:lnTo>
                  <a:lnTo>
                    <a:pt x="106577" y="169844"/>
                  </a:lnTo>
                  <a:lnTo>
                    <a:pt x="136700" y="136700"/>
                  </a:lnTo>
                  <a:lnTo>
                    <a:pt x="169844" y="106577"/>
                  </a:lnTo>
                  <a:lnTo>
                    <a:pt x="205774" y="79709"/>
                  </a:lnTo>
                  <a:lnTo>
                    <a:pt x="244256" y="56331"/>
                  </a:lnTo>
                  <a:lnTo>
                    <a:pt x="285054" y="36677"/>
                  </a:lnTo>
                  <a:lnTo>
                    <a:pt x="327935" y="20983"/>
                  </a:lnTo>
                  <a:lnTo>
                    <a:pt x="372663" y="9482"/>
                  </a:lnTo>
                  <a:lnTo>
                    <a:pt x="419005" y="2409"/>
                  </a:lnTo>
                  <a:lnTo>
                    <a:pt x="466724" y="0"/>
                  </a:lnTo>
                  <a:lnTo>
                    <a:pt x="514444" y="2409"/>
                  </a:lnTo>
                  <a:lnTo>
                    <a:pt x="560786" y="9482"/>
                  </a:lnTo>
                  <a:lnTo>
                    <a:pt x="605514" y="20983"/>
                  </a:lnTo>
                  <a:lnTo>
                    <a:pt x="648395" y="36677"/>
                  </a:lnTo>
                  <a:lnTo>
                    <a:pt x="689193" y="56331"/>
                  </a:lnTo>
                  <a:lnTo>
                    <a:pt x="727675" y="79709"/>
                  </a:lnTo>
                  <a:lnTo>
                    <a:pt x="763605" y="106577"/>
                  </a:lnTo>
                  <a:lnTo>
                    <a:pt x="796749" y="136700"/>
                  </a:lnTo>
                  <a:lnTo>
                    <a:pt x="826872" y="169844"/>
                  </a:lnTo>
                  <a:lnTo>
                    <a:pt x="853740" y="205774"/>
                  </a:lnTo>
                  <a:lnTo>
                    <a:pt x="877118" y="244256"/>
                  </a:lnTo>
                  <a:lnTo>
                    <a:pt x="896772" y="285054"/>
                  </a:lnTo>
                  <a:lnTo>
                    <a:pt x="912466" y="327935"/>
                  </a:lnTo>
                  <a:lnTo>
                    <a:pt x="923967" y="372663"/>
                  </a:lnTo>
                  <a:lnTo>
                    <a:pt x="931040" y="419005"/>
                  </a:lnTo>
                  <a:lnTo>
                    <a:pt x="933449" y="466724"/>
                  </a:lnTo>
                  <a:lnTo>
                    <a:pt x="931040" y="514444"/>
                  </a:lnTo>
                  <a:lnTo>
                    <a:pt x="923967" y="560786"/>
                  </a:lnTo>
                  <a:lnTo>
                    <a:pt x="912466" y="605514"/>
                  </a:lnTo>
                  <a:lnTo>
                    <a:pt x="896772" y="648395"/>
                  </a:lnTo>
                  <a:lnTo>
                    <a:pt x="877118" y="689193"/>
                  </a:lnTo>
                  <a:lnTo>
                    <a:pt x="853740" y="727675"/>
                  </a:lnTo>
                  <a:lnTo>
                    <a:pt x="826872" y="763605"/>
                  </a:lnTo>
                  <a:lnTo>
                    <a:pt x="796749" y="796749"/>
                  </a:lnTo>
                  <a:lnTo>
                    <a:pt x="763605" y="826872"/>
                  </a:lnTo>
                  <a:lnTo>
                    <a:pt x="727675" y="853740"/>
                  </a:lnTo>
                  <a:lnTo>
                    <a:pt x="689193" y="877118"/>
                  </a:lnTo>
                  <a:lnTo>
                    <a:pt x="648395" y="896772"/>
                  </a:lnTo>
                  <a:lnTo>
                    <a:pt x="605514" y="912466"/>
                  </a:lnTo>
                  <a:lnTo>
                    <a:pt x="560786" y="923967"/>
                  </a:lnTo>
                  <a:lnTo>
                    <a:pt x="514444" y="931040"/>
                  </a:lnTo>
                  <a:lnTo>
                    <a:pt x="466724" y="933449"/>
                  </a:lnTo>
                  <a:close/>
                </a:path>
              </a:pathLst>
            </a:custGeom>
            <a:solidFill>
              <a:srgbClr val="FBAF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961417" y="4632068"/>
              <a:ext cx="361315" cy="419100"/>
            </a:xfrm>
            <a:custGeom>
              <a:avLst/>
              <a:gdLst/>
              <a:ahLst/>
              <a:cxnLst/>
              <a:rect l="l" t="t" r="r" b="b"/>
              <a:pathLst>
                <a:path w="361315" h="419100">
                  <a:moveTo>
                    <a:pt x="180491" y="122364"/>
                  </a:moveTo>
                  <a:lnTo>
                    <a:pt x="157088" y="117551"/>
                  </a:lnTo>
                  <a:lnTo>
                    <a:pt x="137963" y="104430"/>
                  </a:lnTo>
                  <a:lnTo>
                    <a:pt x="125061" y="84981"/>
                  </a:lnTo>
                  <a:lnTo>
                    <a:pt x="120327" y="61182"/>
                  </a:lnTo>
                  <a:lnTo>
                    <a:pt x="125061" y="37383"/>
                  </a:lnTo>
                  <a:lnTo>
                    <a:pt x="137963" y="17934"/>
                  </a:lnTo>
                  <a:lnTo>
                    <a:pt x="157088" y="4813"/>
                  </a:lnTo>
                  <a:lnTo>
                    <a:pt x="180491" y="0"/>
                  </a:lnTo>
                  <a:lnTo>
                    <a:pt x="203894" y="4813"/>
                  </a:lnTo>
                  <a:lnTo>
                    <a:pt x="223020" y="17934"/>
                  </a:lnTo>
                  <a:lnTo>
                    <a:pt x="235922" y="37383"/>
                  </a:lnTo>
                  <a:lnTo>
                    <a:pt x="240655" y="61182"/>
                  </a:lnTo>
                  <a:lnTo>
                    <a:pt x="235922" y="84981"/>
                  </a:lnTo>
                  <a:lnTo>
                    <a:pt x="223020" y="104430"/>
                  </a:lnTo>
                  <a:lnTo>
                    <a:pt x="203894" y="117551"/>
                  </a:lnTo>
                  <a:lnTo>
                    <a:pt x="180491" y="122364"/>
                  </a:lnTo>
                  <a:close/>
                </a:path>
                <a:path w="361315" h="419100">
                  <a:moveTo>
                    <a:pt x="180491" y="418998"/>
                  </a:moveTo>
                  <a:lnTo>
                    <a:pt x="142094" y="388816"/>
                  </a:lnTo>
                  <a:lnTo>
                    <a:pt x="98631" y="366062"/>
                  </a:lnTo>
                  <a:lnTo>
                    <a:pt x="50974" y="351702"/>
                  </a:lnTo>
                  <a:lnTo>
                    <a:pt x="0" y="346700"/>
                  </a:lnTo>
                  <a:lnTo>
                    <a:pt x="0" y="122364"/>
                  </a:lnTo>
                  <a:lnTo>
                    <a:pt x="50974" y="127366"/>
                  </a:lnTo>
                  <a:lnTo>
                    <a:pt x="98631" y="141726"/>
                  </a:lnTo>
                  <a:lnTo>
                    <a:pt x="142094" y="164480"/>
                  </a:lnTo>
                  <a:lnTo>
                    <a:pt x="180491" y="194662"/>
                  </a:lnTo>
                  <a:lnTo>
                    <a:pt x="360983" y="194662"/>
                  </a:lnTo>
                  <a:lnTo>
                    <a:pt x="360983" y="346700"/>
                  </a:lnTo>
                  <a:lnTo>
                    <a:pt x="310008" y="351702"/>
                  </a:lnTo>
                  <a:lnTo>
                    <a:pt x="262352" y="366062"/>
                  </a:lnTo>
                  <a:lnTo>
                    <a:pt x="218888" y="388816"/>
                  </a:lnTo>
                  <a:lnTo>
                    <a:pt x="180491" y="418998"/>
                  </a:lnTo>
                  <a:close/>
                </a:path>
                <a:path w="361315" h="419100">
                  <a:moveTo>
                    <a:pt x="360983" y="194662"/>
                  </a:moveTo>
                  <a:lnTo>
                    <a:pt x="180491" y="194662"/>
                  </a:lnTo>
                  <a:lnTo>
                    <a:pt x="218888" y="164480"/>
                  </a:lnTo>
                  <a:lnTo>
                    <a:pt x="262352" y="141726"/>
                  </a:lnTo>
                  <a:lnTo>
                    <a:pt x="310008" y="127366"/>
                  </a:lnTo>
                  <a:lnTo>
                    <a:pt x="360983" y="122364"/>
                  </a:lnTo>
                  <a:lnTo>
                    <a:pt x="360983" y="194662"/>
                  </a:lnTo>
                  <a:close/>
                </a:path>
              </a:pathLst>
            </a:custGeom>
            <a:solidFill>
              <a:srgbClr val="4F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4402854" y="4373803"/>
            <a:ext cx="933450" cy="933450"/>
            <a:chOff x="14402854" y="4373803"/>
            <a:chExt cx="933450" cy="933450"/>
          </a:xfrm>
        </p:grpSpPr>
        <p:sp>
          <p:nvSpPr>
            <p:cNvPr id="19" name="object 19"/>
            <p:cNvSpPr/>
            <p:nvPr/>
          </p:nvSpPr>
          <p:spPr>
            <a:xfrm>
              <a:off x="14402854" y="4373803"/>
              <a:ext cx="933450" cy="933450"/>
            </a:xfrm>
            <a:custGeom>
              <a:avLst/>
              <a:gdLst/>
              <a:ahLst/>
              <a:cxnLst/>
              <a:rect l="l" t="t" r="r" b="b"/>
              <a:pathLst>
                <a:path w="933450" h="933450">
                  <a:moveTo>
                    <a:pt x="466724" y="933449"/>
                  </a:moveTo>
                  <a:lnTo>
                    <a:pt x="419005" y="931040"/>
                  </a:lnTo>
                  <a:lnTo>
                    <a:pt x="372663" y="923967"/>
                  </a:lnTo>
                  <a:lnTo>
                    <a:pt x="327935" y="912466"/>
                  </a:lnTo>
                  <a:lnTo>
                    <a:pt x="285054" y="896772"/>
                  </a:lnTo>
                  <a:lnTo>
                    <a:pt x="244256" y="877118"/>
                  </a:lnTo>
                  <a:lnTo>
                    <a:pt x="205774" y="853740"/>
                  </a:lnTo>
                  <a:lnTo>
                    <a:pt x="169844" y="826872"/>
                  </a:lnTo>
                  <a:lnTo>
                    <a:pt x="136700" y="796749"/>
                  </a:lnTo>
                  <a:lnTo>
                    <a:pt x="106577" y="763605"/>
                  </a:lnTo>
                  <a:lnTo>
                    <a:pt x="79709" y="727675"/>
                  </a:lnTo>
                  <a:lnTo>
                    <a:pt x="56331" y="689193"/>
                  </a:lnTo>
                  <a:lnTo>
                    <a:pt x="36677" y="648395"/>
                  </a:lnTo>
                  <a:lnTo>
                    <a:pt x="20983" y="605514"/>
                  </a:lnTo>
                  <a:lnTo>
                    <a:pt x="9482" y="560786"/>
                  </a:lnTo>
                  <a:lnTo>
                    <a:pt x="2409" y="514444"/>
                  </a:lnTo>
                  <a:lnTo>
                    <a:pt x="0" y="466724"/>
                  </a:lnTo>
                  <a:lnTo>
                    <a:pt x="2409" y="419005"/>
                  </a:lnTo>
                  <a:lnTo>
                    <a:pt x="9482" y="372663"/>
                  </a:lnTo>
                  <a:lnTo>
                    <a:pt x="20983" y="327935"/>
                  </a:lnTo>
                  <a:lnTo>
                    <a:pt x="36677" y="285054"/>
                  </a:lnTo>
                  <a:lnTo>
                    <a:pt x="56331" y="244256"/>
                  </a:lnTo>
                  <a:lnTo>
                    <a:pt x="79709" y="205774"/>
                  </a:lnTo>
                  <a:lnTo>
                    <a:pt x="106577" y="169844"/>
                  </a:lnTo>
                  <a:lnTo>
                    <a:pt x="136700" y="136700"/>
                  </a:lnTo>
                  <a:lnTo>
                    <a:pt x="169844" y="106577"/>
                  </a:lnTo>
                  <a:lnTo>
                    <a:pt x="205774" y="79709"/>
                  </a:lnTo>
                  <a:lnTo>
                    <a:pt x="244256" y="56331"/>
                  </a:lnTo>
                  <a:lnTo>
                    <a:pt x="285054" y="36677"/>
                  </a:lnTo>
                  <a:lnTo>
                    <a:pt x="327935" y="20983"/>
                  </a:lnTo>
                  <a:lnTo>
                    <a:pt x="372663" y="9482"/>
                  </a:lnTo>
                  <a:lnTo>
                    <a:pt x="419005" y="2409"/>
                  </a:lnTo>
                  <a:lnTo>
                    <a:pt x="466724" y="0"/>
                  </a:lnTo>
                  <a:lnTo>
                    <a:pt x="514444" y="2409"/>
                  </a:lnTo>
                  <a:lnTo>
                    <a:pt x="560786" y="9482"/>
                  </a:lnTo>
                  <a:lnTo>
                    <a:pt x="605514" y="20983"/>
                  </a:lnTo>
                  <a:lnTo>
                    <a:pt x="648395" y="36677"/>
                  </a:lnTo>
                  <a:lnTo>
                    <a:pt x="689193" y="56331"/>
                  </a:lnTo>
                  <a:lnTo>
                    <a:pt x="727675" y="79709"/>
                  </a:lnTo>
                  <a:lnTo>
                    <a:pt x="763605" y="106577"/>
                  </a:lnTo>
                  <a:lnTo>
                    <a:pt x="796749" y="136700"/>
                  </a:lnTo>
                  <a:lnTo>
                    <a:pt x="826872" y="169844"/>
                  </a:lnTo>
                  <a:lnTo>
                    <a:pt x="853740" y="205774"/>
                  </a:lnTo>
                  <a:lnTo>
                    <a:pt x="877118" y="244256"/>
                  </a:lnTo>
                  <a:lnTo>
                    <a:pt x="896772" y="285054"/>
                  </a:lnTo>
                  <a:lnTo>
                    <a:pt x="912466" y="327935"/>
                  </a:lnTo>
                  <a:lnTo>
                    <a:pt x="923967" y="372663"/>
                  </a:lnTo>
                  <a:lnTo>
                    <a:pt x="931040" y="419005"/>
                  </a:lnTo>
                  <a:lnTo>
                    <a:pt x="933449" y="466724"/>
                  </a:lnTo>
                  <a:lnTo>
                    <a:pt x="931040" y="514444"/>
                  </a:lnTo>
                  <a:lnTo>
                    <a:pt x="923967" y="560786"/>
                  </a:lnTo>
                  <a:lnTo>
                    <a:pt x="912466" y="605514"/>
                  </a:lnTo>
                  <a:lnTo>
                    <a:pt x="896772" y="648395"/>
                  </a:lnTo>
                  <a:lnTo>
                    <a:pt x="877118" y="689193"/>
                  </a:lnTo>
                  <a:lnTo>
                    <a:pt x="853740" y="727675"/>
                  </a:lnTo>
                  <a:lnTo>
                    <a:pt x="826872" y="763605"/>
                  </a:lnTo>
                  <a:lnTo>
                    <a:pt x="796749" y="796749"/>
                  </a:lnTo>
                  <a:lnTo>
                    <a:pt x="763605" y="826872"/>
                  </a:lnTo>
                  <a:lnTo>
                    <a:pt x="727675" y="853740"/>
                  </a:lnTo>
                  <a:lnTo>
                    <a:pt x="689193" y="877118"/>
                  </a:lnTo>
                  <a:lnTo>
                    <a:pt x="648395" y="896772"/>
                  </a:lnTo>
                  <a:lnTo>
                    <a:pt x="605514" y="912466"/>
                  </a:lnTo>
                  <a:lnTo>
                    <a:pt x="560786" y="923967"/>
                  </a:lnTo>
                  <a:lnTo>
                    <a:pt x="514444" y="931040"/>
                  </a:lnTo>
                  <a:lnTo>
                    <a:pt x="466724" y="933449"/>
                  </a:lnTo>
                  <a:close/>
                </a:path>
              </a:pathLst>
            </a:custGeom>
            <a:solidFill>
              <a:srgbClr val="FBAF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656419" y="4627370"/>
              <a:ext cx="428625" cy="428625"/>
            </a:xfrm>
            <a:custGeom>
              <a:avLst/>
              <a:gdLst/>
              <a:ahLst/>
              <a:cxnLst/>
              <a:rect l="l" t="t" r="r" b="b"/>
              <a:pathLst>
                <a:path w="428625" h="428625">
                  <a:moveTo>
                    <a:pt x="77931" y="97414"/>
                  </a:moveTo>
                  <a:lnTo>
                    <a:pt x="38965" y="97414"/>
                  </a:lnTo>
                  <a:lnTo>
                    <a:pt x="38965" y="19482"/>
                  </a:lnTo>
                  <a:lnTo>
                    <a:pt x="40489" y="11918"/>
                  </a:lnTo>
                  <a:lnTo>
                    <a:pt x="44652" y="5723"/>
                  </a:lnTo>
                  <a:lnTo>
                    <a:pt x="50842" y="1537"/>
                  </a:lnTo>
                  <a:lnTo>
                    <a:pt x="58448" y="0"/>
                  </a:lnTo>
                  <a:lnTo>
                    <a:pt x="66054" y="1537"/>
                  </a:lnTo>
                  <a:lnTo>
                    <a:pt x="72245" y="5723"/>
                  </a:lnTo>
                  <a:lnTo>
                    <a:pt x="76408" y="11918"/>
                  </a:lnTo>
                  <a:lnTo>
                    <a:pt x="77931" y="19482"/>
                  </a:lnTo>
                  <a:lnTo>
                    <a:pt x="77931" y="97414"/>
                  </a:lnTo>
                  <a:close/>
                </a:path>
                <a:path w="428625" h="428625">
                  <a:moveTo>
                    <a:pt x="116897" y="214312"/>
                  </a:moveTo>
                  <a:lnTo>
                    <a:pt x="0" y="214312"/>
                  </a:lnTo>
                  <a:lnTo>
                    <a:pt x="0" y="97414"/>
                  </a:lnTo>
                  <a:lnTo>
                    <a:pt x="116897" y="97414"/>
                  </a:lnTo>
                  <a:lnTo>
                    <a:pt x="116897" y="214312"/>
                  </a:lnTo>
                  <a:close/>
                </a:path>
                <a:path w="428625" h="428625">
                  <a:moveTo>
                    <a:pt x="233795" y="428625"/>
                  </a:moveTo>
                  <a:lnTo>
                    <a:pt x="194829" y="428625"/>
                  </a:lnTo>
                  <a:lnTo>
                    <a:pt x="194829" y="347088"/>
                  </a:lnTo>
                  <a:lnTo>
                    <a:pt x="179206" y="338724"/>
                  </a:lnTo>
                  <a:lnTo>
                    <a:pt x="166852" y="326169"/>
                  </a:lnTo>
                  <a:lnTo>
                    <a:pt x="158771" y="310403"/>
                  </a:lnTo>
                  <a:lnTo>
                    <a:pt x="155863" y="292244"/>
                  </a:lnTo>
                  <a:lnTo>
                    <a:pt x="155863" y="253278"/>
                  </a:lnTo>
                  <a:lnTo>
                    <a:pt x="272761" y="253278"/>
                  </a:lnTo>
                  <a:lnTo>
                    <a:pt x="272761" y="292244"/>
                  </a:lnTo>
                  <a:lnTo>
                    <a:pt x="269844" y="310416"/>
                  </a:lnTo>
                  <a:lnTo>
                    <a:pt x="261753" y="326169"/>
                  </a:lnTo>
                  <a:lnTo>
                    <a:pt x="249418" y="338683"/>
                  </a:lnTo>
                  <a:lnTo>
                    <a:pt x="233795" y="347088"/>
                  </a:lnTo>
                  <a:lnTo>
                    <a:pt x="233795" y="428625"/>
                  </a:lnTo>
                  <a:close/>
                </a:path>
                <a:path w="428625" h="428625">
                  <a:moveTo>
                    <a:pt x="77931" y="428625"/>
                  </a:moveTo>
                  <a:lnTo>
                    <a:pt x="38965" y="428625"/>
                  </a:lnTo>
                  <a:lnTo>
                    <a:pt x="38965" y="347088"/>
                  </a:lnTo>
                  <a:lnTo>
                    <a:pt x="23343" y="338724"/>
                  </a:lnTo>
                  <a:lnTo>
                    <a:pt x="10989" y="326169"/>
                  </a:lnTo>
                  <a:lnTo>
                    <a:pt x="2908" y="310403"/>
                  </a:lnTo>
                  <a:lnTo>
                    <a:pt x="0" y="292244"/>
                  </a:lnTo>
                  <a:lnTo>
                    <a:pt x="0" y="253278"/>
                  </a:lnTo>
                  <a:lnTo>
                    <a:pt x="116897" y="253278"/>
                  </a:lnTo>
                  <a:lnTo>
                    <a:pt x="116897" y="292244"/>
                  </a:lnTo>
                  <a:lnTo>
                    <a:pt x="113980" y="310416"/>
                  </a:lnTo>
                  <a:lnTo>
                    <a:pt x="105889" y="326169"/>
                  </a:lnTo>
                  <a:lnTo>
                    <a:pt x="93554" y="338683"/>
                  </a:lnTo>
                  <a:lnTo>
                    <a:pt x="77931" y="347088"/>
                  </a:lnTo>
                  <a:lnTo>
                    <a:pt x="77931" y="428625"/>
                  </a:lnTo>
                  <a:close/>
                </a:path>
                <a:path w="428625" h="428625">
                  <a:moveTo>
                    <a:pt x="389659" y="97414"/>
                  </a:moveTo>
                  <a:lnTo>
                    <a:pt x="350693" y="97414"/>
                  </a:lnTo>
                  <a:lnTo>
                    <a:pt x="350693" y="19482"/>
                  </a:lnTo>
                  <a:lnTo>
                    <a:pt x="352216" y="11918"/>
                  </a:lnTo>
                  <a:lnTo>
                    <a:pt x="356379" y="5723"/>
                  </a:lnTo>
                  <a:lnTo>
                    <a:pt x="362570" y="1537"/>
                  </a:lnTo>
                  <a:lnTo>
                    <a:pt x="370176" y="0"/>
                  </a:lnTo>
                  <a:lnTo>
                    <a:pt x="377782" y="1537"/>
                  </a:lnTo>
                  <a:lnTo>
                    <a:pt x="383972" y="5723"/>
                  </a:lnTo>
                  <a:lnTo>
                    <a:pt x="388135" y="11918"/>
                  </a:lnTo>
                  <a:lnTo>
                    <a:pt x="389659" y="19482"/>
                  </a:lnTo>
                  <a:lnTo>
                    <a:pt x="389659" y="97414"/>
                  </a:lnTo>
                  <a:close/>
                </a:path>
                <a:path w="428625" h="428625">
                  <a:moveTo>
                    <a:pt x="428625" y="214312"/>
                  </a:moveTo>
                  <a:lnTo>
                    <a:pt x="311727" y="214312"/>
                  </a:lnTo>
                  <a:lnTo>
                    <a:pt x="311727" y="97414"/>
                  </a:lnTo>
                  <a:lnTo>
                    <a:pt x="428625" y="97414"/>
                  </a:lnTo>
                  <a:lnTo>
                    <a:pt x="428625" y="214312"/>
                  </a:lnTo>
                  <a:close/>
                </a:path>
                <a:path w="428625" h="428625">
                  <a:moveTo>
                    <a:pt x="233795" y="97414"/>
                  </a:moveTo>
                  <a:lnTo>
                    <a:pt x="194829" y="97414"/>
                  </a:lnTo>
                  <a:lnTo>
                    <a:pt x="194829" y="19482"/>
                  </a:lnTo>
                  <a:lnTo>
                    <a:pt x="196353" y="11918"/>
                  </a:lnTo>
                  <a:lnTo>
                    <a:pt x="200516" y="5723"/>
                  </a:lnTo>
                  <a:lnTo>
                    <a:pt x="206706" y="1537"/>
                  </a:lnTo>
                  <a:lnTo>
                    <a:pt x="214312" y="0"/>
                  </a:lnTo>
                  <a:lnTo>
                    <a:pt x="221918" y="1537"/>
                  </a:lnTo>
                  <a:lnTo>
                    <a:pt x="228108" y="5723"/>
                  </a:lnTo>
                  <a:lnTo>
                    <a:pt x="232271" y="11918"/>
                  </a:lnTo>
                  <a:lnTo>
                    <a:pt x="233795" y="19482"/>
                  </a:lnTo>
                  <a:lnTo>
                    <a:pt x="233795" y="97414"/>
                  </a:lnTo>
                  <a:close/>
                </a:path>
                <a:path w="428625" h="428625">
                  <a:moveTo>
                    <a:pt x="272761" y="214312"/>
                  </a:moveTo>
                  <a:lnTo>
                    <a:pt x="155863" y="214312"/>
                  </a:lnTo>
                  <a:lnTo>
                    <a:pt x="155863" y="97414"/>
                  </a:lnTo>
                  <a:lnTo>
                    <a:pt x="272761" y="97414"/>
                  </a:lnTo>
                  <a:lnTo>
                    <a:pt x="272761" y="214312"/>
                  </a:lnTo>
                  <a:close/>
                </a:path>
                <a:path w="428625" h="428625">
                  <a:moveTo>
                    <a:pt x="389659" y="428625"/>
                  </a:moveTo>
                  <a:lnTo>
                    <a:pt x="350693" y="428625"/>
                  </a:lnTo>
                  <a:lnTo>
                    <a:pt x="350693" y="347088"/>
                  </a:lnTo>
                  <a:lnTo>
                    <a:pt x="335070" y="338724"/>
                  </a:lnTo>
                  <a:lnTo>
                    <a:pt x="322716" y="326169"/>
                  </a:lnTo>
                  <a:lnTo>
                    <a:pt x="314635" y="310403"/>
                  </a:lnTo>
                  <a:lnTo>
                    <a:pt x="311727" y="292244"/>
                  </a:lnTo>
                  <a:lnTo>
                    <a:pt x="311727" y="253278"/>
                  </a:lnTo>
                  <a:lnTo>
                    <a:pt x="428625" y="253278"/>
                  </a:lnTo>
                  <a:lnTo>
                    <a:pt x="428625" y="292244"/>
                  </a:lnTo>
                  <a:lnTo>
                    <a:pt x="425707" y="310416"/>
                  </a:lnTo>
                  <a:lnTo>
                    <a:pt x="417617" y="326169"/>
                  </a:lnTo>
                  <a:lnTo>
                    <a:pt x="405281" y="338683"/>
                  </a:lnTo>
                  <a:lnTo>
                    <a:pt x="389659" y="347088"/>
                  </a:lnTo>
                  <a:lnTo>
                    <a:pt x="389659" y="428625"/>
                  </a:lnTo>
                  <a:close/>
                </a:path>
              </a:pathLst>
            </a:custGeom>
            <a:solidFill>
              <a:srgbClr val="4F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8" t="45859" r="36315" b="47761"/>
          <a:stretch/>
        </p:blipFill>
        <p:spPr bwMode="auto">
          <a:xfrm>
            <a:off x="218479" y="5803835"/>
            <a:ext cx="17787751" cy="1241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4F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7" b="10078"/>
          <a:stretch/>
        </p:blipFill>
        <p:spPr bwMode="auto">
          <a:xfrm>
            <a:off x="838201" y="495300"/>
            <a:ext cx="16916400" cy="929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7802245" cy="10274300"/>
            <a:chOff x="0" y="1"/>
            <a:chExt cx="7802245" cy="10274300"/>
          </a:xfrm>
        </p:grpSpPr>
        <p:sp>
          <p:nvSpPr>
            <p:cNvPr id="3" name="object 3"/>
            <p:cNvSpPr/>
            <p:nvPr/>
          </p:nvSpPr>
          <p:spPr>
            <a:xfrm>
              <a:off x="0" y="1"/>
              <a:ext cx="5222240" cy="10274300"/>
            </a:xfrm>
            <a:custGeom>
              <a:avLst/>
              <a:gdLst/>
              <a:ahLst/>
              <a:cxnLst/>
              <a:rect l="l" t="t" r="r" b="b"/>
              <a:pathLst>
                <a:path w="5222240" h="10274300">
                  <a:moveTo>
                    <a:pt x="945776" y="10274300"/>
                  </a:moveTo>
                  <a:lnTo>
                    <a:pt x="0" y="10274300"/>
                  </a:lnTo>
                  <a:lnTo>
                    <a:pt x="0" y="0"/>
                  </a:lnTo>
                  <a:lnTo>
                    <a:pt x="945776" y="0"/>
                  </a:lnTo>
                  <a:lnTo>
                    <a:pt x="1037286" y="25400"/>
                  </a:lnTo>
                  <a:lnTo>
                    <a:pt x="1082826" y="25400"/>
                  </a:lnTo>
                  <a:lnTo>
                    <a:pt x="1308310" y="88900"/>
                  </a:lnTo>
                  <a:lnTo>
                    <a:pt x="1352951" y="88900"/>
                  </a:lnTo>
                  <a:lnTo>
                    <a:pt x="1529928" y="139700"/>
                  </a:lnTo>
                  <a:lnTo>
                    <a:pt x="1573767" y="165100"/>
                  </a:lnTo>
                  <a:lnTo>
                    <a:pt x="1790435" y="228600"/>
                  </a:lnTo>
                  <a:lnTo>
                    <a:pt x="1833250" y="254000"/>
                  </a:lnTo>
                  <a:lnTo>
                    <a:pt x="1960625" y="292100"/>
                  </a:lnTo>
                  <a:lnTo>
                    <a:pt x="2002721" y="317500"/>
                  </a:lnTo>
                  <a:lnTo>
                    <a:pt x="2044632" y="330200"/>
                  </a:lnTo>
                  <a:lnTo>
                    <a:pt x="2086356" y="355600"/>
                  </a:lnTo>
                  <a:lnTo>
                    <a:pt x="2127892" y="368300"/>
                  </a:lnTo>
                  <a:lnTo>
                    <a:pt x="2169237" y="393700"/>
                  </a:lnTo>
                  <a:lnTo>
                    <a:pt x="2210390" y="406400"/>
                  </a:lnTo>
                  <a:lnTo>
                    <a:pt x="2251350" y="431800"/>
                  </a:lnTo>
                  <a:lnTo>
                    <a:pt x="2292113" y="444500"/>
                  </a:lnTo>
                  <a:lnTo>
                    <a:pt x="2332679" y="469900"/>
                  </a:lnTo>
                  <a:lnTo>
                    <a:pt x="2373045" y="482600"/>
                  </a:lnTo>
                  <a:lnTo>
                    <a:pt x="2453170" y="533400"/>
                  </a:lnTo>
                  <a:lnTo>
                    <a:pt x="2492926" y="546100"/>
                  </a:lnTo>
                  <a:lnTo>
                    <a:pt x="2610943" y="622300"/>
                  </a:lnTo>
                  <a:lnTo>
                    <a:pt x="2649859" y="635000"/>
                  </a:lnTo>
                  <a:lnTo>
                    <a:pt x="2841182" y="762000"/>
                  </a:lnTo>
                  <a:lnTo>
                    <a:pt x="2990220" y="863600"/>
                  </a:lnTo>
                  <a:lnTo>
                    <a:pt x="3135553" y="965200"/>
                  </a:lnTo>
                  <a:lnTo>
                    <a:pt x="3242051" y="1041400"/>
                  </a:lnTo>
                  <a:lnTo>
                    <a:pt x="3277063" y="1079500"/>
                  </a:lnTo>
                  <a:lnTo>
                    <a:pt x="3380614" y="1155700"/>
                  </a:lnTo>
                  <a:lnTo>
                    <a:pt x="3414629" y="1193800"/>
                  </a:lnTo>
                  <a:lnTo>
                    <a:pt x="3481895" y="1244600"/>
                  </a:lnTo>
                  <a:lnTo>
                    <a:pt x="3515143" y="1282700"/>
                  </a:lnTo>
                  <a:lnTo>
                    <a:pt x="3580857" y="1333500"/>
                  </a:lnTo>
                  <a:lnTo>
                    <a:pt x="3613320" y="1371600"/>
                  </a:lnTo>
                  <a:lnTo>
                    <a:pt x="3645518" y="1397000"/>
                  </a:lnTo>
                  <a:lnTo>
                    <a:pt x="3677449" y="1435100"/>
                  </a:lnTo>
                  <a:lnTo>
                    <a:pt x="3709111" y="1460500"/>
                  </a:lnTo>
                  <a:lnTo>
                    <a:pt x="3740502" y="1498600"/>
                  </a:lnTo>
                  <a:lnTo>
                    <a:pt x="3771620" y="1524000"/>
                  </a:lnTo>
                  <a:lnTo>
                    <a:pt x="3802464" y="1562100"/>
                  </a:lnTo>
                  <a:lnTo>
                    <a:pt x="3833031" y="1587500"/>
                  </a:lnTo>
                  <a:lnTo>
                    <a:pt x="3863320" y="1625600"/>
                  </a:lnTo>
                  <a:lnTo>
                    <a:pt x="3893328" y="1663700"/>
                  </a:lnTo>
                  <a:lnTo>
                    <a:pt x="3923055" y="1689100"/>
                  </a:lnTo>
                  <a:lnTo>
                    <a:pt x="3952498" y="1727200"/>
                  </a:lnTo>
                  <a:lnTo>
                    <a:pt x="3981654" y="1765300"/>
                  </a:lnTo>
                  <a:lnTo>
                    <a:pt x="4010523" y="1790700"/>
                  </a:lnTo>
                  <a:lnTo>
                    <a:pt x="4039103" y="1828800"/>
                  </a:lnTo>
                  <a:lnTo>
                    <a:pt x="4067391" y="1866900"/>
                  </a:lnTo>
                  <a:lnTo>
                    <a:pt x="4095385" y="1892300"/>
                  </a:lnTo>
                  <a:lnTo>
                    <a:pt x="4123085" y="1930400"/>
                  </a:lnTo>
                  <a:lnTo>
                    <a:pt x="4150487" y="1968500"/>
                  </a:lnTo>
                  <a:lnTo>
                    <a:pt x="4177590" y="2006600"/>
                  </a:lnTo>
                  <a:lnTo>
                    <a:pt x="4204393" y="2044700"/>
                  </a:lnTo>
                  <a:lnTo>
                    <a:pt x="4230893" y="2082800"/>
                  </a:lnTo>
                  <a:lnTo>
                    <a:pt x="4257088" y="2108200"/>
                  </a:lnTo>
                  <a:lnTo>
                    <a:pt x="4282977" y="2146300"/>
                  </a:lnTo>
                  <a:lnTo>
                    <a:pt x="4308557" y="2184400"/>
                  </a:lnTo>
                  <a:lnTo>
                    <a:pt x="4333828" y="2222500"/>
                  </a:lnTo>
                  <a:lnTo>
                    <a:pt x="4358786" y="2260600"/>
                  </a:lnTo>
                  <a:lnTo>
                    <a:pt x="4383430" y="2298700"/>
                  </a:lnTo>
                  <a:lnTo>
                    <a:pt x="4407758" y="2336800"/>
                  </a:lnTo>
                  <a:lnTo>
                    <a:pt x="4431769" y="2374900"/>
                  </a:lnTo>
                  <a:lnTo>
                    <a:pt x="4455460" y="2413000"/>
                  </a:lnTo>
                  <a:lnTo>
                    <a:pt x="4478830" y="2451100"/>
                  </a:lnTo>
                  <a:lnTo>
                    <a:pt x="4501877" y="2489200"/>
                  </a:lnTo>
                  <a:lnTo>
                    <a:pt x="4524598" y="2527300"/>
                  </a:lnTo>
                  <a:lnTo>
                    <a:pt x="4546992" y="2565400"/>
                  </a:lnTo>
                  <a:lnTo>
                    <a:pt x="4569057" y="2603500"/>
                  </a:lnTo>
                  <a:lnTo>
                    <a:pt x="4590792" y="2641600"/>
                  </a:lnTo>
                  <a:lnTo>
                    <a:pt x="4612193" y="2692400"/>
                  </a:lnTo>
                  <a:lnTo>
                    <a:pt x="4633260" y="2730500"/>
                  </a:lnTo>
                  <a:lnTo>
                    <a:pt x="4653991" y="2768600"/>
                  </a:lnTo>
                  <a:lnTo>
                    <a:pt x="4674384" y="2806700"/>
                  </a:lnTo>
                  <a:lnTo>
                    <a:pt x="4694436" y="2844800"/>
                  </a:lnTo>
                  <a:lnTo>
                    <a:pt x="4714146" y="2882900"/>
                  </a:lnTo>
                  <a:lnTo>
                    <a:pt x="4733512" y="2933700"/>
                  </a:lnTo>
                  <a:lnTo>
                    <a:pt x="4752533" y="2971800"/>
                  </a:lnTo>
                  <a:lnTo>
                    <a:pt x="4771206" y="3009900"/>
                  </a:lnTo>
                  <a:lnTo>
                    <a:pt x="4789529" y="3048000"/>
                  </a:lnTo>
                  <a:lnTo>
                    <a:pt x="4807501" y="3098800"/>
                  </a:lnTo>
                  <a:lnTo>
                    <a:pt x="4825119" y="3136900"/>
                  </a:lnTo>
                  <a:lnTo>
                    <a:pt x="4842383" y="3175000"/>
                  </a:lnTo>
                  <a:lnTo>
                    <a:pt x="4859289" y="3225800"/>
                  </a:lnTo>
                  <a:lnTo>
                    <a:pt x="4875836" y="3263900"/>
                  </a:lnTo>
                  <a:lnTo>
                    <a:pt x="4892023" y="3302000"/>
                  </a:lnTo>
                  <a:lnTo>
                    <a:pt x="4907847" y="3352800"/>
                  </a:lnTo>
                  <a:lnTo>
                    <a:pt x="4923306" y="3390900"/>
                  </a:lnTo>
                  <a:lnTo>
                    <a:pt x="4938399" y="3441700"/>
                  </a:lnTo>
                  <a:lnTo>
                    <a:pt x="4953124" y="3479800"/>
                  </a:lnTo>
                  <a:lnTo>
                    <a:pt x="4967479" y="3517900"/>
                  </a:lnTo>
                  <a:lnTo>
                    <a:pt x="4981461" y="3568700"/>
                  </a:lnTo>
                  <a:lnTo>
                    <a:pt x="4995070" y="3606800"/>
                  </a:lnTo>
                  <a:lnTo>
                    <a:pt x="5008303" y="3657600"/>
                  </a:lnTo>
                  <a:lnTo>
                    <a:pt x="5021158" y="3695700"/>
                  </a:lnTo>
                  <a:lnTo>
                    <a:pt x="5033634" y="3746500"/>
                  </a:lnTo>
                  <a:lnTo>
                    <a:pt x="5045728" y="3784600"/>
                  </a:lnTo>
                  <a:lnTo>
                    <a:pt x="5057439" y="3835400"/>
                  </a:lnTo>
                  <a:lnTo>
                    <a:pt x="5068765" y="3873500"/>
                  </a:lnTo>
                  <a:lnTo>
                    <a:pt x="5079703" y="3924300"/>
                  </a:lnTo>
                  <a:lnTo>
                    <a:pt x="5090253" y="3962400"/>
                  </a:lnTo>
                  <a:lnTo>
                    <a:pt x="5100412" y="4013200"/>
                  </a:lnTo>
                  <a:lnTo>
                    <a:pt x="5110179" y="4064000"/>
                  </a:lnTo>
                  <a:lnTo>
                    <a:pt x="5119551" y="4102100"/>
                  </a:lnTo>
                  <a:lnTo>
                    <a:pt x="5128526" y="4152900"/>
                  </a:lnTo>
                  <a:lnTo>
                    <a:pt x="5137104" y="4191000"/>
                  </a:lnTo>
                  <a:lnTo>
                    <a:pt x="5145281" y="4241800"/>
                  </a:lnTo>
                  <a:lnTo>
                    <a:pt x="5153056" y="4292600"/>
                  </a:lnTo>
                  <a:lnTo>
                    <a:pt x="5160427" y="4330700"/>
                  </a:lnTo>
                  <a:lnTo>
                    <a:pt x="5167393" y="4381500"/>
                  </a:lnTo>
                  <a:lnTo>
                    <a:pt x="5173951" y="4432300"/>
                  </a:lnTo>
                  <a:lnTo>
                    <a:pt x="5180099" y="4470400"/>
                  </a:lnTo>
                  <a:lnTo>
                    <a:pt x="5185836" y="4521200"/>
                  </a:lnTo>
                  <a:lnTo>
                    <a:pt x="5191160" y="4572000"/>
                  </a:lnTo>
                  <a:lnTo>
                    <a:pt x="5196068" y="4610100"/>
                  </a:lnTo>
                  <a:lnTo>
                    <a:pt x="5200560" y="4660900"/>
                  </a:lnTo>
                  <a:lnTo>
                    <a:pt x="5204633" y="4711700"/>
                  </a:lnTo>
                  <a:lnTo>
                    <a:pt x="5208285" y="4749800"/>
                  </a:lnTo>
                  <a:lnTo>
                    <a:pt x="5211514" y="4800600"/>
                  </a:lnTo>
                  <a:lnTo>
                    <a:pt x="5214319" y="4851400"/>
                  </a:lnTo>
                  <a:lnTo>
                    <a:pt x="5216697" y="4902200"/>
                  </a:lnTo>
                  <a:lnTo>
                    <a:pt x="5218648" y="4940300"/>
                  </a:lnTo>
                  <a:lnTo>
                    <a:pt x="5220168" y="4991100"/>
                  </a:lnTo>
                  <a:lnTo>
                    <a:pt x="5221256" y="5041900"/>
                  </a:lnTo>
                  <a:lnTo>
                    <a:pt x="5221910" y="5092700"/>
                  </a:lnTo>
                  <a:lnTo>
                    <a:pt x="5222128" y="5143500"/>
                  </a:lnTo>
                  <a:lnTo>
                    <a:pt x="5221910" y="5181600"/>
                  </a:lnTo>
                  <a:lnTo>
                    <a:pt x="5221256" y="5232400"/>
                  </a:lnTo>
                  <a:lnTo>
                    <a:pt x="5220168" y="5283200"/>
                  </a:lnTo>
                  <a:lnTo>
                    <a:pt x="5218648" y="5334000"/>
                  </a:lnTo>
                  <a:lnTo>
                    <a:pt x="5216697" y="5372100"/>
                  </a:lnTo>
                  <a:lnTo>
                    <a:pt x="5214319" y="5422900"/>
                  </a:lnTo>
                  <a:lnTo>
                    <a:pt x="5211514" y="5473700"/>
                  </a:lnTo>
                  <a:lnTo>
                    <a:pt x="5208285" y="5524500"/>
                  </a:lnTo>
                  <a:lnTo>
                    <a:pt x="5204633" y="5562600"/>
                  </a:lnTo>
                  <a:lnTo>
                    <a:pt x="5200560" y="5613400"/>
                  </a:lnTo>
                  <a:lnTo>
                    <a:pt x="5196068" y="5664200"/>
                  </a:lnTo>
                  <a:lnTo>
                    <a:pt x="5191160" y="5715000"/>
                  </a:lnTo>
                  <a:lnTo>
                    <a:pt x="5185836" y="5753100"/>
                  </a:lnTo>
                  <a:lnTo>
                    <a:pt x="5180099" y="5803900"/>
                  </a:lnTo>
                  <a:lnTo>
                    <a:pt x="5173951" y="5854700"/>
                  </a:lnTo>
                  <a:lnTo>
                    <a:pt x="5167393" y="5892800"/>
                  </a:lnTo>
                  <a:lnTo>
                    <a:pt x="5160427" y="5943600"/>
                  </a:lnTo>
                  <a:lnTo>
                    <a:pt x="5153056" y="5994400"/>
                  </a:lnTo>
                  <a:lnTo>
                    <a:pt x="5145281" y="6032500"/>
                  </a:lnTo>
                  <a:lnTo>
                    <a:pt x="5137104" y="6083300"/>
                  </a:lnTo>
                  <a:lnTo>
                    <a:pt x="5128526" y="6121400"/>
                  </a:lnTo>
                  <a:lnTo>
                    <a:pt x="5119551" y="6172200"/>
                  </a:lnTo>
                  <a:lnTo>
                    <a:pt x="5110179" y="6223000"/>
                  </a:lnTo>
                  <a:lnTo>
                    <a:pt x="5100412" y="6261100"/>
                  </a:lnTo>
                  <a:lnTo>
                    <a:pt x="5090253" y="6311900"/>
                  </a:lnTo>
                  <a:lnTo>
                    <a:pt x="5079703" y="6350000"/>
                  </a:lnTo>
                  <a:lnTo>
                    <a:pt x="5068765" y="6400800"/>
                  </a:lnTo>
                  <a:lnTo>
                    <a:pt x="5057439" y="6438900"/>
                  </a:lnTo>
                  <a:lnTo>
                    <a:pt x="5045728" y="6489700"/>
                  </a:lnTo>
                  <a:lnTo>
                    <a:pt x="5033634" y="6527800"/>
                  </a:lnTo>
                  <a:lnTo>
                    <a:pt x="5021158" y="6578600"/>
                  </a:lnTo>
                  <a:lnTo>
                    <a:pt x="5008303" y="6616700"/>
                  </a:lnTo>
                  <a:lnTo>
                    <a:pt x="4995070" y="6667500"/>
                  </a:lnTo>
                  <a:lnTo>
                    <a:pt x="4981461" y="6705600"/>
                  </a:lnTo>
                  <a:lnTo>
                    <a:pt x="4967479" y="6756400"/>
                  </a:lnTo>
                  <a:lnTo>
                    <a:pt x="4953124" y="6794500"/>
                  </a:lnTo>
                  <a:lnTo>
                    <a:pt x="4938399" y="6845300"/>
                  </a:lnTo>
                  <a:lnTo>
                    <a:pt x="4923306" y="6883400"/>
                  </a:lnTo>
                  <a:lnTo>
                    <a:pt x="4907847" y="6921500"/>
                  </a:lnTo>
                  <a:lnTo>
                    <a:pt x="4892023" y="6972300"/>
                  </a:lnTo>
                  <a:lnTo>
                    <a:pt x="4875836" y="7010400"/>
                  </a:lnTo>
                  <a:lnTo>
                    <a:pt x="4859289" y="7048500"/>
                  </a:lnTo>
                  <a:lnTo>
                    <a:pt x="4842383" y="7099300"/>
                  </a:lnTo>
                  <a:lnTo>
                    <a:pt x="4825119" y="7137400"/>
                  </a:lnTo>
                  <a:lnTo>
                    <a:pt x="4807501" y="7175500"/>
                  </a:lnTo>
                  <a:lnTo>
                    <a:pt x="4789529" y="7226300"/>
                  </a:lnTo>
                  <a:lnTo>
                    <a:pt x="4771206" y="7264400"/>
                  </a:lnTo>
                  <a:lnTo>
                    <a:pt x="4752533" y="7302500"/>
                  </a:lnTo>
                  <a:lnTo>
                    <a:pt x="4733512" y="7340600"/>
                  </a:lnTo>
                  <a:lnTo>
                    <a:pt x="4714146" y="7391400"/>
                  </a:lnTo>
                  <a:lnTo>
                    <a:pt x="4694436" y="7429500"/>
                  </a:lnTo>
                  <a:lnTo>
                    <a:pt x="4674384" y="7467600"/>
                  </a:lnTo>
                  <a:lnTo>
                    <a:pt x="4653991" y="7505700"/>
                  </a:lnTo>
                  <a:lnTo>
                    <a:pt x="4633260" y="7543800"/>
                  </a:lnTo>
                  <a:lnTo>
                    <a:pt x="4612193" y="7594600"/>
                  </a:lnTo>
                  <a:lnTo>
                    <a:pt x="4590792" y="7632700"/>
                  </a:lnTo>
                  <a:lnTo>
                    <a:pt x="4569057" y="7670800"/>
                  </a:lnTo>
                  <a:lnTo>
                    <a:pt x="4546992" y="7708900"/>
                  </a:lnTo>
                  <a:lnTo>
                    <a:pt x="4524598" y="7747000"/>
                  </a:lnTo>
                  <a:lnTo>
                    <a:pt x="4501877" y="7785100"/>
                  </a:lnTo>
                  <a:lnTo>
                    <a:pt x="4478830" y="7823200"/>
                  </a:lnTo>
                  <a:lnTo>
                    <a:pt x="4455460" y="7861300"/>
                  </a:lnTo>
                  <a:lnTo>
                    <a:pt x="4431769" y="7899400"/>
                  </a:lnTo>
                  <a:lnTo>
                    <a:pt x="4407758" y="7937500"/>
                  </a:lnTo>
                  <a:lnTo>
                    <a:pt x="4383430" y="7975600"/>
                  </a:lnTo>
                  <a:lnTo>
                    <a:pt x="4358786" y="8013700"/>
                  </a:lnTo>
                  <a:lnTo>
                    <a:pt x="4333828" y="8051800"/>
                  </a:lnTo>
                  <a:lnTo>
                    <a:pt x="4308557" y="8089900"/>
                  </a:lnTo>
                  <a:lnTo>
                    <a:pt x="4282977" y="8128000"/>
                  </a:lnTo>
                  <a:lnTo>
                    <a:pt x="4257088" y="8166100"/>
                  </a:lnTo>
                  <a:lnTo>
                    <a:pt x="4230893" y="8204200"/>
                  </a:lnTo>
                  <a:lnTo>
                    <a:pt x="4204393" y="8229600"/>
                  </a:lnTo>
                  <a:lnTo>
                    <a:pt x="4177590" y="8267700"/>
                  </a:lnTo>
                  <a:lnTo>
                    <a:pt x="4150487" y="8305800"/>
                  </a:lnTo>
                  <a:lnTo>
                    <a:pt x="4123085" y="8343900"/>
                  </a:lnTo>
                  <a:lnTo>
                    <a:pt x="4095385" y="8382000"/>
                  </a:lnTo>
                  <a:lnTo>
                    <a:pt x="4067391" y="8407400"/>
                  </a:lnTo>
                  <a:lnTo>
                    <a:pt x="4039103" y="8445500"/>
                  </a:lnTo>
                  <a:lnTo>
                    <a:pt x="4010523" y="8483600"/>
                  </a:lnTo>
                  <a:lnTo>
                    <a:pt x="3981654" y="8521700"/>
                  </a:lnTo>
                  <a:lnTo>
                    <a:pt x="3952498" y="8547100"/>
                  </a:lnTo>
                  <a:lnTo>
                    <a:pt x="3923055" y="8585200"/>
                  </a:lnTo>
                  <a:lnTo>
                    <a:pt x="3893328" y="8623300"/>
                  </a:lnTo>
                  <a:lnTo>
                    <a:pt x="3863320" y="8648700"/>
                  </a:lnTo>
                  <a:lnTo>
                    <a:pt x="3833031" y="8686800"/>
                  </a:lnTo>
                  <a:lnTo>
                    <a:pt x="3802464" y="8712200"/>
                  </a:lnTo>
                  <a:lnTo>
                    <a:pt x="3771620" y="8750300"/>
                  </a:lnTo>
                  <a:lnTo>
                    <a:pt x="3740502" y="8775700"/>
                  </a:lnTo>
                  <a:lnTo>
                    <a:pt x="3709111" y="8813800"/>
                  </a:lnTo>
                  <a:lnTo>
                    <a:pt x="3677449" y="8839200"/>
                  </a:lnTo>
                  <a:lnTo>
                    <a:pt x="3645518" y="8877300"/>
                  </a:lnTo>
                  <a:lnTo>
                    <a:pt x="3613320" y="8902700"/>
                  </a:lnTo>
                  <a:lnTo>
                    <a:pt x="3580857" y="8940800"/>
                  </a:lnTo>
                  <a:lnTo>
                    <a:pt x="3548131" y="8966200"/>
                  </a:lnTo>
                  <a:lnTo>
                    <a:pt x="3515143" y="9004300"/>
                  </a:lnTo>
                  <a:lnTo>
                    <a:pt x="3448390" y="9055100"/>
                  </a:lnTo>
                  <a:lnTo>
                    <a:pt x="3414629" y="9093200"/>
                  </a:lnTo>
                  <a:lnTo>
                    <a:pt x="3311829" y="9169400"/>
                  </a:lnTo>
                  <a:lnTo>
                    <a:pt x="3277063" y="9207500"/>
                  </a:lnTo>
                  <a:lnTo>
                    <a:pt x="3135553" y="9309100"/>
                  </a:lnTo>
                  <a:lnTo>
                    <a:pt x="3099574" y="9334500"/>
                  </a:lnTo>
                  <a:lnTo>
                    <a:pt x="3063357" y="9372600"/>
                  </a:lnTo>
                  <a:lnTo>
                    <a:pt x="2916157" y="9474200"/>
                  </a:lnTo>
                  <a:lnTo>
                    <a:pt x="2841182" y="9525000"/>
                  </a:lnTo>
                  <a:lnTo>
                    <a:pt x="2803358" y="9537700"/>
                  </a:lnTo>
                  <a:lnTo>
                    <a:pt x="2610943" y="9664700"/>
                  </a:lnTo>
                  <a:lnTo>
                    <a:pt x="2571815" y="9677400"/>
                  </a:lnTo>
                  <a:lnTo>
                    <a:pt x="2453170" y="9753600"/>
                  </a:lnTo>
                  <a:lnTo>
                    <a:pt x="2413209" y="9766300"/>
                  </a:lnTo>
                  <a:lnTo>
                    <a:pt x="2373045" y="9791700"/>
                  </a:lnTo>
                  <a:lnTo>
                    <a:pt x="2332679" y="9804400"/>
                  </a:lnTo>
                  <a:lnTo>
                    <a:pt x="2251350" y="9855200"/>
                  </a:lnTo>
                  <a:lnTo>
                    <a:pt x="2210390" y="9867900"/>
                  </a:lnTo>
                  <a:lnTo>
                    <a:pt x="2169237" y="9893300"/>
                  </a:lnTo>
                  <a:lnTo>
                    <a:pt x="2127892" y="9906000"/>
                  </a:lnTo>
                  <a:lnTo>
                    <a:pt x="2086356" y="9931400"/>
                  </a:lnTo>
                  <a:lnTo>
                    <a:pt x="2002721" y="9956800"/>
                  </a:lnTo>
                  <a:lnTo>
                    <a:pt x="1960625" y="9982200"/>
                  </a:lnTo>
                  <a:lnTo>
                    <a:pt x="1875888" y="10007600"/>
                  </a:lnTo>
                  <a:lnTo>
                    <a:pt x="1833250" y="10033000"/>
                  </a:lnTo>
                  <a:lnTo>
                    <a:pt x="1660945" y="10083800"/>
                  </a:lnTo>
                  <a:lnTo>
                    <a:pt x="1617440" y="10109200"/>
                  </a:lnTo>
                  <a:lnTo>
                    <a:pt x="1263515" y="10210800"/>
                  </a:lnTo>
                  <a:lnTo>
                    <a:pt x="1218567" y="10210800"/>
                  </a:lnTo>
                  <a:lnTo>
                    <a:pt x="1082826" y="10248900"/>
                  </a:lnTo>
                  <a:lnTo>
                    <a:pt x="1037286" y="10248900"/>
                  </a:lnTo>
                  <a:lnTo>
                    <a:pt x="945776" y="10274300"/>
                  </a:lnTo>
                  <a:close/>
                </a:path>
              </a:pathLst>
            </a:custGeom>
            <a:solidFill>
              <a:srgbClr val="FBAF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6550" y="1498605"/>
              <a:ext cx="7275117" cy="728705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85538" y="3197401"/>
              <a:ext cx="3698181" cy="49187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5260" y="1981372"/>
              <a:ext cx="4531639" cy="6044305"/>
            </a:xfrm>
            <a:prstGeom prst="rect">
              <a:avLst/>
            </a:prstGeom>
          </p:spPr>
        </p:pic>
      </p:grp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8" t="18832" r="23923" b="61102"/>
          <a:stretch/>
        </p:blipFill>
        <p:spPr bwMode="auto">
          <a:xfrm>
            <a:off x="8167258" y="216168"/>
            <a:ext cx="9311478" cy="199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3" t="18175" r="23553" b="60773"/>
          <a:stretch/>
        </p:blipFill>
        <p:spPr bwMode="auto">
          <a:xfrm>
            <a:off x="8293701" y="2093494"/>
            <a:ext cx="9286541" cy="210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3" t="17187" r="23553" b="60445"/>
          <a:stretch/>
        </p:blipFill>
        <p:spPr bwMode="auto">
          <a:xfrm>
            <a:off x="8293701" y="4038535"/>
            <a:ext cx="9286541" cy="219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3" t="17846" r="23553" b="59457"/>
          <a:stretch/>
        </p:blipFill>
        <p:spPr bwMode="auto">
          <a:xfrm>
            <a:off x="8226412" y="6075483"/>
            <a:ext cx="9353830" cy="223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9" t="18832" r="23738" b="60444"/>
          <a:stretch/>
        </p:blipFill>
        <p:spPr bwMode="auto">
          <a:xfrm>
            <a:off x="8305732" y="8025677"/>
            <a:ext cx="9274509" cy="205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6B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91957" y="-342900"/>
            <a:ext cx="14904085" cy="1783822"/>
          </a:xfrm>
          <a:prstGeom prst="rect">
            <a:avLst/>
          </a:prstGeom>
        </p:spPr>
        <p:txBody>
          <a:bodyPr vert="horz" wrap="square" lIns="0" tIns="288290" rIns="0" bIns="0" rtlCol="0">
            <a:spAutoFit/>
          </a:bodyPr>
          <a:lstStyle/>
          <a:p>
            <a:r>
              <a:rPr lang="ru-RU" dirty="0"/>
              <a:t>Виды </a:t>
            </a:r>
            <a:r>
              <a:rPr lang="ru-RU" dirty="0" smtClean="0"/>
              <a:t>обращений</a:t>
            </a:r>
            <a:br>
              <a:rPr lang="ru-RU" dirty="0" smtClean="0"/>
            </a:br>
            <a:r>
              <a:rPr lang="ru-RU" sz="2800" b="0" dirty="0" err="1"/>
              <a:t>eOtinish</a:t>
            </a:r>
            <a:r>
              <a:rPr lang="ru-RU" sz="2800" b="0" dirty="0"/>
              <a:t> позволяет рассматривать следующие виды обращений:</a:t>
            </a:r>
            <a:endParaRPr lang="ru-R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3" t="18833" r="24393" b="27930"/>
          <a:stretch/>
        </p:blipFill>
        <p:spPr bwMode="auto">
          <a:xfrm>
            <a:off x="1562100" y="1562100"/>
            <a:ext cx="15163800" cy="843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136</Words>
  <Application>Microsoft Office PowerPoint</Application>
  <PresentationFormat>Произвольный</PresentationFormat>
  <Paragraphs>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Административные процедуры и государственные услуги</vt:lpstr>
      <vt:lpstr>Презентация PowerPoint</vt:lpstr>
      <vt:lpstr>Презентация PowerPoint</vt:lpstr>
      <vt:lpstr>Презентация PowerPoint</vt:lpstr>
      <vt:lpstr>Подача официальных обращений в государственные органы</vt:lpstr>
      <vt:lpstr>для физических лиц и  бизнеса(юридических лиц)</vt:lpstr>
      <vt:lpstr>Презентация PowerPoint</vt:lpstr>
      <vt:lpstr>Презентация PowerPoint</vt:lpstr>
      <vt:lpstr>Виды обращений eOtinish позволяет рассматривать следующие виды обращений:</vt:lpstr>
      <vt:lpstr>Презентация PowerPoint</vt:lpstr>
      <vt:lpstr>Где доступен eOtinish </vt:lpstr>
      <vt:lpstr>Презентация PowerPoint</vt:lpstr>
      <vt:lpstr>Презентация PowerPoint</vt:lpstr>
      <vt:lpstr>Как пользоваться eOtinish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Мемлекеттік органдарға</dc:title>
  <dc:creator>Сәтжан Омаров</dc:creator>
  <cp:keywords>DAFQOBZKEVE,BAEwwLZCbpY</cp:keywords>
  <cp:lastModifiedBy>notebook_school_66</cp:lastModifiedBy>
  <cp:revision>12</cp:revision>
  <dcterms:created xsi:type="dcterms:W3CDTF">2022-10-29T03:55:57Z</dcterms:created>
  <dcterms:modified xsi:type="dcterms:W3CDTF">2022-10-29T06:38:15Z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2022-10-27T00:00:00Z</vt:filetime>
  </property>
  <property fmtid="{D5CDD505-2E9C-101B-9397-08002B2CF9AE}" pid="3" name="Creator">
    <vt:lpwstr>Canva</vt:lpwstr>
  </property>
  <property fmtid="{D5CDD505-2E9C-101B-9397-08002B2CF9AE}" pid="4" name="LastSaved">
    <vt:filetime>2022-10-27T00:00:00Z</vt:filetime>
  </property>
</Properties>
</file>