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7" r:id="rId3"/>
    <p:sldId id="298" r:id="rId4"/>
    <p:sldId id="300" r:id="rId5"/>
    <p:sldId id="299" r:id="rId6"/>
    <p:sldId id="303" r:id="rId7"/>
    <p:sldId id="305" r:id="rId8"/>
    <p:sldId id="304" r:id="rId9"/>
    <p:sldId id="284" r:id="rId10"/>
    <p:sldId id="259" r:id="rId11"/>
    <p:sldId id="261" r:id="rId12"/>
    <p:sldId id="260" r:id="rId13"/>
    <p:sldId id="262" r:id="rId14"/>
    <p:sldId id="263" r:id="rId15"/>
    <p:sldId id="264" r:id="rId16"/>
    <p:sldId id="266" r:id="rId17"/>
    <p:sldId id="267" r:id="rId18"/>
    <p:sldId id="268" r:id="rId19"/>
    <p:sldId id="306" r:id="rId20"/>
    <p:sldId id="307" r:id="rId21"/>
    <p:sldId id="308" r:id="rId22"/>
    <p:sldId id="28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0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9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4967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340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7834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598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324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2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14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78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93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850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559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8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43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86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0A92E-A9C9-4228-8FDE-4C67C90ECE73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E7E57B-096A-49CD-AB9E-B052F788EB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57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790D5-BAEA-46CD-A90D-0436AA2D0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2191" y="1166219"/>
            <a:ext cx="10156874" cy="1745793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документация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 педагогов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1BB875-9CF8-485D-8808-76490F482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4680" y="3945989"/>
            <a:ext cx="8358995" cy="174579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КГУ «Школа-лицей №53»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г.Караганды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Садвакасова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Дарменовна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87009822363;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ayman.sadvakasova@mail.ru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5FDCB-21FB-4DEA-B05B-BCBAAF00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273" y="624110"/>
            <a:ext cx="9577339" cy="1280890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4F8F00E-0A03-48F4-8D04-5F56FA201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582" y="379828"/>
            <a:ext cx="10424160" cy="6344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Педагоги всех учебных предметов: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ежедневно согласно расписанию ведут: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классный журнал для 1-4 классов, классный журнал для 5-11 (12) классов, журнал факультативных занятий, надомного обучения, журнал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предшкольных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классов (бумажный или электронный формат);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краткосрочный (поурочный) план (в бумажном или электронном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до начала учебного года разрабатывают: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среднесрочный (календарно-тематический) план по предметам (в бумажном или электронном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план наставничества (в бумажном или электронном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четверти проводят: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по итогам проведения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раздел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оценивания за четверть, который формируется автоматически из автоматизированной информационной системы (в бумажном или электронном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по итогам учебного года: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ведут протокол итоговой аттестации обучающихся 9 (10), 11 (12) классов (в бумажном или электронном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6EAE0A-58A1-46CF-8FB4-3B5B35F98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3" y="351692"/>
            <a:ext cx="10058399" cy="60491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  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Классный руководитель: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до начала учебного года разрабатывает и в течение учебного года реализует: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работы классного руководителя (в бумажном или электронном формате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итогам четверти и учебного года ведет: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табеля успеваемости обучающихся 1-4 классов, табеля успеваемости обучающихся 5-11 (12) классов (в бумажном или электронном формате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личное дело обучающегося (в бумажном или электронном формате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7020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09120E-A1FB-491D-AF70-5A6F07B4D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175" y="436098"/>
            <a:ext cx="10564837" cy="6091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Социальный педагог: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до начала учебного года разрабатывает и в течение учебного года реализует: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работы социального педагога на учебный год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учебного года ведет: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социальный паспорт школы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сведения об обучающихся школы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5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39BB85-3564-47A1-89C3-365A46FED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7" y="281354"/>
            <a:ext cx="9695949" cy="6128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до начала учебного года разрабатывает и в течение учебного года реализует: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работы педагога-психолога на учебный год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учебного года ведет: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журнал учета групповой и индивидуальной работы психологической службы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журнал учета консультаций педагога-психолога (в бумажном или электронном формате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2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C1A9DA7-E12C-4F4A-82D4-942E8CA00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800" y="153988"/>
            <a:ext cx="10269538" cy="63166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руководителя (директора) по направлениям деятельности (учебной, воспитательной, по профильному обучению, по информационным технологиям):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до начала учебного года разрабатывает/заполняет: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план воспитательной работы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Программу развития школы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сведения об учебной нагрузке педагогов (тарификация)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план внутришкольного контроля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 рабочий учебный план (в бумажном или электронном формате);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6) книгу учета личного состава педагогов (в бумажном или электронном формате);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7) план учебно-воспитательной работы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40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765A847B-5D6C-4D5C-8A10-7F961AFE2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6259" y="267286"/>
            <a:ext cx="10114670" cy="624605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мере необходимости в течение учебного года заполняет (отслеживает ведение):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журнал учета замещенных уроков (в бумажном или электронном формате);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алфавитную книгу записи обучающихся (в бумажном или электронном формате);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книгу учета выбывших и прибывших обучающихся (в бумажном или электронном формате);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книгу регистрации приказов (по основной деятельности, по личному составу, по движению учащихся) (в бумажном или электронном формате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5) протоколы педагогического и научно-методического советов.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16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80F1B07A-8368-461F-BAD3-6A7F46BE3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1851" y="309489"/>
            <a:ext cx="10199077" cy="62319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 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в конце учебного года заполняет: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книгу учета и выдачи аттестатов об окончании основной средней школы (в бумажном или электронном формате);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книгу учета и выдачи аттестатов об окончании общего среднего образования (в бумажном или электронном формате);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книгу учета табелей успеваемости обучающихся (в бумажном или электронном формате);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книгу учета выдачи похвальных листов и похвальных грамот (в бумажном или электронном формате).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40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0E4F1F4A-516D-424C-92BB-DF907FC01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281353"/>
            <a:ext cx="10325686" cy="6330461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(директор):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до начала учебного года: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воспитательной работы, план развития школы, план учебно-воспитательной работы, план внутришкольного контроля, рабочие учебные планы (в бумажном или электронном формате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8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A5F099BD-1A99-482F-994A-FF34CFEBF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529" y="464234"/>
            <a:ext cx="10044333" cy="6049108"/>
          </a:xfrm>
        </p:spPr>
        <p:txBody>
          <a:bodyPr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наставничества заполняет педагог, получающий доплату за наставничество в соответствии с Правилами организации наставничества и требований к педагогам, осуществляющим наставничество, утвержденными приказом Министра образования и науки Республики Казахстан от 24 апреля 2020 года № 160 (зарегистрирован в Реестре государственной регистрации нормативных правовых актов под № 20486).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Протоколы родительского собрания, педагогического и научно-методического советов ведутся в соответствии с Правилами документирования, управления документацией и использования систем электронного документооборота в государственных и негосударственных организациях, утвержденными постановлением Правительства Республики Казахстан от 31 октября 2018 года № 703 (в бумажном или электронном формате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итоговой аттестации ведется в соответствии с формой Приложения 3, утвержденной приказом Министра образования и науки Республики Казахстан от 18 марта 2008 года № 125 "Об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образования" (зарегистрирован в Реестре государственной регистрации нормативных правовых актов под № 5191).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67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4163" y="316524"/>
            <a:ext cx="9860450" cy="62425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 педагогов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762" y="1310053"/>
            <a:ext cx="11262946" cy="5240215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база:</a:t>
            </a:r>
          </a:p>
          <a:p>
            <a:pPr algn="just"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приказ Министра образования и науки Республики Казахстан от 13 июля 2009 года № 338 "Об утверждении Типовых квалификационных характеристик должностей педагогических работников и приравненных к ним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лиц".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от 31 марта 2022 года № 121. Зарегистрирован в Министерстве юстиции Республики Казахстан 4 апреля 2022 года №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27394</a:t>
            </a:r>
          </a:p>
          <a:p>
            <a:pPr marL="0" indent="0" algn="just">
              <a:spcBef>
                <a:spcPts val="0"/>
              </a:spcBef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Должностная инструкция педагогов утверждается приказом директора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8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956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Номенклатура дел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0631" y="1450731"/>
            <a:ext cx="10853981" cy="4460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база: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 типовых документов, образующихся в деятельности государственных и негосударственных организаций, с указанием срока хранения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Министра культуры и спорта Республики Казахстан от 29 сентября 2017 года № 263. Зарегистрирован в Министерстве юстиции Республики Казахстан 18 ноября 2017 года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15997 </a:t>
            </a:r>
          </a:p>
          <a:p>
            <a:pPr algn="just">
              <a:buFontTx/>
              <a:buChar char="-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Сноска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редакции приказа Министра культуры и спорта РК от 11.07.2022 № 184 (вводится в действие по истечении десяти календарных дней после дня его первого официального опубликования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4914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6" y="0"/>
            <a:ext cx="12074434" cy="6975566"/>
          </a:xfrm>
        </p:spPr>
      </p:pic>
    </p:spTree>
    <p:extLst>
      <p:ext uri="{BB962C8B-B14F-4D97-AF65-F5344CB8AC3E}">
        <p14:creationId xmlns:p14="http://schemas.microsoft.com/office/powerpoint/2010/main" val="290036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6020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8FAD63-E82D-413A-8062-01074CFD3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</a:t>
            </a:r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внимание!</a:t>
            </a:r>
            <a:endParaRPr lang="ru-RU" sz="6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607" y="624110"/>
            <a:ext cx="9924006" cy="5680947"/>
          </a:xfrm>
        </p:spPr>
      </p:pic>
    </p:spTree>
    <p:extLst>
      <p:ext uri="{BB962C8B-B14F-4D97-AF65-F5344CB8AC3E}">
        <p14:creationId xmlns:p14="http://schemas.microsoft.com/office/powerpoint/2010/main" val="44976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350" y="467869"/>
            <a:ext cx="10185262" cy="6321559"/>
          </a:xfrm>
        </p:spPr>
      </p:pic>
    </p:spTree>
    <p:extLst>
      <p:ext uri="{BB962C8B-B14F-4D97-AF65-F5344CB8AC3E}">
        <p14:creationId xmlns:p14="http://schemas.microsoft.com/office/powerpoint/2010/main" val="229475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" y="174692"/>
            <a:ext cx="10816046" cy="6612660"/>
          </a:xfrm>
        </p:spPr>
      </p:pic>
    </p:spTree>
    <p:extLst>
      <p:ext uri="{BB962C8B-B14F-4D97-AF65-F5344CB8AC3E}">
        <p14:creationId xmlns:p14="http://schemas.microsoft.com/office/powerpoint/2010/main" val="219661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документация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8362" y="1397977"/>
            <a:ext cx="10981592" cy="51171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база: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Перечня документов, обязательных для ведения педагогами организаций дошкольного воспитания и обучения, среднего, специального, дополнительного, технического и профессионального,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и их формы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130.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20317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и дополнений в приказ Министра образования и науки Республики Казахстан от 6 апреля 2020 года № 130 "Об утверждении Перечня документов, обязательных для ведения педагогами организаций среднего, технического и профессионального,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послесреднего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и их формы"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382.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29326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некоторые приказы Министра образования и науки Республики Казахстан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472.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юстиции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24429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68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817" y="0"/>
            <a:ext cx="7014754" cy="6857999"/>
          </a:xfrm>
        </p:spPr>
      </p:pic>
    </p:spTree>
    <p:extLst>
      <p:ext uri="{BB962C8B-B14F-4D97-AF65-F5344CB8AC3E}">
        <p14:creationId xmlns:p14="http://schemas.microsoft.com/office/powerpoint/2010/main" val="31572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6809" y="261257"/>
            <a:ext cx="10151831" cy="6270172"/>
          </a:xfrm>
        </p:spPr>
      </p:pic>
    </p:spTree>
    <p:extLst>
      <p:ext uri="{BB962C8B-B14F-4D97-AF65-F5344CB8AC3E}">
        <p14:creationId xmlns:p14="http://schemas.microsoft.com/office/powerpoint/2010/main" val="34980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13239B-78FD-4DF8-80DA-2A39AC096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285" y="306333"/>
            <a:ext cx="8911687" cy="128089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обязательных для ведения педагогами организаций среднего образования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12C6FE-AB67-4ED1-99FF-A2C091759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1587223"/>
            <a:ext cx="10726615" cy="4964444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 </a:t>
            </a:r>
            <a:endParaRPr lang="ru-RU" dirty="0"/>
          </a:p>
          <a:p>
            <a:pPr algn="just"/>
            <a:r>
              <a:rPr lang="en-US" dirty="0"/>
              <a:t> 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заполняются педагогами в бумажном или электронном (при подключении организации образования к электронной системе) форматах. При заполнении в электронном формате бумажный вариант не требуется.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Электронная цифровая подпись будет приравнена к подписи и печати при ведении документов в электронном формате и подключении к электронной системе.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45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774</TotalTime>
  <Words>574</Words>
  <Application>Microsoft Office PowerPoint</Application>
  <PresentationFormat>Широкоэкранный</PresentationFormat>
  <Paragraphs>84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Times New Roman</vt:lpstr>
      <vt:lpstr>Wingdings 3</vt:lpstr>
      <vt:lpstr>Легкий дым</vt:lpstr>
      <vt:lpstr>Номенклатура дел Школьная документация Должностные инструкции педагогов</vt:lpstr>
      <vt:lpstr>Номенклатура дел </vt:lpstr>
      <vt:lpstr>Презентация PowerPoint</vt:lpstr>
      <vt:lpstr>Презентация PowerPoint</vt:lpstr>
      <vt:lpstr>Презентация PowerPoint</vt:lpstr>
      <vt:lpstr>Школьная документация</vt:lpstr>
      <vt:lpstr>Презентация PowerPoint</vt:lpstr>
      <vt:lpstr>Презентация PowerPoint</vt:lpstr>
      <vt:lpstr>Перечень документов, обязательных для ведения педагогами организаций среднего образования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Должностные инструкции педагогов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Функциональные обязанности директора</dc:title>
  <dc:creator>Пользователь</dc:creator>
  <cp:lastModifiedBy>Lenovo</cp:lastModifiedBy>
  <cp:revision>86</cp:revision>
  <dcterms:created xsi:type="dcterms:W3CDTF">2021-10-31T06:31:10Z</dcterms:created>
  <dcterms:modified xsi:type="dcterms:W3CDTF">2022-10-30T08:51:07Z</dcterms:modified>
</cp:coreProperties>
</file>