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70" r:id="rId5"/>
    <p:sldId id="271" r:id="rId6"/>
    <p:sldId id="273" r:id="rId7"/>
    <p:sldId id="272" r:id="rId8"/>
    <p:sldId id="274" r:id="rId9"/>
    <p:sldId id="276" r:id="rId10"/>
    <p:sldId id="27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29.10.2022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42852"/>
            <a:ext cx="7406640" cy="23500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требования к объектам образования»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793514"/>
          </a:xfrm>
        </p:spPr>
        <p:txBody>
          <a:bodyPr>
            <a:normAutofit/>
          </a:bodyPr>
          <a:lstStyle/>
          <a:p>
            <a:pPr marL="0" algn="r">
              <a:spcBef>
                <a:spcPts val="0"/>
              </a:spcBef>
            </a:pPr>
            <a:endParaRPr lang="kk-KZ" sz="22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КГУ «Школа-лицей №53» г.Караганды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Садвакасова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Айман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Дарменовна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87009822363;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ayman.sadvakasova@mail.ru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r">
              <a:spcBef>
                <a:spcPts val="0"/>
              </a:spcBef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042988" y="116632"/>
            <a:ext cx="7705476" cy="6624736"/>
          </a:xfrm>
        </p:spPr>
        <p:txBody>
          <a:bodyPr>
            <a:normAutofit/>
          </a:bodyPr>
          <a:lstStyle/>
          <a:p>
            <a:pPr marL="82296" indent="0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пункт 152 изложить в следующей редакции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82296" indent="0" algn="just">
              <a:spcBef>
                <a:spcPts val="0"/>
              </a:spcBef>
              <a:buNone/>
            </a:pP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"152. При устойчивом росте заболеваемости, постановлением Главного государственного санитарного врача Республики Казахстан, вынесенного в соответствии со статьями 38 и 104 Кодекса, определяются ограничительные меры к: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1) наполняемости помещений объектов образования (одновременное нахождение людей в кабинетах, корпусах, аудиториях, спортивных, актовых залах, классах, группах, столовых);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контингенту обучающихся, педагогов и персоналу;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продолжительности уроков;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4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ограничению использования мест массового пользования (читальные залы, спортивные и актовые залы);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наполняемости интернатов и общежитий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.";</a:t>
            </a:r>
          </a:p>
          <a:p>
            <a:pPr marL="82296" indent="0">
              <a:spcBef>
                <a:spcPts val="0"/>
              </a:spcBef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 изложить в следующей редакции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2296" indent="0" algn="just">
              <a:spcBef>
                <a:spcPts val="0"/>
              </a:spcBef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153. Формат учебного процесса (штатный, комбинированный, дистанционный) в организациях образования определяется постановлениями Главного государственного санитарного врача Республики Казахстан с учетом эпидемиологической ситуации в республике.";</a:t>
            </a:r>
          </a:p>
          <a:p>
            <a:pPr marL="82296" indent="0" algn="just">
              <a:spcBef>
                <a:spcPts val="0"/>
              </a:spcBef>
              <a:buNone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</a:pP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2988" y="-1961706"/>
            <a:ext cx="7891462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737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4290"/>
            <a:ext cx="7498080" cy="628654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4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БлагоДарю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внимание!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Санитарных правил "Санитарно-эпидемиологические требования к объектам образования"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здравоохранения Республики Казахстан от 5 августа 2021 года № ҚР ДСМ-76.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23890.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приказ Министра здравоохранения Республики Казахстан от 5 августа 2021 года № ҚР ДСМ-76 "Об утверждении Санитарных правил "Санитарно-эпидемиологические требования к объектам образования"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здравоохранения Республики Казахстан от 31 марта 2022 года № ҚР ДСМ-31.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27393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316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 </a:t>
            </a:r>
            <a:r>
              <a:rPr lang="ru-RU" sz="27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Глава 5. Санитарно-эпидемиологические требования к условиям обучения 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Наполняемость групп (классов) общеобразовательных и специальных организаций образования принимается согласно приложению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к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Санитарным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276872"/>
            <a:ext cx="655272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69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1.Наполняемость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для общеобразовательных организаций, за исключением международных школ, устанавливается не более 25 обучающихся.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старших классах общеобразовательных школ, специализированных организациях образования, гимназиях и лицеях допускается снижение наполняемости классов до 20 обучающихся.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международных школ принимаются нормы согласно заданию на проектирование при строительстве.</a:t>
            </a:r>
          </a:p>
          <a:p>
            <a:pPr algn="just"/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17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7962088" cy="648072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Продолжительность урока в общеобразовательной организации не должна превышать 45 минут. В первых классах применяют "ступенчатый" режим учебных занятий с постепенным наращиванием учебной нагрузки. В сентябре планируют три урока по 35 минут, с октября по 45 минут. С проведением на уроках физкультминуток и гимнастики для глаз.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первых классов в течение года должны быть дополнительные недельные каникулы.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Недельная учебная нагрузка в общеобразовательных организациях не должна превышать указанных норм в приложении 3 к настоящим Санитарным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уроков в расписании согласовывается с родительским комитетом.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Проведение сдвоенных уроков в начальной школе не допускается. При составлении расписания уроков учитывается динамика умственной работоспособности учащихся в течение дня и недели и используется таблица ранжирования предметов по трудности в соответствии с приложением 4 к настоящим Санитарным правилам.</a:t>
            </a: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Школьное расписание уроков составляется отдельно для обязательных и факультативных занятий. Факультативные занятия планируют в дни с наименьшим количеством обязательных уроков.</a:t>
            </a: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Продолжительность перемен между уроками для учащихся всех видов общеобразовательных организаций составляет не менее 5 минут, большой перемены (после 2 или 3 уроков) – 30 минут. Вместо одной большой перемены допускается после второго и четвертого уроков устраивать две перемены по 15 минут каждая.</a:t>
            </a:r>
          </a:p>
          <a:p>
            <a:pPr marL="82296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352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4624"/>
            <a:ext cx="7890080" cy="6696744"/>
          </a:xfrm>
        </p:spPr>
        <p:txBody>
          <a:bodyPr>
            <a:normAutofit/>
          </a:bodyPr>
          <a:lstStyle/>
          <a:p>
            <a:pPr marL="82296" indent="0" algn="just"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 при максимальном использовании свежего воздуха, в подвижных играх.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сменами предусматривают перерыв продолжительностью не менее 40 минут для проведения влажной уборки и проветривания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Максимально допустимое количество занятий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предшкольных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классах – не более четырех продолжительностью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– 30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Перерывы между занятиями должны быть не менее 10 минут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Подбор учебной мебели проводят в соответствии с ростом обучающихся. Размеры учебной мебели указаны в приложении 5 к настоящим Санитарным правилам.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объектах учебные кабинеты, лаборатории оборудуют рабочими столами, стульями со спинками.</a:t>
            </a:r>
          </a:p>
          <a:p>
            <a:pPr marL="82296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Рассаживают обучающихся и воспитанников:</a:t>
            </a:r>
          </a:p>
          <a:p>
            <a:pPr marL="82296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нарушением слуха, зрения – за передними столами рядов от доски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2296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болеющие простудными заболеваниями дальше от наружной стены.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Мебель в учебных помещениях устанавливается с учетом обеспечения естественного бокового левостороннего освещения. Не допускается направление основного светового потока спереди и сзади от обучающихся и воспитанников.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3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24848"/>
            <a:ext cx="6048672" cy="6724456"/>
          </a:xfrm>
        </p:spPr>
      </p:pic>
    </p:spTree>
    <p:extLst>
      <p:ext uri="{BB962C8B-B14F-4D97-AF65-F5344CB8AC3E}">
        <p14:creationId xmlns:p14="http://schemas.microsoft.com/office/powerpoint/2010/main" val="402954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Санитарных правилах "Санитарно-эпидемиологические требования к объектам образования", утвержденных указанным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Министра здравоохранения Республики Казахстан от 31 марта 2022 года № ҚР ДСМ-31: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28800"/>
            <a:ext cx="7890080" cy="511256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изложить в следующей редакции: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"7. На территории объектов не допускается размещение зданий, построек и сооружений, функционально не связанных с образовательным процессом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 изложить в следующей редакции: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"34. При отсутствии централизованной системы горячего водоснабжения устанавливаются водонагреватели. Горячая и холодная вода подводится ко всем ваннам, душевым, прачечным, умывальникам, в том числе в санитарных узлах, обеденных залах, в местах проживания, в помещениях медицинского назначения, а также к технологическому оборудованию на пищеблоке с установкой смесителей.</a:t>
            </a:r>
          </a:p>
          <a:p>
            <a:pPr marL="82296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использование горячей воды из системы водяного отопления для технологических и хозяйственно-бытовых целей.";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419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042988" y="115888"/>
            <a:ext cx="7891462" cy="6742112"/>
          </a:xfrm>
        </p:spPr>
        <p:txBody>
          <a:bodyPr>
            <a:normAutofit fontScale="25000" lnSpcReduction="20000"/>
          </a:bodyPr>
          <a:lstStyle/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38 изложить в следующей редакции: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"38. В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неканализованной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местности устанавливаются теплые санитарные узлы (1 на 75 человек) и наливные умывальники (1 на 30 человек).</a:t>
            </a: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Теплые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санитарные узлы имеют надземные помещения и выгребную яму из водонепроницаемого материала. Уборку теплых санитарных узлов проводят ежедневно с использованием дезинфицирующих средств. Выгребную яму своевременно очищают.</a:t>
            </a: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проектируемых, строящихся и реконструируемых объектах образования в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неканализованной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частично канализованной местности санитарные узлы, в том числе теплые санитарные узлы, располагаются в здании объектов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.";</a:t>
            </a: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 изложить в следующей редакции: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"123. Отбор суточных проб на пищеблоке проводится в соответствии с требованиями Санитарных правил "Санитарно-эпидемиологические требования к объектам общественного питания", утвержденных приказом исполняющего обязанности Министра здравоохранения Республики Казахстан от 17 февраля 2022 года № ҚР ДСМ-16 (зарегистрирован в Реестре государственной регистрации нормативных правовых актов под № 26866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).";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151 изложить в следующей редакции: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"151. Санитарно-эпидемиологические требования к организациям образования на период введения ограничительных мероприятий, в том числе карантина устанавливаются Санитарными правилами "Санитарно-эпидемиологические требования к организации и проведению санитарно-противоэпидемических, санитарно-профилактических мероприятий при острых респираторных вирусных инфекциях, гриппе и их осложнениях (пневмонии), менингококковой инфекции,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-19, ветряной оспе и скарлатине", утвержденными приказом исполняющего обязанности Министра здравоохранения Республики Казахстан от 27 мая 2021 года № ҚР ДСМ-47 (зарегистрирован в Реестре государственной регистрации нормативных правовых актов под № 22833).";</a:t>
            </a:r>
          </a:p>
          <a:p>
            <a:pPr marL="82296" indent="0">
              <a:buNone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137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153</TotalTime>
  <Words>490</Words>
  <Application>Microsoft Office PowerPoint</Application>
  <PresentationFormat>Экран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          «Санитарно-эпидемиологические требования к объектам образования»  </vt:lpstr>
      <vt:lpstr>Нормативная база:</vt:lpstr>
      <vt:lpstr> Глава 5. Санитарно-эпидемиологические требования к условиям обучения </vt:lpstr>
      <vt:lpstr>Примечание: </vt:lpstr>
      <vt:lpstr>Презентация PowerPoint</vt:lpstr>
      <vt:lpstr>Презентация PowerPoint</vt:lpstr>
      <vt:lpstr>Презентация PowerPoint</vt:lpstr>
      <vt:lpstr>В Санитарных правилах "Санитарно-эпидемиологические требования к объектам образования", утвержденных указанным приказом Министра здравоохранения Республики Казахстан от 31 марта 2022 года № ҚР ДСМ-31: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36</cp:revision>
  <dcterms:created xsi:type="dcterms:W3CDTF">2021-11-03T05:37:23Z</dcterms:created>
  <dcterms:modified xsi:type="dcterms:W3CDTF">2022-10-29T14:11:24Z</dcterms:modified>
</cp:coreProperties>
</file>