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60" r:id="rId2"/>
    <p:sldId id="359" r:id="rId3"/>
    <p:sldId id="327" r:id="rId4"/>
    <p:sldId id="334" r:id="rId5"/>
    <p:sldId id="335" r:id="rId6"/>
    <p:sldId id="362" r:id="rId7"/>
    <p:sldId id="363" r:id="rId8"/>
    <p:sldId id="364" r:id="rId9"/>
    <p:sldId id="366" r:id="rId10"/>
    <p:sldId id="365" r:id="rId11"/>
    <p:sldId id="367" r:id="rId12"/>
    <p:sldId id="358" r:id="rId13"/>
    <p:sldId id="313" r:id="rId14"/>
    <p:sldId id="289" r:id="rId15"/>
    <p:sldId id="312" r:id="rId16"/>
    <p:sldId id="340"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 id="368" r:id="rId30"/>
    <p:sldId id="369" r:id="rId31"/>
    <p:sldId id="370" r:id="rId32"/>
    <p:sldId id="371" r:id="rId33"/>
    <p:sldId id="372" r:id="rId34"/>
    <p:sldId id="373" r:id="rId35"/>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008080"/>
    <a:srgbClr val="99CCFF"/>
    <a:srgbClr val="FFFF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35" autoAdjust="0"/>
    <p:restoredTop sz="98400" autoAdjust="0"/>
  </p:normalViewPr>
  <p:slideViewPr>
    <p:cSldViewPr>
      <p:cViewPr>
        <p:scale>
          <a:sx n="64" d="100"/>
          <a:sy n="64" d="100"/>
        </p:scale>
        <p:origin x="-1728" y="-28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941E92-6AD4-42D5-AAA1-0C1D1E6B77C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ru-RU"/>
        </a:p>
      </dgm:t>
    </dgm:pt>
    <dgm:pt modelId="{A04C93AF-27AE-4DAC-B5D6-35D7A0BB402B}">
      <dgm:prSet custT="1"/>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b="1" dirty="0" smtClean="0">
              <a:latin typeface="Times New Roman" pitchFamily="18" charset="0"/>
              <a:cs typeface="Times New Roman" pitchFamily="18" charset="0"/>
            </a:rPr>
            <a:t>1. </a:t>
          </a:r>
          <a:r>
            <a:rPr lang="ru-RU" sz="2400" b="1" dirty="0" err="1" smtClean="0">
              <a:latin typeface="Times New Roman" pitchFamily="18" charset="0"/>
              <a:cs typeface="Times New Roman" pitchFamily="18" charset="0"/>
            </a:rPr>
            <a:t>Қазақстандық</a:t>
          </a:r>
          <a:r>
            <a:rPr lang="ru-RU" sz="2400" b="1" dirty="0" smtClean="0">
              <a:latin typeface="Times New Roman" pitchFamily="18" charset="0"/>
              <a:cs typeface="Times New Roman" pitchFamily="18" charset="0"/>
            </a:rPr>
            <a:t> патриотизм мен </a:t>
          </a:r>
          <a:r>
            <a:rPr lang="ru-RU" sz="2400" b="1" dirty="0" err="1" smtClean="0">
              <a:latin typeface="Times New Roman" pitchFamily="18" charset="0"/>
              <a:cs typeface="Times New Roman" pitchFamily="18" charset="0"/>
            </a:rPr>
            <a:t>азаматтықты</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тәрбиелеу</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құқықтық</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тәрбие</a:t>
          </a:r>
          <a:endParaRPr lang="ru-RU" sz="2400" b="1" dirty="0">
            <a:latin typeface="Times New Roman" pitchFamily="18" charset="0"/>
            <a:cs typeface="Times New Roman" pitchFamily="18" charset="0"/>
          </a:endParaRPr>
        </a:p>
      </dgm:t>
    </dgm:pt>
    <dgm:pt modelId="{E8961376-BCE9-412C-9A5A-D0F0D030040F}" type="parTrans" cxnId="{9E2E1B14-6E14-4F21-B237-62E15C3D70FF}">
      <dgm:prSet/>
      <dgm:spPr/>
      <dgm:t>
        <a:bodyPr/>
        <a:lstStyle/>
        <a:p>
          <a:endParaRPr lang="ru-RU"/>
        </a:p>
      </dgm:t>
    </dgm:pt>
    <dgm:pt modelId="{6E6D6A71-0E59-45CF-9F94-84BCE9FCB176}" type="sibTrans" cxnId="{9E2E1B14-6E14-4F21-B237-62E15C3D70FF}">
      <dgm:prSet/>
      <dgm:spPr/>
      <dgm:t>
        <a:bodyPr/>
        <a:lstStyle/>
        <a:p>
          <a:endParaRPr lang="ru-RU" dirty="0"/>
        </a:p>
      </dgm:t>
    </dgm:pt>
    <dgm:pt modelId="{697B608F-260D-43DE-829B-A9F88AABA9F3}">
      <dgm:prSet custT="1"/>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2400" b="1" dirty="0" smtClean="0">
            <a:latin typeface="Times New Roman" pitchFamily="18" charset="0"/>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2400" b="1" dirty="0" smtClean="0">
              <a:latin typeface="Times New Roman" pitchFamily="18" charset="0"/>
              <a:cs typeface="Times New Roman" pitchFamily="18" charset="0"/>
            </a:rPr>
            <a:t>5.  </a:t>
          </a:r>
          <a:r>
            <a:rPr lang="ru-RU" sz="2400" b="1" dirty="0" err="1" smtClean="0">
              <a:latin typeface="Times New Roman" pitchFamily="18" charset="0"/>
              <a:cs typeface="Times New Roman" pitchFamily="18" charset="0"/>
            </a:rPr>
            <a:t>Еңбек</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тәрбиесі</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және</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экологиялық</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тәрбиені</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қалыптастыру</a:t>
          </a:r>
          <a:endParaRPr lang="ru-RU" sz="2400" b="1" dirty="0" smtClean="0">
            <a:latin typeface="Times New Roman" pitchFamily="18" charset="0"/>
            <a:cs typeface="Times New Roman" pitchFamily="18" charset="0"/>
          </a:endParaRPr>
        </a:p>
        <a:p>
          <a:pPr algn="ctr" defTabSz="711200" rtl="0">
            <a:lnSpc>
              <a:spcPct val="90000"/>
            </a:lnSpc>
            <a:spcBef>
              <a:spcPct val="0"/>
            </a:spcBef>
            <a:spcAft>
              <a:spcPct val="35000"/>
            </a:spcAft>
          </a:pPr>
          <a:endParaRPr lang="ru-RU" sz="2400" b="1" dirty="0">
            <a:latin typeface="Times New Roman" pitchFamily="18" charset="0"/>
            <a:cs typeface="Times New Roman" pitchFamily="18" charset="0"/>
          </a:endParaRPr>
        </a:p>
      </dgm:t>
    </dgm:pt>
    <dgm:pt modelId="{B5BDF33B-6FC6-46F2-8B82-02C73EB62915}" type="parTrans" cxnId="{A1721CCC-905A-4E7C-85EE-C9A0AD5BEB6F}">
      <dgm:prSet/>
      <dgm:spPr/>
      <dgm:t>
        <a:bodyPr/>
        <a:lstStyle/>
        <a:p>
          <a:endParaRPr lang="ru-RU"/>
        </a:p>
      </dgm:t>
    </dgm:pt>
    <dgm:pt modelId="{624306AA-BF6D-41F4-BEA4-92DABAF0A9EC}" type="sibTrans" cxnId="{A1721CCC-905A-4E7C-85EE-C9A0AD5BEB6F}">
      <dgm:prSet/>
      <dgm:spPr/>
      <dgm:t>
        <a:bodyPr/>
        <a:lstStyle/>
        <a:p>
          <a:endParaRPr lang="ru-RU" dirty="0"/>
        </a:p>
      </dgm:t>
    </dgm:pt>
    <dgm:pt modelId="{AAE7AC38-57C6-49ED-9CB8-EEB5AA75F215}">
      <dgm:prSet custT="1"/>
      <dgm:spPr/>
      <dgm: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600" dirty="0" smtClean="0"/>
        </a:p>
      </dgm:t>
    </dgm:pt>
    <dgm:pt modelId="{6937CFD0-F20D-43B0-A7ED-E7C930ED45A2}" type="parTrans" cxnId="{EC7D9605-C493-4467-8093-4CB1A07DAA82}">
      <dgm:prSet/>
      <dgm:spPr/>
      <dgm:t>
        <a:bodyPr/>
        <a:lstStyle/>
        <a:p>
          <a:endParaRPr lang="ru-RU"/>
        </a:p>
      </dgm:t>
    </dgm:pt>
    <dgm:pt modelId="{46A279E1-6EAF-4A6E-9651-D833961D6D92}" type="sibTrans" cxnId="{EC7D9605-C493-4467-8093-4CB1A07DAA82}">
      <dgm:prSet/>
      <dgm:spPr/>
      <dgm:t>
        <a:bodyPr/>
        <a:lstStyle/>
        <a:p>
          <a:endParaRPr lang="ru-RU" dirty="0"/>
        </a:p>
      </dgm:t>
    </dgm:pt>
    <dgm:pt modelId="{C2D04EAE-1006-4876-8152-2983CA067172}">
      <dgm:prSet custT="1"/>
      <dgm:spPr/>
      <dgm:t>
        <a:bodyPr/>
        <a:lstStyle/>
        <a:p>
          <a:pPr rtl="0"/>
          <a:endParaRPr lang="ru-RU" sz="1600" dirty="0">
            <a:latin typeface="Times New Roman" pitchFamily="18" charset="0"/>
            <a:cs typeface="Times New Roman" pitchFamily="18" charset="0"/>
          </a:endParaRPr>
        </a:p>
      </dgm:t>
    </dgm:pt>
    <dgm:pt modelId="{E3DBA4F8-E9F7-495F-BD90-D967514CE12C}" type="parTrans" cxnId="{58CA87C1-05C5-4282-8423-261E22CE0E53}">
      <dgm:prSet/>
      <dgm:spPr/>
      <dgm:t>
        <a:bodyPr/>
        <a:lstStyle/>
        <a:p>
          <a:endParaRPr lang="ru-RU"/>
        </a:p>
      </dgm:t>
    </dgm:pt>
    <dgm:pt modelId="{46A8DD16-E43B-473C-B006-A2C04CE38841}" type="sibTrans" cxnId="{58CA87C1-05C5-4282-8423-261E22CE0E53}">
      <dgm:prSet/>
      <dgm:spPr/>
      <dgm:t>
        <a:bodyPr/>
        <a:lstStyle/>
        <a:p>
          <a:endParaRPr lang="ru-RU" dirty="0"/>
        </a:p>
      </dgm:t>
    </dgm:pt>
    <dgm:pt modelId="{F48459CA-6AE1-4D99-BCED-DAB1B6628D9E}">
      <dgm:prSet custT="1"/>
      <dgm:spPr/>
      <dgm:t>
        <a:bodyPr/>
        <a:lstStyle/>
        <a:p>
          <a:pPr rtl="0"/>
          <a:endParaRPr lang="ru-RU" sz="1600" dirty="0">
            <a:latin typeface="Times New Roman" pitchFamily="18" charset="0"/>
            <a:cs typeface="Times New Roman" pitchFamily="18" charset="0"/>
          </a:endParaRPr>
        </a:p>
      </dgm:t>
    </dgm:pt>
    <dgm:pt modelId="{AEAB6D18-1F27-40C3-B705-A924EB0270C6}" type="parTrans" cxnId="{9480B66F-A53E-4028-9C7A-CD1A8B0D81E0}">
      <dgm:prSet/>
      <dgm:spPr/>
      <dgm:t>
        <a:bodyPr/>
        <a:lstStyle/>
        <a:p>
          <a:endParaRPr lang="ru-RU"/>
        </a:p>
      </dgm:t>
    </dgm:pt>
    <dgm:pt modelId="{F01EFC8A-2055-49E5-9A3D-F6F606FBC799}" type="sibTrans" cxnId="{9480B66F-A53E-4028-9C7A-CD1A8B0D81E0}">
      <dgm:prSet/>
      <dgm:spPr/>
      <dgm:t>
        <a:bodyPr/>
        <a:lstStyle/>
        <a:p>
          <a:endParaRPr lang="ru-RU"/>
        </a:p>
      </dgm:t>
    </dgm:pt>
    <dgm:pt modelId="{768974AA-AE3D-4D2B-B722-31A62AFD8C35}">
      <dgm:prSet/>
      <dgm:spPr/>
      <dgm:t>
        <a:bodyPr/>
        <a:lstStyle/>
        <a:p>
          <a:endParaRPr lang="ru-RU"/>
        </a:p>
      </dgm:t>
    </dgm:pt>
    <dgm:pt modelId="{03D597B1-7C71-4BA6-8581-D7764A98AE72}" type="parTrans" cxnId="{CD6ECE60-70AB-4E20-B332-CA4F59A70EC0}">
      <dgm:prSet/>
      <dgm:spPr/>
      <dgm:t>
        <a:bodyPr/>
        <a:lstStyle/>
        <a:p>
          <a:endParaRPr lang="ru-RU"/>
        </a:p>
      </dgm:t>
    </dgm:pt>
    <dgm:pt modelId="{853A03AC-95B5-479F-B981-8294160F302C}" type="sibTrans" cxnId="{CD6ECE60-70AB-4E20-B332-CA4F59A70EC0}">
      <dgm:prSet/>
      <dgm:spPr/>
      <dgm:t>
        <a:bodyPr/>
        <a:lstStyle/>
        <a:p>
          <a:endParaRPr lang="ru-RU"/>
        </a:p>
      </dgm:t>
    </dgm:pt>
    <dgm:pt modelId="{4C056832-3987-430F-9C40-DCF5860AEA3C}">
      <dgm:prSet/>
      <dgm:spPr/>
      <dgm:t>
        <a:bodyPr/>
        <a:lstStyle/>
        <a:p>
          <a:endParaRPr lang="ru-RU"/>
        </a:p>
      </dgm:t>
    </dgm:pt>
    <dgm:pt modelId="{8DF924FE-41A9-485B-80B0-2A83ACD2E0E0}" type="parTrans" cxnId="{465C5FF3-EB49-4CA1-B187-3CD1FB65837A}">
      <dgm:prSet/>
      <dgm:spPr/>
      <dgm:t>
        <a:bodyPr/>
        <a:lstStyle/>
        <a:p>
          <a:endParaRPr lang="ru-RU"/>
        </a:p>
      </dgm:t>
    </dgm:pt>
    <dgm:pt modelId="{49992E45-0718-425E-8E0D-490EA7DAAB8D}" type="sibTrans" cxnId="{465C5FF3-EB49-4CA1-B187-3CD1FB65837A}">
      <dgm:prSet/>
      <dgm:spPr/>
      <dgm:t>
        <a:bodyPr/>
        <a:lstStyle/>
        <a:p>
          <a:endParaRPr lang="ru-RU"/>
        </a:p>
      </dgm:t>
    </dgm:pt>
    <dgm:pt modelId="{A71674E4-7AF4-4C72-945C-B81C16BB7316}">
      <dgm:prSet custT="1"/>
      <dgm:spPr/>
      <dgm:t>
        <a:bodyPr/>
        <a:lstStyle/>
        <a:p>
          <a:endParaRPr lang="ru-RU"/>
        </a:p>
      </dgm:t>
    </dgm:pt>
    <dgm:pt modelId="{88632A8E-00FE-4BC1-9E0D-8079BE318C41}" type="parTrans" cxnId="{F81D618C-0F88-480F-9997-0EA842BD8406}">
      <dgm:prSet/>
      <dgm:spPr/>
      <dgm:t>
        <a:bodyPr/>
        <a:lstStyle/>
        <a:p>
          <a:endParaRPr lang="ru-RU"/>
        </a:p>
      </dgm:t>
    </dgm:pt>
    <dgm:pt modelId="{C95A0ACB-F8E4-4E64-B854-CC90F3B8C63F}" type="sibTrans" cxnId="{F81D618C-0F88-480F-9997-0EA842BD8406}">
      <dgm:prSet/>
      <dgm:spPr/>
      <dgm:t>
        <a:bodyPr/>
        <a:lstStyle/>
        <a:p>
          <a:endParaRPr lang="ru-RU"/>
        </a:p>
      </dgm:t>
    </dgm:pt>
    <dgm:pt modelId="{B891AF17-4015-451F-9523-51DADF0005D7}">
      <dgm:prSet custT="1"/>
      <dgm:spPr/>
      <dgm:t>
        <a:bodyPr/>
        <a:lstStyle/>
        <a:p>
          <a:pPr algn="ctr"/>
          <a:endParaRPr lang="ru-RU" sz="1800" dirty="0"/>
        </a:p>
      </dgm:t>
    </dgm:pt>
    <dgm:pt modelId="{2AECD260-70E4-43E4-9E8E-2601D93695F0}" type="parTrans" cxnId="{55B289E6-055A-4072-A791-4AADF9E634A1}">
      <dgm:prSet/>
      <dgm:spPr/>
      <dgm:t>
        <a:bodyPr/>
        <a:lstStyle/>
        <a:p>
          <a:endParaRPr lang="ru-RU"/>
        </a:p>
      </dgm:t>
    </dgm:pt>
    <dgm:pt modelId="{115CF0DE-DDFB-4C48-ADF5-6444BEFCFD0C}" type="sibTrans" cxnId="{55B289E6-055A-4072-A791-4AADF9E634A1}">
      <dgm:prSet/>
      <dgm:spPr/>
      <dgm:t>
        <a:bodyPr/>
        <a:lstStyle/>
        <a:p>
          <a:endParaRPr lang="ru-RU"/>
        </a:p>
      </dgm:t>
    </dgm:pt>
    <dgm:pt modelId="{F94822D3-E781-4D8D-92DC-3C349123024F}">
      <dgm:prSet custLinFactNeighborX="-3955" custLinFactNeighborY="-69492"/>
      <dgm:spPr/>
      <dgm:t>
        <a:bodyPr/>
        <a:lstStyle/>
        <a:p>
          <a:endParaRPr lang="ru-RU" dirty="0"/>
        </a:p>
      </dgm:t>
    </dgm:pt>
    <dgm:pt modelId="{2E58BE1D-B526-4BF7-8308-E43CD356E12D}" type="parTrans" cxnId="{47147222-7BAC-4EF8-9F2D-7FA1F04341D7}">
      <dgm:prSet/>
      <dgm:spPr/>
      <dgm:t>
        <a:bodyPr/>
        <a:lstStyle/>
        <a:p>
          <a:endParaRPr lang="ru-RU"/>
        </a:p>
      </dgm:t>
    </dgm:pt>
    <dgm:pt modelId="{B15D154C-7E2A-4EA0-B0B9-D09E3913DF4B}" type="sibTrans" cxnId="{47147222-7BAC-4EF8-9F2D-7FA1F04341D7}">
      <dgm:prSet/>
      <dgm:spPr/>
      <dgm:t>
        <a:bodyPr/>
        <a:lstStyle/>
        <a:p>
          <a:endParaRPr lang="ru-RU"/>
        </a:p>
      </dgm:t>
    </dgm:pt>
    <dgm:pt modelId="{C4305045-1FDB-4440-A189-353DA442F3B3}">
      <dgm:prSet/>
      <dgm:spPr/>
      <dgm:t>
        <a:bodyPr/>
        <a:lstStyle/>
        <a:p>
          <a:endParaRPr lang="ru-RU"/>
        </a:p>
      </dgm:t>
    </dgm:pt>
    <dgm:pt modelId="{1CDE61C0-872A-49F5-A70F-CA42C5F0BEAC}" type="parTrans" cxnId="{E086D1DF-DAE1-4E15-BF07-427AA222EDB5}">
      <dgm:prSet/>
      <dgm:spPr/>
      <dgm:t>
        <a:bodyPr/>
        <a:lstStyle/>
        <a:p>
          <a:endParaRPr lang="ru-RU"/>
        </a:p>
      </dgm:t>
    </dgm:pt>
    <dgm:pt modelId="{EB80A411-006E-493B-B296-BF7095305E06}" type="sibTrans" cxnId="{E086D1DF-DAE1-4E15-BF07-427AA222EDB5}">
      <dgm:prSet/>
      <dgm:spPr/>
      <dgm:t>
        <a:bodyPr/>
        <a:lstStyle/>
        <a:p>
          <a:endParaRPr lang="ru-RU"/>
        </a:p>
      </dgm:t>
    </dgm:pt>
    <dgm:pt modelId="{2C3B4F58-6B0D-4730-A45F-36151C96D527}">
      <dgm:prSet custScaleX="93310" custLinFactNeighborX="-4640" custLinFactNeighborY="-9508"/>
      <dgm:spPr/>
      <dgm:t>
        <a:bodyPr/>
        <a:lstStyle/>
        <a:p>
          <a:endParaRPr lang="ru-RU"/>
        </a:p>
      </dgm:t>
    </dgm:pt>
    <dgm:pt modelId="{CF34EE6E-6E81-4179-B8E3-1887C5461C44}" type="parTrans" cxnId="{203EC113-AC71-4BFE-A5F9-DC4D9BC87F54}">
      <dgm:prSet/>
      <dgm:spPr/>
      <dgm:t>
        <a:bodyPr/>
        <a:lstStyle/>
        <a:p>
          <a:endParaRPr lang="ru-RU"/>
        </a:p>
      </dgm:t>
    </dgm:pt>
    <dgm:pt modelId="{985B409C-67B6-4C7E-A20C-3BC0B2AB1167}" type="sibTrans" cxnId="{203EC113-AC71-4BFE-A5F9-DC4D9BC87F54}">
      <dgm:prSet custLinFactNeighborX="-93600" custLinFactNeighborY="-44884"/>
      <dgm:spPr/>
      <dgm:t>
        <a:bodyPr/>
        <a:lstStyle/>
        <a:p>
          <a:endParaRPr lang="ru-RU" dirty="0"/>
        </a:p>
      </dgm:t>
    </dgm:pt>
    <dgm:pt modelId="{CF9DC512-47BA-4DAE-93FD-CE235038444F}">
      <dgm:prSet custScaleX="92594" custLinFactY="-98118" custLinFactNeighborX="-12743" custLinFactNeighborY="-100000"/>
      <dgm:spPr/>
      <dgm:t>
        <a:bodyPr/>
        <a:lstStyle/>
        <a:p>
          <a:endParaRPr lang="ru-RU"/>
        </a:p>
      </dgm:t>
    </dgm:pt>
    <dgm:pt modelId="{41538DA2-5007-475A-88BB-410969F4F0A9}" type="parTrans" cxnId="{47EB750B-E253-4344-AAC1-639660D77FAA}">
      <dgm:prSet/>
      <dgm:spPr/>
      <dgm:t>
        <a:bodyPr/>
        <a:lstStyle/>
        <a:p>
          <a:endParaRPr lang="ru-RU"/>
        </a:p>
      </dgm:t>
    </dgm:pt>
    <dgm:pt modelId="{F1F2E198-D877-49C6-9FD3-81911A4133F0}" type="sibTrans" cxnId="{47EB750B-E253-4344-AAC1-639660D77FAA}">
      <dgm:prSet/>
      <dgm:spPr/>
      <dgm:t>
        <a:bodyPr/>
        <a:lstStyle/>
        <a:p>
          <a:endParaRPr lang="ru-RU"/>
        </a:p>
      </dgm:t>
    </dgm:pt>
    <dgm:pt modelId="{B973EAF7-1791-4134-B597-D040503BEC5F}">
      <dgm:prSe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2400" b="1" dirty="0" smtClean="0">
              <a:latin typeface="Times New Roman" pitchFamily="18" charset="0"/>
              <a:cs typeface="Times New Roman" pitchFamily="18" charset="0"/>
            </a:rPr>
            <a:t>    2. </a:t>
          </a:r>
          <a:r>
            <a:rPr lang="ru-RU" sz="2400" b="1" dirty="0" err="1" smtClean="0">
              <a:latin typeface="Times New Roman" pitchFamily="18" charset="0"/>
              <a:cs typeface="Times New Roman" pitchFamily="18" charset="0"/>
            </a:rPr>
            <a:t>Рухани-адамгершілік</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тәрбие</a:t>
          </a:r>
          <a:endParaRPr lang="ru-RU" sz="2400" b="1" dirty="0" smtClean="0">
            <a:latin typeface="Times New Roman" pitchFamily="18" charset="0"/>
            <a:cs typeface="Times New Roman" pitchFamily="18" charset="0"/>
          </a:endParaRPr>
        </a:p>
      </dgm:t>
    </dgm:pt>
    <dgm:pt modelId="{911D1926-75C3-4FE3-B29F-0F10B2C0EAEE}" type="parTrans" cxnId="{C0E76A22-915E-45EF-976B-57976FE0B2A9}">
      <dgm:prSet/>
      <dgm:spPr/>
      <dgm:t>
        <a:bodyPr/>
        <a:lstStyle/>
        <a:p>
          <a:endParaRPr lang="ru-RU"/>
        </a:p>
      </dgm:t>
    </dgm:pt>
    <dgm:pt modelId="{4FCF1FAC-9E96-4E16-897E-2C1F8AC953DF}" type="sibTrans" cxnId="{C0E76A22-915E-45EF-976B-57976FE0B2A9}">
      <dgm:prSet/>
      <dgm:spPr/>
      <dgm:t>
        <a:bodyPr/>
        <a:lstStyle/>
        <a:p>
          <a:endParaRPr lang="ru-RU"/>
        </a:p>
      </dgm:t>
    </dgm:pt>
    <dgm:pt modelId="{3E28B826-FD7C-4BD4-B6C0-AB9D556B5393}">
      <dgm:prSet custT="1"/>
      <dgm:spPr/>
      <dgm:t>
        <a:bodyPr/>
        <a:lstStyle/>
        <a:p>
          <a:pPr algn="ctr"/>
          <a:r>
            <a:rPr lang="kk-KZ" sz="2000" b="1" dirty="0" smtClean="0">
              <a:latin typeface="Times New Roman" pitchFamily="18" charset="0"/>
              <a:cs typeface="Times New Roman" pitchFamily="18" charset="0"/>
            </a:rPr>
            <a:t>6. Көпмәдениетті және көркем-эстетикалық тәрбие</a:t>
          </a:r>
          <a:endParaRPr lang="ru-RU" sz="2000" b="1" dirty="0" smtClean="0">
            <a:latin typeface="Times New Roman" pitchFamily="18" charset="0"/>
            <a:cs typeface="Times New Roman" pitchFamily="18" charset="0"/>
          </a:endParaRPr>
        </a:p>
      </dgm:t>
    </dgm:pt>
    <dgm:pt modelId="{B2071B5B-2261-4B8E-ADE6-43908AA1B253}" type="parTrans" cxnId="{3518B461-CE38-42EF-9748-5677D5F5A98E}">
      <dgm:prSet/>
      <dgm:spPr/>
      <dgm:t>
        <a:bodyPr/>
        <a:lstStyle/>
        <a:p>
          <a:endParaRPr lang="ru-RU"/>
        </a:p>
      </dgm:t>
    </dgm:pt>
    <dgm:pt modelId="{C36D21AF-4F00-47BE-BF23-9A3618F558F2}" type="sibTrans" cxnId="{3518B461-CE38-42EF-9748-5677D5F5A98E}">
      <dgm:prSet/>
      <dgm:spPr/>
      <dgm:t>
        <a:bodyPr/>
        <a:lstStyle/>
        <a:p>
          <a:endParaRPr lang="ru-RU"/>
        </a:p>
      </dgm:t>
    </dgm:pt>
    <dgm:pt modelId="{771A0752-82DD-4B18-8126-ACE3407BE0C1}">
      <dgm:prSet custT="1"/>
      <dgm:spPr/>
      <dgm:t>
        <a:bodyPr/>
        <a:lstStyle/>
        <a:p>
          <a:endParaRPr lang="ru-RU"/>
        </a:p>
      </dgm:t>
    </dgm:pt>
    <dgm:pt modelId="{E92BED5F-338B-4528-83AF-159204B8E07E}" type="parTrans" cxnId="{B447DE78-AE01-4591-A0C2-F36459C9B028}">
      <dgm:prSet/>
      <dgm:spPr/>
      <dgm:t>
        <a:bodyPr/>
        <a:lstStyle/>
        <a:p>
          <a:endParaRPr lang="ru-RU"/>
        </a:p>
      </dgm:t>
    </dgm:pt>
    <dgm:pt modelId="{F5A697C8-897B-4B0D-9B66-92FE42AB77FD}" type="sibTrans" cxnId="{B447DE78-AE01-4591-A0C2-F36459C9B028}">
      <dgm:prSet/>
      <dgm:spPr/>
      <dgm:t>
        <a:bodyPr/>
        <a:lstStyle/>
        <a:p>
          <a:endParaRPr lang="ru-RU"/>
        </a:p>
      </dgm:t>
    </dgm:pt>
    <dgm:pt modelId="{1A529644-F441-403C-8A8E-DB65D6FDAE31}">
      <dgm:prSet custT="1"/>
      <dgm:spPr/>
      <dgm:t>
        <a:bodyPr/>
        <a:lstStyle/>
        <a:p>
          <a:pPr algn="ctr" defTabSz="711200">
            <a:lnSpc>
              <a:spcPct val="90000"/>
            </a:lnSpc>
            <a:spcBef>
              <a:spcPct val="0"/>
            </a:spcBef>
            <a:spcAft>
              <a:spcPct val="35000"/>
            </a:spcAft>
          </a:pPr>
          <a:r>
            <a:rPr lang="kk-KZ" sz="1600" dirty="0" smtClean="0">
              <a:latin typeface="Times New Roman" pitchFamily="18" charset="0"/>
              <a:cs typeface="Times New Roman" pitchFamily="18" charset="0"/>
            </a:rPr>
            <a:t>      </a:t>
          </a:r>
          <a:r>
            <a:rPr lang="kk-KZ" sz="2400" b="1" dirty="0" smtClean="0">
              <a:latin typeface="Times New Roman" pitchFamily="18" charset="0"/>
              <a:cs typeface="Times New Roman" pitchFamily="18" charset="0"/>
            </a:rPr>
            <a:t>3.  Ұлттық тәрбие</a:t>
          </a:r>
          <a:endParaRPr lang="ru-RU" sz="2400" b="1" dirty="0">
            <a:latin typeface="Times New Roman" pitchFamily="18" charset="0"/>
            <a:cs typeface="Times New Roman" pitchFamily="18" charset="0"/>
          </a:endParaRPr>
        </a:p>
      </dgm:t>
    </dgm:pt>
    <dgm:pt modelId="{6AABCAF0-98E9-4277-AB3B-D82A5C352C1F}" type="parTrans" cxnId="{B0B5FC37-CA87-4862-A8A2-D99E87F0A25E}">
      <dgm:prSet/>
      <dgm:spPr/>
      <dgm:t>
        <a:bodyPr/>
        <a:lstStyle/>
        <a:p>
          <a:endParaRPr lang="ru-RU"/>
        </a:p>
      </dgm:t>
    </dgm:pt>
    <dgm:pt modelId="{B54779CD-A71D-4F48-ADA3-62F979453BAF}" type="sibTrans" cxnId="{B0B5FC37-CA87-4862-A8A2-D99E87F0A25E}">
      <dgm:prSet/>
      <dgm:spPr/>
      <dgm:t>
        <a:bodyPr/>
        <a:lstStyle/>
        <a:p>
          <a:endParaRPr lang="ru-RU"/>
        </a:p>
      </dgm:t>
    </dgm:pt>
    <dgm:pt modelId="{20C95FA2-718C-45ED-A8D0-B144FC850540}">
      <dgm:prSet custScaleX="92493" custScaleY="48587" custLinFactNeighborX="-4482" custLinFactNeighborY="-33780"/>
      <dgm:spPr/>
      <dgm:t>
        <a:bodyPr/>
        <a:lstStyle/>
        <a:p>
          <a:endParaRPr lang="ru-RU"/>
        </a:p>
      </dgm:t>
    </dgm:pt>
    <dgm:pt modelId="{4150CBCD-9545-46C2-942C-7B66430F0EE3}" type="parTrans" cxnId="{CF6E9506-E6B3-47FE-AC99-1855652E0933}">
      <dgm:prSet/>
      <dgm:spPr/>
      <dgm:t>
        <a:bodyPr/>
        <a:lstStyle/>
        <a:p>
          <a:endParaRPr lang="ru-RU"/>
        </a:p>
      </dgm:t>
    </dgm:pt>
    <dgm:pt modelId="{1AD81966-84E5-475D-9B1D-FAB400BFAC3E}" type="sibTrans" cxnId="{CF6E9506-E6B3-47FE-AC99-1855652E0933}">
      <dgm:prSet custLinFactX="-34" custLinFactY="-24814" custLinFactNeighborX="-100000" custLinFactNeighborY="-100000"/>
      <dgm:spPr/>
      <dgm:t>
        <a:bodyPr/>
        <a:lstStyle/>
        <a:p>
          <a:endParaRPr lang="ru-RU"/>
        </a:p>
      </dgm:t>
    </dgm:pt>
    <dgm:pt modelId="{06009FD3-848B-42B2-94FB-5C4C4ED32BF1}" type="pres">
      <dgm:prSet presAssocID="{4B941E92-6AD4-42D5-AAA1-0C1D1E6B77C3}" presName="outerComposite" presStyleCnt="0">
        <dgm:presLayoutVars>
          <dgm:chMax val="5"/>
          <dgm:dir/>
          <dgm:resizeHandles val="exact"/>
        </dgm:presLayoutVars>
      </dgm:prSet>
      <dgm:spPr/>
      <dgm:t>
        <a:bodyPr/>
        <a:lstStyle/>
        <a:p>
          <a:endParaRPr lang="ru-RU"/>
        </a:p>
      </dgm:t>
    </dgm:pt>
    <dgm:pt modelId="{DF61B03D-5BD2-4633-AB76-B44D41F053D4}" type="pres">
      <dgm:prSet presAssocID="{4B941E92-6AD4-42D5-AAA1-0C1D1E6B77C3}" presName="dummyMaxCanvas" presStyleCnt="0">
        <dgm:presLayoutVars/>
      </dgm:prSet>
      <dgm:spPr/>
    </dgm:pt>
    <dgm:pt modelId="{D2E3D51D-7371-4FA1-8F25-98C2EC4D929E}" type="pres">
      <dgm:prSet presAssocID="{4B941E92-6AD4-42D5-AAA1-0C1D1E6B77C3}" presName="FiveNodes_1" presStyleLbl="node1" presStyleIdx="0" presStyleCnt="5" custScaleX="120957" custLinFactNeighborX="5676" custLinFactNeighborY="-9930">
        <dgm:presLayoutVars>
          <dgm:bulletEnabled val="1"/>
        </dgm:presLayoutVars>
      </dgm:prSet>
      <dgm:spPr/>
      <dgm:t>
        <a:bodyPr/>
        <a:lstStyle/>
        <a:p>
          <a:endParaRPr lang="ru-RU"/>
        </a:p>
      </dgm:t>
    </dgm:pt>
    <dgm:pt modelId="{F5253120-B18F-406D-97FF-078A320503DC}" type="pres">
      <dgm:prSet presAssocID="{4B941E92-6AD4-42D5-AAA1-0C1D1E6B77C3}" presName="FiveNodes_2" presStyleLbl="node1" presStyleIdx="1" presStyleCnt="5" custScaleX="92493" custScaleY="48587" custLinFactNeighborX="-4482" custLinFactNeighborY="-33780">
        <dgm:presLayoutVars>
          <dgm:bulletEnabled val="1"/>
        </dgm:presLayoutVars>
      </dgm:prSet>
      <dgm:spPr/>
      <dgm:t>
        <a:bodyPr/>
        <a:lstStyle/>
        <a:p>
          <a:endParaRPr lang="ru-RU"/>
        </a:p>
      </dgm:t>
    </dgm:pt>
    <dgm:pt modelId="{F2284FE7-012E-4BC0-A904-DD7A4281668A}" type="pres">
      <dgm:prSet presAssocID="{4B941E92-6AD4-42D5-AAA1-0C1D1E6B77C3}" presName="FiveNodes_3" presStyleLbl="node1" presStyleIdx="2" presStyleCnt="5" custScaleX="91755" custScaleY="58607" custLinFactNeighborX="-6942" custLinFactNeighborY="-89751">
        <dgm:presLayoutVars>
          <dgm:bulletEnabled val="1"/>
        </dgm:presLayoutVars>
      </dgm:prSet>
      <dgm:spPr/>
      <dgm:t>
        <a:bodyPr/>
        <a:lstStyle/>
        <a:p>
          <a:endParaRPr lang="ru-RU"/>
        </a:p>
      </dgm:t>
    </dgm:pt>
    <dgm:pt modelId="{26AC5817-99D3-42D1-8F6D-C6FD41642856}" type="pres">
      <dgm:prSet presAssocID="{4B941E92-6AD4-42D5-AAA1-0C1D1E6B77C3}" presName="FiveNodes_4" presStyleLbl="node1" presStyleIdx="3" presStyleCnt="5" custScaleX="102156" custScaleY="87944" custLinFactNeighborX="-22906" custLinFactNeighborY="-68079">
        <dgm:presLayoutVars>
          <dgm:bulletEnabled val="1"/>
        </dgm:presLayoutVars>
      </dgm:prSet>
      <dgm:spPr/>
      <dgm:t>
        <a:bodyPr/>
        <a:lstStyle/>
        <a:p>
          <a:endParaRPr lang="ru-RU"/>
        </a:p>
      </dgm:t>
    </dgm:pt>
    <dgm:pt modelId="{65FEE59B-0A7D-41B6-BFB2-FB5B0623B352}" type="pres">
      <dgm:prSet presAssocID="{4B941E92-6AD4-42D5-AAA1-0C1D1E6B77C3}" presName="FiveNodes_5" presStyleLbl="node1" presStyleIdx="4" presStyleCnt="5" custScaleX="115598" custScaleY="38651" custLinFactY="-15876" custLinFactNeighborX="-25759" custLinFactNeighborY="-100000">
        <dgm:presLayoutVars>
          <dgm:bulletEnabled val="1"/>
        </dgm:presLayoutVars>
      </dgm:prSet>
      <dgm:spPr/>
      <dgm:t>
        <a:bodyPr/>
        <a:lstStyle/>
        <a:p>
          <a:endParaRPr lang="ru-RU"/>
        </a:p>
      </dgm:t>
    </dgm:pt>
    <dgm:pt modelId="{311D4955-6101-46D7-8922-4B55B5A47744}" type="pres">
      <dgm:prSet presAssocID="{4B941E92-6AD4-42D5-AAA1-0C1D1E6B77C3}" presName="FiveConn_1-2" presStyleLbl="fgAccFollowNode1" presStyleIdx="0" presStyleCnt="4" custLinFactNeighborX="87035" custLinFactNeighborY="-78837">
        <dgm:presLayoutVars>
          <dgm:bulletEnabled val="1"/>
        </dgm:presLayoutVars>
      </dgm:prSet>
      <dgm:spPr/>
      <dgm:t>
        <a:bodyPr/>
        <a:lstStyle/>
        <a:p>
          <a:endParaRPr lang="ru-RU"/>
        </a:p>
      </dgm:t>
    </dgm:pt>
    <dgm:pt modelId="{8A299822-5857-4208-B3C2-6DD93927D1C9}" type="pres">
      <dgm:prSet presAssocID="{4B941E92-6AD4-42D5-AAA1-0C1D1E6B77C3}" presName="FiveConn_2-3" presStyleLbl="fgAccFollowNode1" presStyleIdx="1" presStyleCnt="4" custLinFactX="-34" custLinFactY="-24814" custLinFactNeighborX="-100000" custLinFactNeighborY="-100000">
        <dgm:presLayoutVars>
          <dgm:bulletEnabled val="1"/>
        </dgm:presLayoutVars>
      </dgm:prSet>
      <dgm:spPr/>
      <dgm:t>
        <a:bodyPr/>
        <a:lstStyle/>
        <a:p>
          <a:endParaRPr lang="ru-RU"/>
        </a:p>
      </dgm:t>
    </dgm:pt>
    <dgm:pt modelId="{5ACA81E8-6654-4E33-A7C0-E3FAC4FC39B0}" type="pres">
      <dgm:prSet presAssocID="{4B941E92-6AD4-42D5-AAA1-0C1D1E6B77C3}" presName="FiveConn_3-4" presStyleLbl="fgAccFollowNode1" presStyleIdx="2" presStyleCnt="4" custLinFactX="-62668" custLinFactY="-30078" custLinFactNeighborX="-100000" custLinFactNeighborY="-100000">
        <dgm:presLayoutVars>
          <dgm:bulletEnabled val="1"/>
        </dgm:presLayoutVars>
      </dgm:prSet>
      <dgm:spPr/>
      <dgm:t>
        <a:bodyPr/>
        <a:lstStyle/>
        <a:p>
          <a:endParaRPr lang="ru-RU"/>
        </a:p>
      </dgm:t>
    </dgm:pt>
    <dgm:pt modelId="{E11BCD1A-9195-4427-A4CE-95292CE2CE71}" type="pres">
      <dgm:prSet presAssocID="{4B941E92-6AD4-42D5-AAA1-0C1D1E6B77C3}" presName="FiveConn_4-5" presStyleLbl="fgAccFollowNode1" presStyleIdx="3" presStyleCnt="4" custLinFactX="-100000" custLinFactY="-100000" custLinFactNeighborX="-179969" custLinFactNeighborY="-107992">
        <dgm:presLayoutVars>
          <dgm:bulletEnabled val="1"/>
        </dgm:presLayoutVars>
      </dgm:prSet>
      <dgm:spPr/>
      <dgm:t>
        <a:bodyPr/>
        <a:lstStyle/>
        <a:p>
          <a:endParaRPr lang="ru-RU"/>
        </a:p>
      </dgm:t>
    </dgm:pt>
    <dgm:pt modelId="{49824373-6DCB-4B9E-9686-9D6564DABEDB}" type="pres">
      <dgm:prSet presAssocID="{4B941E92-6AD4-42D5-AAA1-0C1D1E6B77C3}" presName="FiveNodes_1_text" presStyleLbl="node1" presStyleIdx="4" presStyleCnt="5">
        <dgm:presLayoutVars>
          <dgm:bulletEnabled val="1"/>
        </dgm:presLayoutVars>
      </dgm:prSet>
      <dgm:spPr/>
      <dgm:t>
        <a:bodyPr/>
        <a:lstStyle/>
        <a:p>
          <a:endParaRPr lang="ru-RU"/>
        </a:p>
      </dgm:t>
    </dgm:pt>
    <dgm:pt modelId="{D9CFF483-A7AA-4EE6-9204-6D0E19ADE62D}" type="pres">
      <dgm:prSet presAssocID="{4B941E92-6AD4-42D5-AAA1-0C1D1E6B77C3}" presName="FiveNodes_2_text" presStyleLbl="node1" presStyleIdx="4" presStyleCnt="5">
        <dgm:presLayoutVars>
          <dgm:bulletEnabled val="1"/>
        </dgm:presLayoutVars>
      </dgm:prSet>
      <dgm:spPr/>
      <dgm:t>
        <a:bodyPr/>
        <a:lstStyle/>
        <a:p>
          <a:endParaRPr lang="ru-RU"/>
        </a:p>
      </dgm:t>
    </dgm:pt>
    <dgm:pt modelId="{8BA70D45-1805-49C6-A9A1-86417AA939EE}" type="pres">
      <dgm:prSet presAssocID="{4B941E92-6AD4-42D5-AAA1-0C1D1E6B77C3}" presName="FiveNodes_3_text" presStyleLbl="node1" presStyleIdx="4" presStyleCnt="5">
        <dgm:presLayoutVars>
          <dgm:bulletEnabled val="1"/>
        </dgm:presLayoutVars>
      </dgm:prSet>
      <dgm:spPr/>
      <dgm:t>
        <a:bodyPr/>
        <a:lstStyle/>
        <a:p>
          <a:endParaRPr lang="ru-RU"/>
        </a:p>
      </dgm:t>
    </dgm:pt>
    <dgm:pt modelId="{1A2B2E55-CFC5-4A83-B421-5BFDFC6DBBE1}" type="pres">
      <dgm:prSet presAssocID="{4B941E92-6AD4-42D5-AAA1-0C1D1E6B77C3}" presName="FiveNodes_4_text" presStyleLbl="node1" presStyleIdx="4" presStyleCnt="5">
        <dgm:presLayoutVars>
          <dgm:bulletEnabled val="1"/>
        </dgm:presLayoutVars>
      </dgm:prSet>
      <dgm:spPr/>
      <dgm:t>
        <a:bodyPr/>
        <a:lstStyle/>
        <a:p>
          <a:endParaRPr lang="ru-RU"/>
        </a:p>
      </dgm:t>
    </dgm:pt>
    <dgm:pt modelId="{FDDF1268-59EE-4B3A-AD83-AE2BB6D27284}" type="pres">
      <dgm:prSet presAssocID="{4B941E92-6AD4-42D5-AAA1-0C1D1E6B77C3}" presName="FiveNodes_5_text" presStyleLbl="node1" presStyleIdx="4" presStyleCnt="5">
        <dgm:presLayoutVars>
          <dgm:bulletEnabled val="1"/>
        </dgm:presLayoutVars>
      </dgm:prSet>
      <dgm:spPr/>
      <dgm:t>
        <a:bodyPr/>
        <a:lstStyle/>
        <a:p>
          <a:endParaRPr lang="ru-RU"/>
        </a:p>
      </dgm:t>
    </dgm:pt>
  </dgm:ptLst>
  <dgm:cxnLst>
    <dgm:cxn modelId="{9D9CCB9F-5EC4-413A-BCDB-FBE532DC3171}" type="presOf" srcId="{B54779CD-A71D-4F48-ADA3-62F979453BAF}" destId="{5ACA81E8-6654-4E33-A7C0-E3FAC4FC39B0}" srcOrd="0" destOrd="0" presId="urn:microsoft.com/office/officeart/2005/8/layout/vProcess5"/>
    <dgm:cxn modelId="{465C5FF3-EB49-4CA1-B187-3CD1FB65837A}" srcId="{4B941E92-6AD4-42D5-AAA1-0C1D1E6B77C3}" destId="{4C056832-3987-430F-9C40-DCF5860AEA3C}" srcOrd="14" destOrd="0" parTransId="{8DF924FE-41A9-485B-80B0-2A83ACD2E0E0}" sibTransId="{49992E45-0718-425E-8E0D-490EA7DAAB8D}"/>
    <dgm:cxn modelId="{41C3FA16-D324-40CD-AEBD-F3E42093CBE3}" type="presOf" srcId="{B973EAF7-1791-4134-B597-D040503BEC5F}" destId="{F5253120-B18F-406D-97FF-078A320503DC}" srcOrd="0" destOrd="0" presId="urn:microsoft.com/office/officeart/2005/8/layout/vProcess5"/>
    <dgm:cxn modelId="{76939E37-F443-4152-A7EE-4101B7F6445C}" type="presOf" srcId="{3E28B826-FD7C-4BD4-B6C0-AB9D556B5393}" destId="{FDDF1268-59EE-4B3A-AD83-AE2BB6D27284}" srcOrd="1" destOrd="0" presId="urn:microsoft.com/office/officeart/2005/8/layout/vProcess5"/>
    <dgm:cxn modelId="{CF6E9506-E6B3-47FE-AC99-1855652E0933}" srcId="{4B941E92-6AD4-42D5-AAA1-0C1D1E6B77C3}" destId="{20C95FA2-718C-45ED-A8D0-B144FC850540}" srcOrd="17" destOrd="0" parTransId="{4150CBCD-9545-46C2-942C-7B66430F0EE3}" sibTransId="{1AD81966-84E5-475D-9B1D-FAB400BFAC3E}"/>
    <dgm:cxn modelId="{9480B66F-A53E-4028-9C7A-CD1A8B0D81E0}" srcId="{4B941E92-6AD4-42D5-AAA1-0C1D1E6B77C3}" destId="{F48459CA-6AE1-4D99-BCED-DAB1B6628D9E}" srcOrd="12" destOrd="0" parTransId="{AEAB6D18-1F27-40C3-B705-A924EB0270C6}" sibTransId="{F01EFC8A-2055-49E5-9A3D-F6F606FBC799}"/>
    <dgm:cxn modelId="{9440AD37-93D4-4DA4-9AC7-B9D69C1D8872}" type="presOf" srcId="{A04C93AF-27AE-4DAC-B5D6-35D7A0BB402B}" destId="{49824373-6DCB-4B9E-9686-9D6564DABEDB}" srcOrd="1" destOrd="0" presId="urn:microsoft.com/office/officeart/2005/8/layout/vProcess5"/>
    <dgm:cxn modelId="{A1721CCC-905A-4E7C-85EE-C9A0AD5BEB6F}" srcId="{4B941E92-6AD4-42D5-AAA1-0C1D1E6B77C3}" destId="{697B608F-260D-43DE-829B-A9F88AABA9F3}" srcOrd="3" destOrd="0" parTransId="{B5BDF33B-6FC6-46F2-8B82-02C73EB62915}" sibTransId="{624306AA-BF6D-41F4-BEA4-92DABAF0A9EC}"/>
    <dgm:cxn modelId="{55B289E6-055A-4072-A791-4AADF9E634A1}" srcId="{4B941E92-6AD4-42D5-AAA1-0C1D1E6B77C3}" destId="{B891AF17-4015-451F-9523-51DADF0005D7}" srcOrd="8" destOrd="0" parTransId="{2AECD260-70E4-43E4-9E8E-2601D93695F0}" sibTransId="{115CF0DE-DDFB-4C48-ADF5-6444BEFCFD0C}"/>
    <dgm:cxn modelId="{B447DE78-AE01-4591-A0C2-F36459C9B028}" srcId="{4B941E92-6AD4-42D5-AAA1-0C1D1E6B77C3}" destId="{771A0752-82DD-4B18-8126-ACE3407BE0C1}" srcOrd="5" destOrd="0" parTransId="{E92BED5F-338B-4528-83AF-159204B8E07E}" sibTransId="{F5A697C8-897B-4B0D-9B66-92FE42AB77FD}"/>
    <dgm:cxn modelId="{B3A2A50E-D345-4F25-83E3-5E592DD841DE}" type="presOf" srcId="{1A529644-F441-403C-8A8E-DB65D6FDAE31}" destId="{8BA70D45-1805-49C6-A9A1-86417AA939EE}" srcOrd="1" destOrd="0" presId="urn:microsoft.com/office/officeart/2005/8/layout/vProcess5"/>
    <dgm:cxn modelId="{CD6ECE60-70AB-4E20-B332-CA4F59A70EC0}" srcId="{4B941E92-6AD4-42D5-AAA1-0C1D1E6B77C3}" destId="{768974AA-AE3D-4D2B-B722-31A62AFD8C35}" srcOrd="13" destOrd="0" parTransId="{03D597B1-7C71-4BA6-8581-D7764A98AE72}" sibTransId="{853A03AC-95B5-479F-B981-8294160F302C}"/>
    <dgm:cxn modelId="{A53CAFD3-C43E-4A08-AC1E-6CC156AC74AB}" type="presOf" srcId="{6E6D6A71-0E59-45CF-9F94-84BCE9FCB176}" destId="{311D4955-6101-46D7-8922-4B55B5A47744}" srcOrd="0" destOrd="0" presId="urn:microsoft.com/office/officeart/2005/8/layout/vProcess5"/>
    <dgm:cxn modelId="{C0E76A22-915E-45EF-976B-57976FE0B2A9}" srcId="{4B941E92-6AD4-42D5-AAA1-0C1D1E6B77C3}" destId="{B973EAF7-1791-4134-B597-D040503BEC5F}" srcOrd="1" destOrd="0" parTransId="{911D1926-75C3-4FE3-B29F-0F10B2C0EAEE}" sibTransId="{4FCF1FAC-9E96-4E16-897E-2C1F8AC953DF}"/>
    <dgm:cxn modelId="{47147222-7BAC-4EF8-9F2D-7FA1F04341D7}" srcId="{4B941E92-6AD4-42D5-AAA1-0C1D1E6B77C3}" destId="{F94822D3-E781-4D8D-92DC-3C349123024F}" srcOrd="15" destOrd="0" parTransId="{2E58BE1D-B526-4BF7-8308-E43CD356E12D}" sibTransId="{B15D154C-7E2A-4EA0-B0B9-D09E3913DF4B}"/>
    <dgm:cxn modelId="{E086D1DF-DAE1-4E15-BF07-427AA222EDB5}" srcId="{4B941E92-6AD4-42D5-AAA1-0C1D1E6B77C3}" destId="{C4305045-1FDB-4440-A189-353DA442F3B3}" srcOrd="10" destOrd="0" parTransId="{1CDE61C0-872A-49F5-A70F-CA42C5F0BEAC}" sibTransId="{EB80A411-006E-493B-B296-BF7095305E06}"/>
    <dgm:cxn modelId="{242A8910-F296-49A3-8F9E-7771C16DFB08}" type="presOf" srcId="{A04C93AF-27AE-4DAC-B5D6-35D7A0BB402B}" destId="{D2E3D51D-7371-4FA1-8F25-98C2EC4D929E}" srcOrd="0" destOrd="0" presId="urn:microsoft.com/office/officeart/2005/8/layout/vProcess5"/>
    <dgm:cxn modelId="{F81D618C-0F88-480F-9997-0EA842BD8406}" srcId="{4B941E92-6AD4-42D5-AAA1-0C1D1E6B77C3}" destId="{A71674E4-7AF4-4C72-945C-B81C16BB7316}" srcOrd="7" destOrd="0" parTransId="{88632A8E-00FE-4BC1-9E0D-8079BE318C41}" sibTransId="{C95A0ACB-F8E4-4E64-B854-CC90F3B8C63F}"/>
    <dgm:cxn modelId="{F7372857-5B11-4FC0-AACD-039E031897F6}" type="presOf" srcId="{3E28B826-FD7C-4BD4-B6C0-AB9D556B5393}" destId="{65FEE59B-0A7D-41B6-BFB2-FB5B0623B352}" srcOrd="0" destOrd="0" presId="urn:microsoft.com/office/officeart/2005/8/layout/vProcess5"/>
    <dgm:cxn modelId="{8F24300B-3E12-4054-911F-DD942153C57A}" type="presOf" srcId="{B973EAF7-1791-4134-B597-D040503BEC5F}" destId="{D9CFF483-A7AA-4EE6-9204-6D0E19ADE62D}" srcOrd="1" destOrd="0" presId="urn:microsoft.com/office/officeart/2005/8/layout/vProcess5"/>
    <dgm:cxn modelId="{A7A17830-BC77-4C46-BF32-71A39F5E2265}" type="presOf" srcId="{1A529644-F441-403C-8A8E-DB65D6FDAE31}" destId="{F2284FE7-012E-4BC0-A904-DD7A4281668A}" srcOrd="0" destOrd="0" presId="urn:microsoft.com/office/officeart/2005/8/layout/vProcess5"/>
    <dgm:cxn modelId="{B2C25879-27CF-4278-A2A5-816C6B92F847}" type="presOf" srcId="{697B608F-260D-43DE-829B-A9F88AABA9F3}" destId="{26AC5817-99D3-42D1-8F6D-C6FD41642856}" srcOrd="0" destOrd="0" presId="urn:microsoft.com/office/officeart/2005/8/layout/vProcess5"/>
    <dgm:cxn modelId="{9E2E1B14-6E14-4F21-B237-62E15C3D70FF}" srcId="{4B941E92-6AD4-42D5-AAA1-0C1D1E6B77C3}" destId="{A04C93AF-27AE-4DAC-B5D6-35D7A0BB402B}" srcOrd="0" destOrd="0" parTransId="{E8961376-BCE9-412C-9A5A-D0F0D030040F}" sibTransId="{6E6D6A71-0E59-45CF-9F94-84BCE9FCB176}"/>
    <dgm:cxn modelId="{3518B461-CE38-42EF-9748-5677D5F5A98E}" srcId="{4B941E92-6AD4-42D5-AAA1-0C1D1E6B77C3}" destId="{3E28B826-FD7C-4BD4-B6C0-AB9D556B5393}" srcOrd="4" destOrd="0" parTransId="{B2071B5B-2261-4B8E-ADE6-43908AA1B253}" sibTransId="{C36D21AF-4F00-47BE-BF23-9A3618F558F2}"/>
    <dgm:cxn modelId="{70400E97-8B1B-4462-B244-0C850EEA34D7}" type="presOf" srcId="{624306AA-BF6D-41F4-BEA4-92DABAF0A9EC}" destId="{E11BCD1A-9195-4427-A4CE-95292CE2CE71}" srcOrd="0" destOrd="0" presId="urn:microsoft.com/office/officeart/2005/8/layout/vProcess5"/>
    <dgm:cxn modelId="{B0B5FC37-CA87-4862-A8A2-D99E87F0A25E}" srcId="{4B941E92-6AD4-42D5-AAA1-0C1D1E6B77C3}" destId="{1A529644-F441-403C-8A8E-DB65D6FDAE31}" srcOrd="2" destOrd="0" parTransId="{6AABCAF0-98E9-4277-AB3B-D82A5C352C1F}" sibTransId="{B54779CD-A71D-4F48-ADA3-62F979453BAF}"/>
    <dgm:cxn modelId="{4A4A47A3-76E6-4E89-951D-080372F12BC5}" type="presOf" srcId="{4B941E92-6AD4-42D5-AAA1-0C1D1E6B77C3}" destId="{06009FD3-848B-42B2-94FB-5C4C4ED32BF1}" srcOrd="0" destOrd="0" presId="urn:microsoft.com/office/officeart/2005/8/layout/vProcess5"/>
    <dgm:cxn modelId="{9CF1857A-DAD1-4184-BC77-E57E25C9579C}" type="presOf" srcId="{4FCF1FAC-9E96-4E16-897E-2C1F8AC953DF}" destId="{8A299822-5857-4208-B3C2-6DD93927D1C9}" srcOrd="0" destOrd="0" presId="urn:microsoft.com/office/officeart/2005/8/layout/vProcess5"/>
    <dgm:cxn modelId="{4C6D814C-9113-4C69-A22E-3B38F2972437}" type="presOf" srcId="{697B608F-260D-43DE-829B-A9F88AABA9F3}" destId="{1A2B2E55-CFC5-4A83-B421-5BFDFC6DBBE1}" srcOrd="1" destOrd="0" presId="urn:microsoft.com/office/officeart/2005/8/layout/vProcess5"/>
    <dgm:cxn modelId="{58CA87C1-05C5-4282-8423-261E22CE0E53}" srcId="{4B941E92-6AD4-42D5-AAA1-0C1D1E6B77C3}" destId="{C2D04EAE-1006-4876-8152-2983CA067172}" srcOrd="11" destOrd="0" parTransId="{E3DBA4F8-E9F7-495F-BD90-D967514CE12C}" sibTransId="{46A8DD16-E43B-473C-B006-A2C04CE38841}"/>
    <dgm:cxn modelId="{203EC113-AC71-4BFE-A5F9-DC4D9BC87F54}" srcId="{4B941E92-6AD4-42D5-AAA1-0C1D1E6B77C3}" destId="{2C3B4F58-6B0D-4730-A45F-36151C96D527}" srcOrd="9" destOrd="0" parTransId="{CF34EE6E-6E81-4179-B8E3-1887C5461C44}" sibTransId="{985B409C-67B6-4C7E-A20C-3BC0B2AB1167}"/>
    <dgm:cxn modelId="{47EB750B-E253-4344-AAC1-639660D77FAA}" srcId="{4B941E92-6AD4-42D5-AAA1-0C1D1E6B77C3}" destId="{CF9DC512-47BA-4DAE-93FD-CE235038444F}" srcOrd="16" destOrd="0" parTransId="{41538DA2-5007-475A-88BB-410969F4F0A9}" sibTransId="{F1F2E198-D877-49C6-9FD3-81911A4133F0}"/>
    <dgm:cxn modelId="{EC7D9605-C493-4467-8093-4CB1A07DAA82}" srcId="{4B941E92-6AD4-42D5-AAA1-0C1D1E6B77C3}" destId="{AAE7AC38-57C6-49ED-9CB8-EEB5AA75F215}" srcOrd="6" destOrd="0" parTransId="{6937CFD0-F20D-43B0-A7ED-E7C930ED45A2}" sibTransId="{46A279E1-6EAF-4A6E-9651-D833961D6D92}"/>
    <dgm:cxn modelId="{8826F5E5-FC0C-4C3C-862C-CE9DE0F667E8}" type="presParOf" srcId="{06009FD3-848B-42B2-94FB-5C4C4ED32BF1}" destId="{DF61B03D-5BD2-4633-AB76-B44D41F053D4}" srcOrd="0" destOrd="0" presId="urn:microsoft.com/office/officeart/2005/8/layout/vProcess5"/>
    <dgm:cxn modelId="{37E3B94B-ABAC-417A-A3EA-AC600FE175B1}" type="presParOf" srcId="{06009FD3-848B-42B2-94FB-5C4C4ED32BF1}" destId="{D2E3D51D-7371-4FA1-8F25-98C2EC4D929E}" srcOrd="1" destOrd="0" presId="urn:microsoft.com/office/officeart/2005/8/layout/vProcess5"/>
    <dgm:cxn modelId="{C6020AF3-6675-4FD9-A707-324E3B47655F}" type="presParOf" srcId="{06009FD3-848B-42B2-94FB-5C4C4ED32BF1}" destId="{F5253120-B18F-406D-97FF-078A320503DC}" srcOrd="2" destOrd="0" presId="urn:microsoft.com/office/officeart/2005/8/layout/vProcess5"/>
    <dgm:cxn modelId="{EE0EE494-12E4-472A-86A8-A1590065A030}" type="presParOf" srcId="{06009FD3-848B-42B2-94FB-5C4C4ED32BF1}" destId="{F2284FE7-012E-4BC0-A904-DD7A4281668A}" srcOrd="3" destOrd="0" presId="urn:microsoft.com/office/officeart/2005/8/layout/vProcess5"/>
    <dgm:cxn modelId="{58F3032C-FC4B-447F-91E4-FF2024ACE37D}" type="presParOf" srcId="{06009FD3-848B-42B2-94FB-5C4C4ED32BF1}" destId="{26AC5817-99D3-42D1-8F6D-C6FD41642856}" srcOrd="4" destOrd="0" presId="urn:microsoft.com/office/officeart/2005/8/layout/vProcess5"/>
    <dgm:cxn modelId="{4AC1AA42-66D7-4A5F-82ED-E8202F1BFF45}" type="presParOf" srcId="{06009FD3-848B-42B2-94FB-5C4C4ED32BF1}" destId="{65FEE59B-0A7D-41B6-BFB2-FB5B0623B352}" srcOrd="5" destOrd="0" presId="urn:microsoft.com/office/officeart/2005/8/layout/vProcess5"/>
    <dgm:cxn modelId="{1EF2627C-02E1-4111-BAB7-9F21E32E59D1}" type="presParOf" srcId="{06009FD3-848B-42B2-94FB-5C4C4ED32BF1}" destId="{311D4955-6101-46D7-8922-4B55B5A47744}" srcOrd="6" destOrd="0" presId="urn:microsoft.com/office/officeart/2005/8/layout/vProcess5"/>
    <dgm:cxn modelId="{D0B4B3A7-6915-45F5-8FE1-C2E143738B71}" type="presParOf" srcId="{06009FD3-848B-42B2-94FB-5C4C4ED32BF1}" destId="{8A299822-5857-4208-B3C2-6DD93927D1C9}" srcOrd="7" destOrd="0" presId="urn:microsoft.com/office/officeart/2005/8/layout/vProcess5"/>
    <dgm:cxn modelId="{40A95314-4B06-4668-BC84-8325B1E591D9}" type="presParOf" srcId="{06009FD3-848B-42B2-94FB-5C4C4ED32BF1}" destId="{5ACA81E8-6654-4E33-A7C0-E3FAC4FC39B0}" srcOrd="8" destOrd="0" presId="urn:microsoft.com/office/officeart/2005/8/layout/vProcess5"/>
    <dgm:cxn modelId="{D0C0B630-B443-4889-BA48-ADA3E8FB4FEC}" type="presParOf" srcId="{06009FD3-848B-42B2-94FB-5C4C4ED32BF1}" destId="{E11BCD1A-9195-4427-A4CE-95292CE2CE71}" srcOrd="9" destOrd="0" presId="urn:microsoft.com/office/officeart/2005/8/layout/vProcess5"/>
    <dgm:cxn modelId="{340F2C87-20B9-4DF1-A8B3-F787F86D7889}" type="presParOf" srcId="{06009FD3-848B-42B2-94FB-5C4C4ED32BF1}" destId="{49824373-6DCB-4B9E-9686-9D6564DABEDB}" srcOrd="10" destOrd="0" presId="urn:microsoft.com/office/officeart/2005/8/layout/vProcess5"/>
    <dgm:cxn modelId="{FCD3DF8A-5475-40EE-9408-3F78E5ED3392}" type="presParOf" srcId="{06009FD3-848B-42B2-94FB-5C4C4ED32BF1}" destId="{D9CFF483-A7AA-4EE6-9204-6D0E19ADE62D}" srcOrd="11" destOrd="0" presId="urn:microsoft.com/office/officeart/2005/8/layout/vProcess5"/>
    <dgm:cxn modelId="{CD9D5B02-B4EB-4C78-AD69-66CC6F1F0AF7}" type="presParOf" srcId="{06009FD3-848B-42B2-94FB-5C4C4ED32BF1}" destId="{8BA70D45-1805-49C6-A9A1-86417AA939EE}" srcOrd="12" destOrd="0" presId="urn:microsoft.com/office/officeart/2005/8/layout/vProcess5"/>
    <dgm:cxn modelId="{BE099B5F-9133-4AD3-8C50-D978B07E427A}" type="presParOf" srcId="{06009FD3-848B-42B2-94FB-5C4C4ED32BF1}" destId="{1A2B2E55-CFC5-4A83-B421-5BFDFC6DBBE1}" srcOrd="13" destOrd="0" presId="urn:microsoft.com/office/officeart/2005/8/layout/vProcess5"/>
    <dgm:cxn modelId="{C89F19C4-F505-4A36-8D2C-599364318744}" type="presParOf" srcId="{06009FD3-848B-42B2-94FB-5C4C4ED32BF1}" destId="{FDDF1268-59EE-4B3A-AD83-AE2BB6D27284}" srcOrd="14"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3D51D-7371-4FA1-8F25-98C2EC4D929E}">
      <dsp:nvSpPr>
        <dsp:cNvPr id="0" name=""/>
        <dsp:cNvSpPr/>
      </dsp:nvSpPr>
      <dsp:spPr>
        <a:xfrm>
          <a:off x="-236661" y="0"/>
          <a:ext cx="8266817" cy="9527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400" b="1" kern="1200" dirty="0" smtClean="0">
              <a:latin typeface="Times New Roman" pitchFamily="18" charset="0"/>
              <a:cs typeface="Times New Roman" pitchFamily="18" charset="0"/>
            </a:rPr>
            <a:t>1. </a:t>
          </a:r>
          <a:r>
            <a:rPr lang="ru-RU" sz="2400" b="1" kern="1200" dirty="0" err="1" smtClean="0">
              <a:latin typeface="Times New Roman" pitchFamily="18" charset="0"/>
              <a:cs typeface="Times New Roman" pitchFamily="18" charset="0"/>
            </a:rPr>
            <a:t>Қазақстандық</a:t>
          </a:r>
          <a:r>
            <a:rPr lang="ru-RU" sz="2400" b="1" kern="1200" dirty="0" smtClean="0">
              <a:latin typeface="Times New Roman" pitchFamily="18" charset="0"/>
              <a:cs typeface="Times New Roman" pitchFamily="18" charset="0"/>
            </a:rPr>
            <a:t> патриотизм мен </a:t>
          </a:r>
          <a:r>
            <a:rPr lang="ru-RU" sz="2400" b="1" kern="1200" dirty="0" err="1" smtClean="0">
              <a:latin typeface="Times New Roman" pitchFamily="18" charset="0"/>
              <a:cs typeface="Times New Roman" pitchFamily="18" charset="0"/>
            </a:rPr>
            <a:t>азаматтықты</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тәрбиелеу</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құқықтық</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тәрбие</a:t>
          </a:r>
          <a:endParaRPr lang="ru-RU" sz="2400" b="1" kern="1200" dirty="0">
            <a:latin typeface="Times New Roman" pitchFamily="18" charset="0"/>
            <a:cs typeface="Times New Roman" pitchFamily="18" charset="0"/>
          </a:endParaRPr>
        </a:p>
      </dsp:txBody>
      <dsp:txXfrm>
        <a:off x="-208757" y="27904"/>
        <a:ext cx="6900191" cy="896900"/>
      </dsp:txXfrm>
    </dsp:sp>
    <dsp:sp modelId="{F5253120-B18F-406D-97FF-078A320503DC}">
      <dsp:nvSpPr>
        <dsp:cNvPr id="0" name=""/>
        <dsp:cNvSpPr/>
      </dsp:nvSpPr>
      <dsp:spPr>
        <a:xfrm>
          <a:off x="552145" y="1008112"/>
          <a:ext cx="6321442" cy="462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400" b="1" kern="1200" dirty="0" smtClean="0">
              <a:latin typeface="Times New Roman" pitchFamily="18" charset="0"/>
              <a:cs typeface="Times New Roman" pitchFamily="18" charset="0"/>
            </a:rPr>
            <a:t>    2. </a:t>
          </a:r>
          <a:r>
            <a:rPr lang="ru-RU" sz="2400" b="1" kern="1200" dirty="0" err="1" smtClean="0">
              <a:latin typeface="Times New Roman" pitchFamily="18" charset="0"/>
              <a:cs typeface="Times New Roman" pitchFamily="18" charset="0"/>
            </a:rPr>
            <a:t>Рухани-адамгершілік</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тәрбие</a:t>
          </a:r>
          <a:endParaRPr lang="ru-RU" sz="2400" b="1" kern="1200" dirty="0" smtClean="0">
            <a:latin typeface="Times New Roman" pitchFamily="18" charset="0"/>
            <a:cs typeface="Times New Roman" pitchFamily="18" charset="0"/>
          </a:endParaRPr>
        </a:p>
      </dsp:txBody>
      <dsp:txXfrm>
        <a:off x="565703" y="1021670"/>
        <a:ext cx="5249498" cy="435776"/>
      </dsp:txXfrm>
    </dsp:sp>
    <dsp:sp modelId="{F2284FE7-012E-4BC0-A904-DD7A4281668A}">
      <dsp:nvSpPr>
        <dsp:cNvPr id="0" name=""/>
        <dsp:cNvSpPr/>
      </dsp:nvSpPr>
      <dsp:spPr>
        <a:xfrm>
          <a:off x="919604" y="1512170"/>
          <a:ext cx="6271003" cy="5583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k-KZ" sz="1600" kern="1200" dirty="0" smtClean="0">
              <a:latin typeface="Times New Roman" pitchFamily="18" charset="0"/>
              <a:cs typeface="Times New Roman" pitchFamily="18" charset="0"/>
            </a:rPr>
            <a:t>      </a:t>
          </a:r>
          <a:r>
            <a:rPr lang="kk-KZ" sz="2400" b="1" kern="1200" dirty="0" smtClean="0">
              <a:latin typeface="Times New Roman" pitchFamily="18" charset="0"/>
              <a:cs typeface="Times New Roman" pitchFamily="18" charset="0"/>
            </a:rPr>
            <a:t>3.  Ұлттық тәрбие</a:t>
          </a:r>
          <a:endParaRPr lang="ru-RU" sz="2400" b="1" kern="1200" dirty="0">
            <a:latin typeface="Times New Roman" pitchFamily="18" charset="0"/>
            <a:cs typeface="Times New Roman" pitchFamily="18" charset="0"/>
          </a:endParaRPr>
        </a:p>
      </dsp:txBody>
      <dsp:txXfrm>
        <a:off x="935958" y="1528524"/>
        <a:ext cx="5201804" cy="525645"/>
      </dsp:txXfrm>
    </dsp:sp>
    <dsp:sp modelId="{26AC5817-99D3-42D1-8F6D-C6FD41642856}">
      <dsp:nvSpPr>
        <dsp:cNvPr id="0" name=""/>
        <dsp:cNvSpPr/>
      </dsp:nvSpPr>
      <dsp:spPr>
        <a:xfrm>
          <a:off x="0" y="2663922"/>
          <a:ext cx="6981861" cy="8378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ru-RU" sz="2400" b="1" kern="1200" dirty="0" smtClean="0">
            <a:latin typeface="Times New Roman" pitchFamily="18" charset="0"/>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ru-RU" sz="2400" b="1" kern="1200" dirty="0" smtClean="0">
              <a:latin typeface="Times New Roman" pitchFamily="18" charset="0"/>
              <a:cs typeface="Times New Roman" pitchFamily="18" charset="0"/>
            </a:rPr>
            <a:t>5.  </a:t>
          </a:r>
          <a:r>
            <a:rPr lang="ru-RU" sz="2400" b="1" kern="1200" dirty="0" err="1" smtClean="0">
              <a:latin typeface="Times New Roman" pitchFamily="18" charset="0"/>
              <a:cs typeface="Times New Roman" pitchFamily="18" charset="0"/>
            </a:rPr>
            <a:t>Еңбек</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тәрбиесі</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және</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экологиялық</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тәрбиені</a:t>
          </a:r>
          <a:r>
            <a:rPr lang="ru-RU" sz="2400" b="1" kern="1200" dirty="0" smtClean="0">
              <a:latin typeface="Times New Roman" pitchFamily="18" charset="0"/>
              <a:cs typeface="Times New Roman" pitchFamily="18" charset="0"/>
            </a:rPr>
            <a:t> </a:t>
          </a:r>
          <a:r>
            <a:rPr lang="ru-RU" sz="2400" b="1" kern="1200" dirty="0" err="1" smtClean="0">
              <a:latin typeface="Times New Roman" pitchFamily="18" charset="0"/>
              <a:cs typeface="Times New Roman" pitchFamily="18" charset="0"/>
            </a:rPr>
            <a:t>қалыптастыру</a:t>
          </a:r>
          <a:endParaRPr lang="ru-RU" sz="2400" b="1" kern="1200" dirty="0" smtClean="0">
            <a:latin typeface="Times New Roman" pitchFamily="18" charset="0"/>
            <a:cs typeface="Times New Roman" pitchFamily="18" charset="0"/>
          </a:endParaRPr>
        </a:p>
        <a:p>
          <a:pPr lvl="0" algn="ctr" defTabSz="711200" rtl="0">
            <a:lnSpc>
              <a:spcPct val="90000"/>
            </a:lnSpc>
            <a:spcBef>
              <a:spcPct val="0"/>
            </a:spcBef>
            <a:spcAft>
              <a:spcPct val="35000"/>
            </a:spcAft>
          </a:pPr>
          <a:endParaRPr lang="ru-RU" sz="2400" b="1" kern="1200" dirty="0">
            <a:latin typeface="Times New Roman" pitchFamily="18" charset="0"/>
            <a:cs typeface="Times New Roman" pitchFamily="18" charset="0"/>
          </a:endParaRPr>
        </a:p>
      </dsp:txBody>
      <dsp:txXfrm>
        <a:off x="24540" y="2688462"/>
        <a:ext cx="5778796" cy="788769"/>
      </dsp:txXfrm>
    </dsp:sp>
    <dsp:sp modelId="{65FEE59B-0A7D-41B6-BFB2-FB5B0623B352}">
      <dsp:nvSpPr>
        <dsp:cNvPr id="0" name=""/>
        <dsp:cNvSpPr/>
      </dsp:nvSpPr>
      <dsp:spPr>
        <a:xfrm>
          <a:off x="0" y="3528394"/>
          <a:ext cx="7900555" cy="3682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b="1" kern="1200" dirty="0" smtClean="0">
              <a:latin typeface="Times New Roman" pitchFamily="18" charset="0"/>
              <a:cs typeface="Times New Roman" pitchFamily="18" charset="0"/>
            </a:rPr>
            <a:t>6. Көпмәдениетті және көркем-эстетикалық тәрбие</a:t>
          </a:r>
          <a:endParaRPr lang="ru-RU" sz="2000" b="1" kern="1200" dirty="0" smtClean="0">
            <a:latin typeface="Times New Roman" pitchFamily="18" charset="0"/>
            <a:cs typeface="Times New Roman" pitchFamily="18" charset="0"/>
          </a:endParaRPr>
        </a:p>
      </dsp:txBody>
      <dsp:txXfrm>
        <a:off x="10785" y="3539179"/>
        <a:ext cx="6573156" cy="346661"/>
      </dsp:txXfrm>
    </dsp:sp>
    <dsp:sp modelId="{311D4955-6101-46D7-8922-4B55B5A47744}">
      <dsp:nvSpPr>
        <dsp:cNvPr id="0" name=""/>
        <dsp:cNvSpPr/>
      </dsp:nvSpPr>
      <dsp:spPr>
        <a:xfrm>
          <a:off x="6845787" y="207800"/>
          <a:ext cx="619260" cy="61926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ru-RU" sz="2900" kern="1200" dirty="0"/>
        </a:p>
      </dsp:txBody>
      <dsp:txXfrm>
        <a:off x="6985121" y="207800"/>
        <a:ext cx="340593" cy="465993"/>
      </dsp:txXfrm>
    </dsp:sp>
    <dsp:sp modelId="{8A299822-5857-4208-B3C2-6DD93927D1C9}">
      <dsp:nvSpPr>
        <dsp:cNvPr id="0" name=""/>
        <dsp:cNvSpPr/>
      </dsp:nvSpPr>
      <dsp:spPr>
        <a:xfrm>
          <a:off x="6197712" y="1008111"/>
          <a:ext cx="619260" cy="61926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ru-RU" sz="2900" kern="1200"/>
        </a:p>
      </dsp:txBody>
      <dsp:txXfrm>
        <a:off x="6337046" y="1008111"/>
        <a:ext cx="340593" cy="465993"/>
      </dsp:txXfrm>
    </dsp:sp>
    <dsp:sp modelId="{5ACA81E8-6654-4E33-A7C0-E3FAC4FC39B0}">
      <dsp:nvSpPr>
        <dsp:cNvPr id="0" name=""/>
        <dsp:cNvSpPr/>
      </dsp:nvSpPr>
      <dsp:spPr>
        <a:xfrm>
          <a:off x="6320213" y="2044664"/>
          <a:ext cx="619260" cy="61926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ru-RU" sz="2900" kern="1200"/>
        </a:p>
      </dsp:txBody>
      <dsp:txXfrm>
        <a:off x="6459547" y="2044664"/>
        <a:ext cx="340593" cy="465993"/>
      </dsp:txXfrm>
    </dsp:sp>
    <dsp:sp modelId="{E11BCD1A-9195-4427-A4CE-95292CE2CE71}">
      <dsp:nvSpPr>
        <dsp:cNvPr id="0" name=""/>
        <dsp:cNvSpPr/>
      </dsp:nvSpPr>
      <dsp:spPr>
        <a:xfrm>
          <a:off x="6104184" y="2657788"/>
          <a:ext cx="619260" cy="61926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ru-RU" sz="2900" kern="1200" dirty="0"/>
        </a:p>
      </dsp:txBody>
      <dsp:txXfrm>
        <a:off x="6243518" y="2657788"/>
        <a:ext cx="340593" cy="46599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0955" tIns="45478" rIns="90955" bIns="45478"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0955" tIns="45478" rIns="90955" bIns="45478" rtlCol="0"/>
          <a:lstStyle>
            <a:lvl1pPr algn="r">
              <a:defRPr sz="1200"/>
            </a:lvl1pPr>
          </a:lstStyle>
          <a:p>
            <a:fld id="{D48B5B6F-346A-449A-A873-4AF689E09317}" type="datetimeFigureOut">
              <a:rPr lang="ru-RU" smtClean="0"/>
              <a:pPr/>
              <a:t>29.10.2022</a:t>
            </a:fld>
            <a:endParaRPr lang="ru-RU"/>
          </a:p>
        </p:txBody>
      </p:sp>
      <p:sp>
        <p:nvSpPr>
          <p:cNvPr id="4" name="Образ слайда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0955" tIns="45478" rIns="90955" bIns="45478" rtlCol="0" anchor="ctr"/>
          <a:lstStyle/>
          <a:p>
            <a:endParaRPr lang="ru-RU"/>
          </a:p>
        </p:txBody>
      </p:sp>
      <p:sp>
        <p:nvSpPr>
          <p:cNvPr id="5" name="Заметки 4"/>
          <p:cNvSpPr>
            <a:spLocks noGrp="1"/>
          </p:cNvSpPr>
          <p:nvPr>
            <p:ph type="body" sz="quarter" idx="3"/>
          </p:nvPr>
        </p:nvSpPr>
        <p:spPr>
          <a:xfrm>
            <a:off x="679768" y="4715154"/>
            <a:ext cx="5438140" cy="4466987"/>
          </a:xfrm>
          <a:prstGeom prst="rect">
            <a:avLst/>
          </a:prstGeom>
        </p:spPr>
        <p:txBody>
          <a:bodyPr vert="horz" lIns="90955" tIns="45478" rIns="90955" bIns="45478"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4"/>
            <a:ext cx="2945659" cy="496332"/>
          </a:xfrm>
          <a:prstGeom prst="rect">
            <a:avLst/>
          </a:prstGeom>
        </p:spPr>
        <p:txBody>
          <a:bodyPr vert="horz" lIns="90955" tIns="45478" rIns="90955" bIns="45478"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6332"/>
          </a:xfrm>
          <a:prstGeom prst="rect">
            <a:avLst/>
          </a:prstGeom>
        </p:spPr>
        <p:txBody>
          <a:bodyPr vert="horz" lIns="90955" tIns="45478" rIns="90955" bIns="45478" rtlCol="0" anchor="b"/>
          <a:lstStyle>
            <a:lvl1pPr algn="r">
              <a:defRPr sz="1200"/>
            </a:lvl1pPr>
          </a:lstStyle>
          <a:p>
            <a:fld id="{6D36D31C-F22C-4AEF-B203-401A462BA41E}" type="slidenum">
              <a:rPr lang="ru-RU" smtClean="0"/>
              <a:pPr/>
              <a:t>‹#›</a:t>
            </a:fld>
            <a:endParaRPr lang="ru-RU"/>
          </a:p>
        </p:txBody>
      </p:sp>
    </p:spTree>
    <p:extLst>
      <p:ext uri="{BB962C8B-B14F-4D97-AF65-F5344CB8AC3E}">
        <p14:creationId xmlns:p14="http://schemas.microsoft.com/office/powerpoint/2010/main" val="13755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2867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39012" indent="-284236" eaLnBrk="0" hangingPunct="0">
              <a:defRPr>
                <a:solidFill>
                  <a:schemeClr val="tx1"/>
                </a:solidFill>
                <a:latin typeface="Arial" pitchFamily="34" charset="0"/>
              </a:defRPr>
            </a:lvl2pPr>
            <a:lvl3pPr marL="1136942" indent="-227388" eaLnBrk="0" hangingPunct="0">
              <a:defRPr>
                <a:solidFill>
                  <a:schemeClr val="tx1"/>
                </a:solidFill>
                <a:latin typeface="Arial" pitchFamily="34" charset="0"/>
              </a:defRPr>
            </a:lvl3pPr>
            <a:lvl4pPr marL="1591719" indent="-227388" eaLnBrk="0" hangingPunct="0">
              <a:defRPr>
                <a:solidFill>
                  <a:schemeClr val="tx1"/>
                </a:solidFill>
                <a:latin typeface="Arial" pitchFamily="34" charset="0"/>
              </a:defRPr>
            </a:lvl4pPr>
            <a:lvl5pPr marL="2046496" indent="-227388" eaLnBrk="0" hangingPunct="0">
              <a:defRPr>
                <a:solidFill>
                  <a:schemeClr val="tx1"/>
                </a:solidFill>
                <a:latin typeface="Arial" pitchFamily="34" charset="0"/>
              </a:defRPr>
            </a:lvl5pPr>
            <a:lvl6pPr marL="2501273" indent="-227388" eaLnBrk="0" fontAlgn="base" hangingPunct="0">
              <a:spcBef>
                <a:spcPct val="0"/>
              </a:spcBef>
              <a:spcAft>
                <a:spcPct val="0"/>
              </a:spcAft>
              <a:defRPr>
                <a:solidFill>
                  <a:schemeClr val="tx1"/>
                </a:solidFill>
                <a:latin typeface="Arial" pitchFamily="34" charset="0"/>
              </a:defRPr>
            </a:lvl6pPr>
            <a:lvl7pPr marL="2956049" indent="-227388" eaLnBrk="0" fontAlgn="base" hangingPunct="0">
              <a:spcBef>
                <a:spcPct val="0"/>
              </a:spcBef>
              <a:spcAft>
                <a:spcPct val="0"/>
              </a:spcAft>
              <a:defRPr>
                <a:solidFill>
                  <a:schemeClr val="tx1"/>
                </a:solidFill>
                <a:latin typeface="Arial" pitchFamily="34" charset="0"/>
              </a:defRPr>
            </a:lvl7pPr>
            <a:lvl8pPr marL="3410826" indent="-227388" eaLnBrk="0" fontAlgn="base" hangingPunct="0">
              <a:spcBef>
                <a:spcPct val="0"/>
              </a:spcBef>
              <a:spcAft>
                <a:spcPct val="0"/>
              </a:spcAft>
              <a:defRPr>
                <a:solidFill>
                  <a:schemeClr val="tx1"/>
                </a:solidFill>
                <a:latin typeface="Arial" pitchFamily="34" charset="0"/>
              </a:defRPr>
            </a:lvl8pPr>
            <a:lvl9pPr marL="3865603" indent="-227388" eaLnBrk="0" fontAlgn="base" hangingPunct="0">
              <a:spcBef>
                <a:spcPct val="0"/>
              </a:spcBef>
              <a:spcAft>
                <a:spcPct val="0"/>
              </a:spcAft>
              <a:defRPr>
                <a:solidFill>
                  <a:schemeClr val="tx1"/>
                </a:solidFill>
                <a:latin typeface="Arial" pitchFamily="34" charset="0"/>
              </a:defRPr>
            </a:lvl9pPr>
          </a:lstStyle>
          <a:p>
            <a:pPr eaLnBrk="1" hangingPunct="1"/>
            <a:fld id="{5F50F1ED-127A-4178-9BBA-F6D8702E16A3}" type="slidenum">
              <a:rPr lang="ru-RU" smtClean="0"/>
              <a:pPr eaLnBrk="1" hangingPunct="1"/>
              <a:t>15</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2867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39012" indent="-284236" eaLnBrk="0" hangingPunct="0">
              <a:defRPr>
                <a:solidFill>
                  <a:schemeClr val="tx1"/>
                </a:solidFill>
                <a:latin typeface="Arial" pitchFamily="34" charset="0"/>
              </a:defRPr>
            </a:lvl2pPr>
            <a:lvl3pPr marL="1136942" indent="-227388" eaLnBrk="0" hangingPunct="0">
              <a:defRPr>
                <a:solidFill>
                  <a:schemeClr val="tx1"/>
                </a:solidFill>
                <a:latin typeface="Arial" pitchFamily="34" charset="0"/>
              </a:defRPr>
            </a:lvl3pPr>
            <a:lvl4pPr marL="1591719" indent="-227388" eaLnBrk="0" hangingPunct="0">
              <a:defRPr>
                <a:solidFill>
                  <a:schemeClr val="tx1"/>
                </a:solidFill>
                <a:latin typeface="Arial" pitchFamily="34" charset="0"/>
              </a:defRPr>
            </a:lvl4pPr>
            <a:lvl5pPr marL="2046496" indent="-227388" eaLnBrk="0" hangingPunct="0">
              <a:defRPr>
                <a:solidFill>
                  <a:schemeClr val="tx1"/>
                </a:solidFill>
                <a:latin typeface="Arial" pitchFamily="34" charset="0"/>
              </a:defRPr>
            </a:lvl5pPr>
            <a:lvl6pPr marL="2501273" indent="-227388" eaLnBrk="0" fontAlgn="base" hangingPunct="0">
              <a:spcBef>
                <a:spcPct val="0"/>
              </a:spcBef>
              <a:spcAft>
                <a:spcPct val="0"/>
              </a:spcAft>
              <a:defRPr>
                <a:solidFill>
                  <a:schemeClr val="tx1"/>
                </a:solidFill>
                <a:latin typeface="Arial" pitchFamily="34" charset="0"/>
              </a:defRPr>
            </a:lvl6pPr>
            <a:lvl7pPr marL="2956049" indent="-227388" eaLnBrk="0" fontAlgn="base" hangingPunct="0">
              <a:spcBef>
                <a:spcPct val="0"/>
              </a:spcBef>
              <a:spcAft>
                <a:spcPct val="0"/>
              </a:spcAft>
              <a:defRPr>
                <a:solidFill>
                  <a:schemeClr val="tx1"/>
                </a:solidFill>
                <a:latin typeface="Arial" pitchFamily="34" charset="0"/>
              </a:defRPr>
            </a:lvl7pPr>
            <a:lvl8pPr marL="3410826" indent="-227388" eaLnBrk="0" fontAlgn="base" hangingPunct="0">
              <a:spcBef>
                <a:spcPct val="0"/>
              </a:spcBef>
              <a:spcAft>
                <a:spcPct val="0"/>
              </a:spcAft>
              <a:defRPr>
                <a:solidFill>
                  <a:schemeClr val="tx1"/>
                </a:solidFill>
                <a:latin typeface="Arial" pitchFamily="34" charset="0"/>
              </a:defRPr>
            </a:lvl8pPr>
            <a:lvl9pPr marL="3865603" indent="-227388" eaLnBrk="0" fontAlgn="base" hangingPunct="0">
              <a:spcBef>
                <a:spcPct val="0"/>
              </a:spcBef>
              <a:spcAft>
                <a:spcPct val="0"/>
              </a:spcAft>
              <a:defRPr>
                <a:solidFill>
                  <a:schemeClr val="tx1"/>
                </a:solidFill>
                <a:latin typeface="Arial" pitchFamily="34" charset="0"/>
              </a:defRPr>
            </a:lvl9pPr>
          </a:lstStyle>
          <a:p>
            <a:pPr eaLnBrk="1" hangingPunct="1"/>
            <a:fld id="{5F50F1ED-127A-4178-9BBA-F6D8702E16A3}" type="slidenum">
              <a:rPr lang="ru-RU" smtClean="0"/>
              <a:pPr eaLnBrk="1" hangingPunct="1"/>
              <a:t>16</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a:xfrm>
            <a:off x="6553200" y="6372225"/>
            <a:ext cx="2133600" cy="244475"/>
          </a:xfrm>
        </p:spPr>
        <p:txBody>
          <a:bodyPr/>
          <a:lstStyle>
            <a:lvl1pPr algn="r">
              <a:defRPr sz="1200">
                <a:solidFill>
                  <a:schemeClr val="bg1"/>
                </a:solidFill>
              </a:defRPr>
            </a:lvl1pPr>
          </a:lstStyle>
          <a:p>
            <a:endParaRPr lang="en-US"/>
          </a:p>
        </p:txBody>
      </p:sp>
      <p:sp>
        <p:nvSpPr>
          <p:cNvPr id="3077" name="Rectangle 5"/>
          <p:cNvSpPr>
            <a:spLocks noGrp="1" noChangeArrowheads="1"/>
          </p:cNvSpPr>
          <p:nvPr>
            <p:ph type="ftr" sz="quarter" idx="3"/>
          </p:nvPr>
        </p:nvSpPr>
        <p:spPr>
          <a:xfrm>
            <a:off x="304800" y="1965325"/>
            <a:ext cx="2297113" cy="244475"/>
          </a:xfrm>
        </p:spPr>
        <p:txBody>
          <a:bodyPr/>
          <a:lstStyle>
            <a:lvl1pPr algn="l">
              <a:defRPr i="1"/>
            </a:lvl1pPr>
          </a:lstStyle>
          <a:p>
            <a:r>
              <a:rPr lang="en-US"/>
              <a:t>www.themegallery.com</a:t>
            </a:r>
          </a:p>
        </p:txBody>
      </p:sp>
      <p:sp>
        <p:nvSpPr>
          <p:cNvPr id="3078" name="Rectangle 6"/>
          <p:cNvSpPr>
            <a:spLocks noGrp="1" noChangeArrowheads="1"/>
          </p:cNvSpPr>
          <p:nvPr>
            <p:ph type="sldNum" sz="quarter" idx="4"/>
          </p:nvPr>
        </p:nvSpPr>
        <p:spPr>
          <a:xfrm>
            <a:off x="3505200" y="6400800"/>
            <a:ext cx="2133600" cy="244475"/>
          </a:xfrm>
        </p:spPr>
        <p:txBody>
          <a:bodyPr/>
          <a:lstStyle>
            <a:lvl1pPr>
              <a:defRPr sz="1200"/>
            </a:lvl1pPr>
          </a:lstStyle>
          <a:p>
            <a:fld id="{CE89FC2A-4B06-4555-A0E1-12EBB74741BD}" type="slidenum">
              <a:rPr lang="en-US"/>
              <a:pPr/>
              <a:t>‹#›</a:t>
            </a:fld>
            <a:endParaRPr lang="en-US"/>
          </a:p>
        </p:txBody>
      </p:sp>
      <p:sp>
        <p:nvSpPr>
          <p:cNvPr id="3086" name="Text Box 14"/>
          <p:cNvSpPr txBox="1">
            <a:spLocks noChangeArrowheads="1"/>
          </p:cNvSpPr>
          <p:nvPr/>
        </p:nvSpPr>
        <p:spPr bwMode="gray">
          <a:xfrm>
            <a:off x="304800" y="1584325"/>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i="1"/>
              <a:t>LOGO</a:t>
            </a:r>
          </a:p>
        </p:txBody>
      </p:sp>
      <p:sp>
        <p:nvSpPr>
          <p:cNvPr id="3074" name="Rectangle 2"/>
          <p:cNvSpPr>
            <a:spLocks noGrp="1" noChangeArrowheads="1"/>
          </p:cNvSpPr>
          <p:nvPr>
            <p:ph type="ctrTitle"/>
          </p:nvPr>
        </p:nvSpPr>
        <p:spPr>
          <a:xfrm>
            <a:off x="4800600" y="990600"/>
            <a:ext cx="3962400" cy="9429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a:defRPr sz="4000" b="0"/>
            </a:lvl1pPr>
          </a:lstStyle>
          <a:p>
            <a:pPr lvl="0"/>
            <a:r>
              <a:rPr lang="ru-RU" noProof="0" smtClean="0"/>
              <a:t>Образец заголовка</a:t>
            </a:r>
            <a:endParaRPr lang="en-US" noProof="0" smtClean="0"/>
          </a:p>
        </p:txBody>
      </p:sp>
      <p:sp>
        <p:nvSpPr>
          <p:cNvPr id="3103" name="AutoShape 31"/>
          <p:cNvSpPr>
            <a:spLocks noChangeArrowheads="1"/>
          </p:cNvSpPr>
          <p:nvPr/>
        </p:nvSpPr>
        <p:spPr bwMode="gray">
          <a:xfrm>
            <a:off x="4800600" y="2057400"/>
            <a:ext cx="4038600" cy="381000"/>
          </a:xfrm>
          <a:prstGeom prst="roundRect">
            <a:avLst>
              <a:gd name="adj" fmla="val 50000"/>
            </a:avLst>
          </a:prstGeom>
          <a:solidFill>
            <a:schemeClr val="accent2"/>
          </a:soli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075" name="Rectangle 3"/>
          <p:cNvSpPr>
            <a:spLocks noGrp="1" noChangeArrowheads="1"/>
          </p:cNvSpPr>
          <p:nvPr>
            <p:ph type="subTitle" idx="1"/>
          </p:nvPr>
        </p:nvSpPr>
        <p:spPr>
          <a:xfrm>
            <a:off x="4953000" y="2085975"/>
            <a:ext cx="3810000" cy="304800"/>
          </a:xfrm>
        </p:spPr>
        <p:txBody>
          <a:bodyPr/>
          <a:lstStyle>
            <a:lvl1pPr marL="0" indent="0" algn="ctr">
              <a:buFont typeface="Wingdings" pitchFamily="2" charset="2"/>
              <a:buNone/>
              <a:defRPr sz="1800">
                <a:solidFill>
                  <a:schemeClr val="bg1"/>
                </a:solidFill>
              </a:defRPr>
            </a:lvl1pPr>
          </a:lstStyle>
          <a:p>
            <a:pPr lvl="0"/>
            <a:r>
              <a:rPr lang="ru-RU" noProof="0" smtClean="0"/>
              <a:t>Образец подзаголовка</a:t>
            </a:r>
            <a:endParaRPr lang="en-US" noProof="0" smtClean="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r>
              <a:rPr lang="en-US"/>
              <a:t>www.themegallery.com</a:t>
            </a:r>
          </a:p>
        </p:txBody>
      </p:sp>
      <p:sp>
        <p:nvSpPr>
          <p:cNvPr id="5" name="Номер слайда 4"/>
          <p:cNvSpPr>
            <a:spLocks noGrp="1"/>
          </p:cNvSpPr>
          <p:nvPr>
            <p:ph type="sldNum" sz="quarter" idx="11"/>
          </p:nvPr>
        </p:nvSpPr>
        <p:spPr/>
        <p:txBody>
          <a:bodyPr/>
          <a:lstStyle>
            <a:lvl1pPr>
              <a:defRPr/>
            </a:lvl1pPr>
          </a:lstStyle>
          <a:p>
            <a:fld id="{4BC5CBF6-2725-4C8E-94AB-0A3951B2B6B8}" type="slidenum">
              <a:rPr lang="en-US"/>
              <a:pPr/>
              <a:t>‹#›</a:t>
            </a:fld>
            <a:endParaRPr lang="en-US"/>
          </a:p>
        </p:txBody>
      </p:sp>
      <p:sp>
        <p:nvSpPr>
          <p:cNvPr id="6" name="Дата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376727109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77025" y="198438"/>
            <a:ext cx="2047875" cy="62785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33400" y="198438"/>
            <a:ext cx="5991225" cy="62785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r>
              <a:rPr lang="en-US"/>
              <a:t>www.themegallery.com</a:t>
            </a:r>
          </a:p>
        </p:txBody>
      </p:sp>
      <p:sp>
        <p:nvSpPr>
          <p:cNvPr id="5" name="Номер слайда 4"/>
          <p:cNvSpPr>
            <a:spLocks noGrp="1"/>
          </p:cNvSpPr>
          <p:nvPr>
            <p:ph type="sldNum" sz="quarter" idx="11"/>
          </p:nvPr>
        </p:nvSpPr>
        <p:spPr/>
        <p:txBody>
          <a:bodyPr/>
          <a:lstStyle>
            <a:lvl1pPr>
              <a:defRPr/>
            </a:lvl1pPr>
          </a:lstStyle>
          <a:p>
            <a:fld id="{B33C8054-192A-4EF9-AD54-173A76DC0BC0}" type="slidenum">
              <a:rPr lang="en-US"/>
              <a:pPr/>
              <a:t>‹#›</a:t>
            </a:fld>
            <a:endParaRPr lang="en-US"/>
          </a:p>
        </p:txBody>
      </p:sp>
      <p:sp>
        <p:nvSpPr>
          <p:cNvPr id="6" name="Дата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382866111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0600" y="198438"/>
            <a:ext cx="7696200" cy="487362"/>
          </a:xfrm>
        </p:spPr>
        <p:txBody>
          <a:bodyPr/>
          <a:lstStyle/>
          <a:p>
            <a:r>
              <a:rPr lang="ru-RU" smtClean="0"/>
              <a:t>Образец заголовка</a:t>
            </a:r>
            <a:endParaRPr lang="ru-RU"/>
          </a:p>
        </p:txBody>
      </p:sp>
      <p:sp>
        <p:nvSpPr>
          <p:cNvPr id="3" name="Таблица 2"/>
          <p:cNvSpPr>
            <a:spLocks noGrp="1"/>
          </p:cNvSpPr>
          <p:nvPr>
            <p:ph type="tbl" idx="1"/>
          </p:nvPr>
        </p:nvSpPr>
        <p:spPr>
          <a:xfrm>
            <a:off x="533400" y="1676400"/>
            <a:ext cx="8191500" cy="4800600"/>
          </a:xfrm>
        </p:spPr>
        <p:txBody>
          <a:bodyPr/>
          <a:lstStyle/>
          <a:p>
            <a:r>
              <a:rPr lang="ru-RU" smtClean="0"/>
              <a:t>Вставка таблицы</a:t>
            </a:r>
            <a:endParaRPr lang="ru-RU"/>
          </a:p>
        </p:txBody>
      </p:sp>
      <p:sp>
        <p:nvSpPr>
          <p:cNvPr id="4" name="Нижний колонтитул 3"/>
          <p:cNvSpPr>
            <a:spLocks noGrp="1"/>
          </p:cNvSpPr>
          <p:nvPr>
            <p:ph type="ftr" sz="quarter" idx="10"/>
          </p:nvPr>
        </p:nvSpPr>
        <p:spPr>
          <a:xfrm>
            <a:off x="6629400" y="6553200"/>
            <a:ext cx="2133600" cy="244475"/>
          </a:xfrm>
        </p:spPr>
        <p:txBody>
          <a:bodyPr/>
          <a:lstStyle>
            <a:lvl1pPr>
              <a:defRPr/>
            </a:lvl1pPr>
          </a:lstStyle>
          <a:p>
            <a:r>
              <a:rPr lang="en-US"/>
              <a:t>www.themegallery.com</a:t>
            </a:r>
          </a:p>
        </p:txBody>
      </p:sp>
      <p:sp>
        <p:nvSpPr>
          <p:cNvPr id="5" name="Номер слайда 4"/>
          <p:cNvSpPr>
            <a:spLocks noGrp="1"/>
          </p:cNvSpPr>
          <p:nvPr>
            <p:ph type="sldNum" sz="quarter" idx="11"/>
          </p:nvPr>
        </p:nvSpPr>
        <p:spPr>
          <a:xfrm>
            <a:off x="4191000" y="6553200"/>
            <a:ext cx="838200" cy="261938"/>
          </a:xfrm>
        </p:spPr>
        <p:txBody>
          <a:bodyPr/>
          <a:lstStyle>
            <a:lvl1pPr>
              <a:defRPr/>
            </a:lvl1pPr>
          </a:lstStyle>
          <a:p>
            <a:fld id="{783D82E1-B6F0-4514-9557-E546FA9BBD2B}" type="slidenum">
              <a:rPr lang="en-US"/>
              <a:pPr/>
              <a:t>‹#›</a:t>
            </a:fld>
            <a:endParaRPr lang="en-US"/>
          </a:p>
        </p:txBody>
      </p:sp>
      <p:sp>
        <p:nvSpPr>
          <p:cNvPr id="6" name="Дата 5"/>
          <p:cNvSpPr>
            <a:spLocks noGrp="1"/>
          </p:cNvSpPr>
          <p:nvPr>
            <p:ph type="dt" sz="half" idx="12"/>
          </p:nvPr>
        </p:nvSpPr>
        <p:spPr>
          <a:xfrm>
            <a:off x="381000" y="6553200"/>
            <a:ext cx="1905000" cy="261938"/>
          </a:xfrm>
        </p:spPr>
        <p:txBody>
          <a:bodyPr/>
          <a:lstStyle>
            <a:lvl1pPr>
              <a:defRPr/>
            </a:lvl1pPr>
          </a:lstStyle>
          <a:p>
            <a:endParaRPr lang="en-US"/>
          </a:p>
        </p:txBody>
      </p:sp>
    </p:spTree>
    <p:extLst>
      <p:ext uri="{BB962C8B-B14F-4D97-AF65-F5344CB8AC3E}">
        <p14:creationId xmlns:p14="http://schemas.microsoft.com/office/powerpoint/2010/main" val="246185635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r>
              <a:rPr lang="en-US"/>
              <a:t>www.themegallery.com</a:t>
            </a:r>
          </a:p>
        </p:txBody>
      </p:sp>
      <p:sp>
        <p:nvSpPr>
          <p:cNvPr id="5" name="Номер слайда 4"/>
          <p:cNvSpPr>
            <a:spLocks noGrp="1"/>
          </p:cNvSpPr>
          <p:nvPr>
            <p:ph type="sldNum" sz="quarter" idx="11"/>
          </p:nvPr>
        </p:nvSpPr>
        <p:spPr/>
        <p:txBody>
          <a:bodyPr/>
          <a:lstStyle>
            <a:lvl1pPr>
              <a:defRPr/>
            </a:lvl1pPr>
          </a:lstStyle>
          <a:p>
            <a:fld id="{6D10B77E-DC8E-4177-BE0F-97781AC6F0FD}" type="slidenum">
              <a:rPr lang="en-US"/>
              <a:pPr/>
              <a:t>‹#›</a:t>
            </a:fld>
            <a:endParaRPr lang="en-US"/>
          </a:p>
        </p:txBody>
      </p:sp>
      <p:sp>
        <p:nvSpPr>
          <p:cNvPr id="6" name="Дата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345553373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Нижний колонтитул 3"/>
          <p:cNvSpPr>
            <a:spLocks noGrp="1"/>
          </p:cNvSpPr>
          <p:nvPr>
            <p:ph type="ftr" sz="quarter" idx="10"/>
          </p:nvPr>
        </p:nvSpPr>
        <p:spPr/>
        <p:txBody>
          <a:bodyPr/>
          <a:lstStyle>
            <a:lvl1pPr>
              <a:defRPr/>
            </a:lvl1pPr>
          </a:lstStyle>
          <a:p>
            <a:r>
              <a:rPr lang="en-US"/>
              <a:t>www.themegallery.com</a:t>
            </a:r>
          </a:p>
        </p:txBody>
      </p:sp>
      <p:sp>
        <p:nvSpPr>
          <p:cNvPr id="5" name="Номер слайда 4"/>
          <p:cNvSpPr>
            <a:spLocks noGrp="1"/>
          </p:cNvSpPr>
          <p:nvPr>
            <p:ph type="sldNum" sz="quarter" idx="11"/>
          </p:nvPr>
        </p:nvSpPr>
        <p:spPr/>
        <p:txBody>
          <a:bodyPr/>
          <a:lstStyle>
            <a:lvl1pPr>
              <a:defRPr/>
            </a:lvl1pPr>
          </a:lstStyle>
          <a:p>
            <a:fld id="{71DC9E9D-B98A-4985-AA20-5161567CB43C}" type="slidenum">
              <a:rPr lang="en-US"/>
              <a:pPr/>
              <a:t>‹#›</a:t>
            </a:fld>
            <a:endParaRPr lang="en-US"/>
          </a:p>
        </p:txBody>
      </p:sp>
      <p:sp>
        <p:nvSpPr>
          <p:cNvPr id="6" name="Дата 5"/>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26095224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33400" y="1676400"/>
            <a:ext cx="40195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705350" y="1676400"/>
            <a:ext cx="40195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10"/>
          </p:nvPr>
        </p:nvSpPr>
        <p:spPr/>
        <p:txBody>
          <a:bodyPr/>
          <a:lstStyle>
            <a:lvl1pPr>
              <a:defRPr/>
            </a:lvl1pPr>
          </a:lstStyle>
          <a:p>
            <a:r>
              <a:rPr lang="en-US"/>
              <a:t>www.themegallery.com</a:t>
            </a:r>
          </a:p>
        </p:txBody>
      </p:sp>
      <p:sp>
        <p:nvSpPr>
          <p:cNvPr id="6" name="Номер слайда 5"/>
          <p:cNvSpPr>
            <a:spLocks noGrp="1"/>
          </p:cNvSpPr>
          <p:nvPr>
            <p:ph type="sldNum" sz="quarter" idx="11"/>
          </p:nvPr>
        </p:nvSpPr>
        <p:spPr/>
        <p:txBody>
          <a:bodyPr/>
          <a:lstStyle>
            <a:lvl1pPr>
              <a:defRPr/>
            </a:lvl1pPr>
          </a:lstStyle>
          <a:p>
            <a:fld id="{D12F3D8F-1EAC-4147-BCEF-B5786EB574C7}" type="slidenum">
              <a:rPr lang="en-US"/>
              <a:pPr/>
              <a:t>‹#›</a:t>
            </a:fld>
            <a:endParaRPr lang="en-US"/>
          </a:p>
        </p:txBody>
      </p:sp>
      <p:sp>
        <p:nvSpPr>
          <p:cNvPr id="7" name="Дата 6"/>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209931442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ижний колонтитул 6"/>
          <p:cNvSpPr>
            <a:spLocks noGrp="1"/>
          </p:cNvSpPr>
          <p:nvPr>
            <p:ph type="ftr" sz="quarter" idx="10"/>
          </p:nvPr>
        </p:nvSpPr>
        <p:spPr/>
        <p:txBody>
          <a:bodyPr/>
          <a:lstStyle>
            <a:lvl1pPr>
              <a:defRPr/>
            </a:lvl1pPr>
          </a:lstStyle>
          <a:p>
            <a:r>
              <a:rPr lang="en-US"/>
              <a:t>www.themegallery.com</a:t>
            </a:r>
          </a:p>
        </p:txBody>
      </p:sp>
      <p:sp>
        <p:nvSpPr>
          <p:cNvPr id="8" name="Номер слайда 7"/>
          <p:cNvSpPr>
            <a:spLocks noGrp="1"/>
          </p:cNvSpPr>
          <p:nvPr>
            <p:ph type="sldNum" sz="quarter" idx="11"/>
          </p:nvPr>
        </p:nvSpPr>
        <p:spPr/>
        <p:txBody>
          <a:bodyPr/>
          <a:lstStyle>
            <a:lvl1pPr>
              <a:defRPr/>
            </a:lvl1pPr>
          </a:lstStyle>
          <a:p>
            <a:fld id="{8D119A64-B92D-4E29-898D-11FB5560DA32}" type="slidenum">
              <a:rPr lang="en-US"/>
              <a:pPr/>
              <a:t>‹#›</a:t>
            </a:fld>
            <a:endParaRPr lang="en-US"/>
          </a:p>
        </p:txBody>
      </p:sp>
      <p:sp>
        <p:nvSpPr>
          <p:cNvPr id="9" name="Дата 8"/>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348168895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ижний колонтитул 2"/>
          <p:cNvSpPr>
            <a:spLocks noGrp="1"/>
          </p:cNvSpPr>
          <p:nvPr>
            <p:ph type="ftr" sz="quarter" idx="10"/>
          </p:nvPr>
        </p:nvSpPr>
        <p:spPr/>
        <p:txBody>
          <a:bodyPr/>
          <a:lstStyle>
            <a:lvl1pPr>
              <a:defRPr/>
            </a:lvl1pPr>
          </a:lstStyle>
          <a:p>
            <a:r>
              <a:rPr lang="en-US"/>
              <a:t>www.themegallery.com</a:t>
            </a:r>
          </a:p>
        </p:txBody>
      </p:sp>
      <p:sp>
        <p:nvSpPr>
          <p:cNvPr id="4" name="Номер слайда 3"/>
          <p:cNvSpPr>
            <a:spLocks noGrp="1"/>
          </p:cNvSpPr>
          <p:nvPr>
            <p:ph type="sldNum" sz="quarter" idx="11"/>
          </p:nvPr>
        </p:nvSpPr>
        <p:spPr/>
        <p:txBody>
          <a:bodyPr/>
          <a:lstStyle>
            <a:lvl1pPr>
              <a:defRPr/>
            </a:lvl1pPr>
          </a:lstStyle>
          <a:p>
            <a:fld id="{A4375761-4E80-42B6-A43B-2A364D7D5BEE}" type="slidenum">
              <a:rPr lang="en-US"/>
              <a:pPr/>
              <a:t>‹#›</a:t>
            </a:fld>
            <a:endParaRPr lang="en-US"/>
          </a:p>
        </p:txBody>
      </p:sp>
      <p:sp>
        <p:nvSpPr>
          <p:cNvPr id="5" name="Дата 4"/>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5632945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p:cNvSpPr>
            <a:spLocks noGrp="1"/>
          </p:cNvSpPr>
          <p:nvPr>
            <p:ph type="ftr" sz="quarter" idx="10"/>
          </p:nvPr>
        </p:nvSpPr>
        <p:spPr/>
        <p:txBody>
          <a:bodyPr/>
          <a:lstStyle>
            <a:lvl1pPr>
              <a:defRPr/>
            </a:lvl1pPr>
          </a:lstStyle>
          <a:p>
            <a:r>
              <a:rPr lang="en-US"/>
              <a:t>www.themegallery.com</a:t>
            </a:r>
          </a:p>
        </p:txBody>
      </p:sp>
      <p:sp>
        <p:nvSpPr>
          <p:cNvPr id="3" name="Номер слайда 2"/>
          <p:cNvSpPr>
            <a:spLocks noGrp="1"/>
          </p:cNvSpPr>
          <p:nvPr>
            <p:ph type="sldNum" sz="quarter" idx="11"/>
          </p:nvPr>
        </p:nvSpPr>
        <p:spPr/>
        <p:txBody>
          <a:bodyPr/>
          <a:lstStyle>
            <a:lvl1pPr>
              <a:defRPr/>
            </a:lvl1pPr>
          </a:lstStyle>
          <a:p>
            <a:fld id="{AAAE483F-DAE9-415F-8275-EE77A25312E9}" type="slidenum">
              <a:rPr lang="en-US"/>
              <a:pPr/>
              <a:t>‹#›</a:t>
            </a:fld>
            <a:endParaRPr lang="en-US"/>
          </a:p>
        </p:txBody>
      </p:sp>
      <p:sp>
        <p:nvSpPr>
          <p:cNvPr id="4" name="Дата 3"/>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352686839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r>
              <a:rPr lang="en-US"/>
              <a:t>www.themegallery.com</a:t>
            </a:r>
          </a:p>
        </p:txBody>
      </p:sp>
      <p:sp>
        <p:nvSpPr>
          <p:cNvPr id="6" name="Номер слайда 5"/>
          <p:cNvSpPr>
            <a:spLocks noGrp="1"/>
          </p:cNvSpPr>
          <p:nvPr>
            <p:ph type="sldNum" sz="quarter" idx="11"/>
          </p:nvPr>
        </p:nvSpPr>
        <p:spPr/>
        <p:txBody>
          <a:bodyPr/>
          <a:lstStyle>
            <a:lvl1pPr>
              <a:defRPr/>
            </a:lvl1pPr>
          </a:lstStyle>
          <a:p>
            <a:fld id="{55E148E8-34E3-4A18-8919-21F9571E31AF}" type="slidenum">
              <a:rPr lang="en-US"/>
              <a:pPr/>
              <a:t>‹#›</a:t>
            </a:fld>
            <a:endParaRPr lang="en-US"/>
          </a:p>
        </p:txBody>
      </p:sp>
      <p:sp>
        <p:nvSpPr>
          <p:cNvPr id="7" name="Дата 6"/>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321214021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r>
              <a:rPr lang="en-US"/>
              <a:t>www.themegallery.com</a:t>
            </a:r>
          </a:p>
        </p:txBody>
      </p:sp>
      <p:sp>
        <p:nvSpPr>
          <p:cNvPr id="6" name="Номер слайда 5"/>
          <p:cNvSpPr>
            <a:spLocks noGrp="1"/>
          </p:cNvSpPr>
          <p:nvPr>
            <p:ph type="sldNum" sz="quarter" idx="11"/>
          </p:nvPr>
        </p:nvSpPr>
        <p:spPr/>
        <p:txBody>
          <a:bodyPr/>
          <a:lstStyle>
            <a:lvl1pPr>
              <a:defRPr/>
            </a:lvl1pPr>
          </a:lstStyle>
          <a:p>
            <a:fld id="{78C7177E-EE0B-4B3C-BC7F-BB31368137A6}" type="slidenum">
              <a:rPr lang="en-US"/>
              <a:pPr/>
              <a:t>‹#›</a:t>
            </a:fld>
            <a:endParaRPr lang="en-US"/>
          </a:p>
        </p:txBody>
      </p:sp>
      <p:sp>
        <p:nvSpPr>
          <p:cNvPr id="7" name="Дата 6"/>
          <p:cNvSpPr>
            <a:spLocks noGrp="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289310524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123" name="Object 99"/>
          <p:cNvGraphicFramePr>
            <a:graphicFrameLocks noChangeAspect="1"/>
          </p:cNvGraphicFramePr>
          <p:nvPr/>
        </p:nvGraphicFramePr>
        <p:xfrm>
          <a:off x="0" y="0"/>
          <a:ext cx="9144000" cy="1447800"/>
        </p:xfrm>
        <a:graphic>
          <a:graphicData uri="http://schemas.openxmlformats.org/presentationml/2006/ole">
            <mc:AlternateContent xmlns:mc="http://schemas.openxmlformats.org/markup-compatibility/2006">
              <mc:Choice xmlns:v="urn:schemas-microsoft-com:vml" Requires="v">
                <p:oleObj spid="_x0000_s1285" name="Image" r:id="rId15" imgW="12990476" imgH="2209524" progId="">
                  <p:embed/>
                </p:oleObj>
              </mc:Choice>
              <mc:Fallback>
                <p:oleObj name="Image" r:id="rId15" imgW="12990476" imgH="2209524" progId="">
                  <p:embed/>
                  <p:pic>
                    <p:nvPicPr>
                      <p:cNvPr id="0" name="Picture 1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1447800"/>
                      </a:xfrm>
                      <a:prstGeom prst="rect">
                        <a:avLst/>
                      </a:prstGeom>
                      <a:noFill/>
                      <a:ln>
                        <a:noFill/>
                      </a:ln>
                      <a:effectLst/>
                      <a:extLst>
                        <a:ext uri="{909E8E84-426E-40DD-AFC4-6F175D3DCCD1}">
                          <a14:hiddenFill xmlns:a14="http://schemas.microsoft.com/office/drawing/2010/main">
                            <a:solidFill>
                              <a:srgbClr val="2F8B7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sp>
        <p:nvSpPr>
          <p:cNvPr id="1027" name="Rectangle 3"/>
          <p:cNvSpPr>
            <a:spLocks noGrp="1" noChangeArrowheads="1"/>
          </p:cNvSpPr>
          <p:nvPr>
            <p:ph type="body" idx="1"/>
          </p:nvPr>
        </p:nvSpPr>
        <p:spPr bwMode="gray">
          <a:xfrm>
            <a:off x="533400" y="1676400"/>
            <a:ext cx="81915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9" name="Rectangle 5"/>
          <p:cNvSpPr>
            <a:spLocks noGrp="1" noChangeArrowheads="1"/>
          </p:cNvSpPr>
          <p:nvPr>
            <p:ph type="ftr" sz="quarter" idx="3"/>
          </p:nvPr>
        </p:nvSpPr>
        <p:spPr bwMode="gray">
          <a:xfrm>
            <a:off x="6629400" y="65532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r>
              <a:rPr lang="en-US"/>
              <a:t>www.themegallery.com</a:t>
            </a:r>
          </a:p>
        </p:txBody>
      </p:sp>
      <p:sp>
        <p:nvSpPr>
          <p:cNvPr id="1030" name="Rectangle 6"/>
          <p:cNvSpPr>
            <a:spLocks noGrp="1" noChangeArrowheads="1"/>
          </p:cNvSpPr>
          <p:nvPr>
            <p:ph type="sldNum" sz="quarter" idx="4"/>
          </p:nvPr>
        </p:nvSpPr>
        <p:spPr bwMode="gray">
          <a:xfrm>
            <a:off x="4191000" y="6553200"/>
            <a:ext cx="8382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fld id="{41109B0C-D92B-44F5-9006-5AAA3ECBAA43}" type="slidenum">
              <a:rPr lang="en-US"/>
              <a:pPr/>
              <a:t>‹#›</a:t>
            </a:fld>
            <a:endParaRPr lang="en-US"/>
          </a:p>
        </p:txBody>
      </p:sp>
      <p:sp>
        <p:nvSpPr>
          <p:cNvPr id="1026" name="Rectangle 2"/>
          <p:cNvSpPr>
            <a:spLocks noGrp="1" noChangeArrowheads="1"/>
          </p:cNvSpPr>
          <p:nvPr>
            <p:ph type="title"/>
          </p:nvPr>
        </p:nvSpPr>
        <p:spPr bwMode="gray">
          <a:xfrm>
            <a:off x="990600" y="198438"/>
            <a:ext cx="7696200" cy="487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8" name="Rectangle 4"/>
          <p:cNvSpPr>
            <a:spLocks noGrp="1" noChangeArrowheads="1"/>
          </p:cNvSpPr>
          <p:nvPr>
            <p:ph type="dt" sz="half" idx="2"/>
          </p:nvPr>
        </p:nvSpPr>
        <p:spPr bwMode="gray">
          <a:xfrm>
            <a:off x="381000" y="6553200"/>
            <a:ext cx="1905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nLst>
      <p:par>
        <p:cTn id="1" dur="indefinite" restart="never" nodeType="tmRoot"/>
      </p:par>
    </p:tnLst>
  </p:timing>
  <p:hf sldNum="0" hdr="0" dt="0"/>
  <p:txStyles>
    <p:titleStyle>
      <a:lvl1pPr algn="r" rtl="0" eaLnBrk="1" fontAlgn="base" hangingPunct="1">
        <a:spcBef>
          <a:spcPct val="0"/>
        </a:spcBef>
        <a:spcAft>
          <a:spcPct val="0"/>
        </a:spcAft>
        <a:defRPr sz="3200" b="1">
          <a:solidFill>
            <a:schemeClr val="tx2"/>
          </a:solidFill>
          <a:latin typeface="+mj-lt"/>
          <a:ea typeface="+mj-ea"/>
          <a:cs typeface="+mj-cs"/>
        </a:defRPr>
      </a:lvl1pPr>
      <a:lvl2pPr algn="r" rtl="0" eaLnBrk="1" fontAlgn="base" hangingPunct="1">
        <a:spcBef>
          <a:spcPct val="0"/>
        </a:spcBef>
        <a:spcAft>
          <a:spcPct val="0"/>
        </a:spcAft>
        <a:defRPr sz="3200" b="1">
          <a:solidFill>
            <a:schemeClr val="tx2"/>
          </a:solidFill>
          <a:latin typeface="Arial" charset="0"/>
        </a:defRPr>
      </a:lvl2pPr>
      <a:lvl3pPr algn="r" rtl="0" eaLnBrk="1" fontAlgn="base" hangingPunct="1">
        <a:spcBef>
          <a:spcPct val="0"/>
        </a:spcBef>
        <a:spcAft>
          <a:spcPct val="0"/>
        </a:spcAft>
        <a:defRPr sz="3200" b="1">
          <a:solidFill>
            <a:schemeClr val="tx2"/>
          </a:solidFill>
          <a:latin typeface="Arial" charset="0"/>
        </a:defRPr>
      </a:lvl3pPr>
      <a:lvl4pPr algn="r" rtl="0" eaLnBrk="1" fontAlgn="base" hangingPunct="1">
        <a:spcBef>
          <a:spcPct val="0"/>
        </a:spcBef>
        <a:spcAft>
          <a:spcPct val="0"/>
        </a:spcAft>
        <a:defRPr sz="3200" b="1">
          <a:solidFill>
            <a:schemeClr val="tx2"/>
          </a:solidFill>
          <a:latin typeface="Arial" charset="0"/>
        </a:defRPr>
      </a:lvl4pPr>
      <a:lvl5pPr algn="r" rtl="0" eaLnBrk="1" fontAlgn="base" hangingPunct="1">
        <a:spcBef>
          <a:spcPct val="0"/>
        </a:spcBef>
        <a:spcAft>
          <a:spcPct val="0"/>
        </a:spcAft>
        <a:defRPr sz="3200" b="1">
          <a:solidFill>
            <a:schemeClr val="tx2"/>
          </a:solidFill>
          <a:latin typeface="Arial" charset="0"/>
        </a:defRPr>
      </a:lvl5pPr>
      <a:lvl6pPr marL="457200" algn="r" rtl="0" eaLnBrk="1" fontAlgn="base" hangingPunct="1">
        <a:spcBef>
          <a:spcPct val="0"/>
        </a:spcBef>
        <a:spcAft>
          <a:spcPct val="0"/>
        </a:spcAft>
        <a:defRPr sz="3200" b="1">
          <a:solidFill>
            <a:schemeClr val="tx2"/>
          </a:solidFill>
          <a:latin typeface="Arial" charset="0"/>
        </a:defRPr>
      </a:lvl6pPr>
      <a:lvl7pPr marL="914400" algn="r" rtl="0" eaLnBrk="1" fontAlgn="base" hangingPunct="1">
        <a:spcBef>
          <a:spcPct val="0"/>
        </a:spcBef>
        <a:spcAft>
          <a:spcPct val="0"/>
        </a:spcAft>
        <a:defRPr sz="3200" b="1">
          <a:solidFill>
            <a:schemeClr val="tx2"/>
          </a:solidFill>
          <a:latin typeface="Arial" charset="0"/>
        </a:defRPr>
      </a:lvl7pPr>
      <a:lvl8pPr marL="1371600" algn="r" rtl="0" eaLnBrk="1" fontAlgn="base" hangingPunct="1">
        <a:spcBef>
          <a:spcPct val="0"/>
        </a:spcBef>
        <a:spcAft>
          <a:spcPct val="0"/>
        </a:spcAft>
        <a:defRPr sz="3200" b="1">
          <a:solidFill>
            <a:schemeClr val="tx2"/>
          </a:solidFill>
          <a:latin typeface="Arial" charset="0"/>
        </a:defRPr>
      </a:lvl8pPr>
      <a:lvl9pPr marL="1828800" algn="r"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83768" y="1524000"/>
            <a:ext cx="6355432" cy="461665"/>
          </a:xfrm>
          <a:prstGeom prst="rect">
            <a:avLst/>
          </a:prstGeom>
        </p:spPr>
        <p:txBody>
          <a:bodyPr wrap="square">
            <a:spAutoFit/>
          </a:bodyPr>
          <a:lstStyle/>
          <a:p>
            <a:pPr>
              <a:defRPr/>
            </a:pPr>
            <a:r>
              <a:rPr lang="kk-KZ" sz="2400" b="1" dirty="0">
                <a:solidFill>
                  <a:srgbClr val="0070C0"/>
                </a:solidFill>
                <a:latin typeface="Times New Roman" pitchFamily="18" charset="0"/>
                <a:cs typeface="Times New Roman" pitchFamily="18" charset="0"/>
              </a:rPr>
              <a:t>                </a:t>
            </a:r>
            <a:endParaRPr lang="ru-RU" sz="2000" dirty="0">
              <a:solidFill>
                <a:schemeClr val="accent1">
                  <a:lumMod val="75000"/>
                </a:schemeClr>
              </a:solidFill>
              <a:latin typeface="Times New Roman" pitchFamily="18" charset="0"/>
              <a:cs typeface="Times New Roman" pitchFamily="18" charset="0"/>
            </a:endParaRPr>
          </a:p>
        </p:txBody>
      </p:sp>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2" descr="C:\Users\User\Desktop\unna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613" y="2116621"/>
            <a:ext cx="4774871" cy="347348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131840" y="1340768"/>
            <a:ext cx="5616624" cy="830997"/>
          </a:xfrm>
          <a:prstGeom prst="rect">
            <a:avLst/>
          </a:prstGeom>
        </p:spPr>
        <p:txBody>
          <a:bodyPr wrap="square">
            <a:spAutoFit/>
          </a:bodyPr>
          <a:lstStyle/>
          <a:p>
            <a:pPr algn="ctr"/>
            <a:r>
              <a:rPr lang="kk-KZ" sz="2400" b="1" dirty="0">
                <a:solidFill>
                  <a:srgbClr val="002060"/>
                </a:solidFill>
              </a:rPr>
              <a:t>ТӘРБИЕ ЖҰМЫСЫН </a:t>
            </a:r>
            <a:endParaRPr lang="kk-KZ" sz="2400" b="1" dirty="0" smtClean="0">
              <a:solidFill>
                <a:srgbClr val="002060"/>
              </a:solidFill>
            </a:endParaRPr>
          </a:p>
          <a:p>
            <a:pPr algn="ctr"/>
            <a:r>
              <a:rPr lang="kk-KZ" sz="2400" b="1" dirty="0" smtClean="0">
                <a:solidFill>
                  <a:srgbClr val="002060"/>
                </a:solidFill>
              </a:rPr>
              <a:t>ҰЙЫМДАСТЫРУ </a:t>
            </a:r>
            <a:r>
              <a:rPr lang="kk-KZ" sz="2400" b="1" dirty="0">
                <a:solidFill>
                  <a:srgbClr val="002060"/>
                </a:solidFill>
              </a:rPr>
              <a:t>ЕРЕКШЕЛІКТЕРІ</a:t>
            </a:r>
            <a:endParaRPr lang="ru-RU" sz="2400" b="1" dirty="0">
              <a:solidFill>
                <a:srgbClr val="002060"/>
              </a:solidFill>
            </a:endParaRPr>
          </a:p>
        </p:txBody>
      </p:sp>
      <p:sp>
        <p:nvSpPr>
          <p:cNvPr id="5" name="TextBox 4"/>
          <p:cNvSpPr txBox="1"/>
          <p:nvPr/>
        </p:nvSpPr>
        <p:spPr>
          <a:xfrm rot="10800000" flipV="1">
            <a:off x="1691680" y="5590110"/>
            <a:ext cx="7056784" cy="646331"/>
          </a:xfrm>
          <a:prstGeom prst="rect">
            <a:avLst/>
          </a:prstGeom>
          <a:noFill/>
        </p:spPr>
        <p:txBody>
          <a:bodyPr wrap="square" rtlCol="0">
            <a:spAutoFit/>
          </a:bodyPr>
          <a:lstStyle/>
          <a:p>
            <a:pPr algn="ctr"/>
            <a:r>
              <a:rPr lang="kk-KZ" b="1" dirty="0" smtClean="0">
                <a:solidFill>
                  <a:srgbClr val="002060"/>
                </a:solidFill>
              </a:rPr>
              <a:t>Казиева Ансаган Алпысбаевна, оқу-әдістемелік орталығының бөлім меңгерушісі</a:t>
            </a:r>
            <a:endParaRPr lang="ru-RU" b="1" dirty="0">
              <a:solidFill>
                <a:srgbClr val="002060"/>
              </a:solidFill>
            </a:endParaRPr>
          </a:p>
        </p:txBody>
      </p:sp>
    </p:spTree>
    <p:extLst>
      <p:ext uri="{BB962C8B-B14F-4D97-AF65-F5344CB8AC3E}">
        <p14:creationId xmlns:p14="http://schemas.microsoft.com/office/powerpoint/2010/main" val="195742468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83768" y="1524000"/>
            <a:ext cx="6355432" cy="461665"/>
          </a:xfrm>
          <a:prstGeom prst="rect">
            <a:avLst/>
          </a:prstGeom>
        </p:spPr>
        <p:txBody>
          <a:bodyPr wrap="square">
            <a:spAutoFit/>
          </a:bodyPr>
          <a:lstStyle/>
          <a:p>
            <a:pPr>
              <a:defRPr/>
            </a:pPr>
            <a:r>
              <a:rPr lang="kk-KZ" sz="2400" b="1" dirty="0">
                <a:solidFill>
                  <a:srgbClr val="0070C0"/>
                </a:solidFill>
                <a:latin typeface="Times New Roman" pitchFamily="18" charset="0"/>
                <a:cs typeface="Times New Roman" pitchFamily="18" charset="0"/>
              </a:rPr>
              <a:t>                </a:t>
            </a:r>
            <a:endParaRPr lang="ru-RU" sz="2000" dirty="0">
              <a:solidFill>
                <a:schemeClr val="accent1">
                  <a:lumMod val="75000"/>
                </a:schemeClr>
              </a:solidFill>
              <a:latin typeface="Times New Roman" pitchFamily="18" charset="0"/>
              <a:cs typeface="Times New Roman" pitchFamily="18" charset="0"/>
            </a:endParaRPr>
          </a:p>
        </p:txBody>
      </p:sp>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2" descr="C:\Users\User\Desktop\unna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8999" y="5903396"/>
            <a:ext cx="1481486" cy="92014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987943" y="752076"/>
            <a:ext cx="184731" cy="461665"/>
          </a:xfrm>
          <a:prstGeom prst="rect">
            <a:avLst/>
          </a:prstGeom>
        </p:spPr>
        <p:txBody>
          <a:bodyPr wrap="none">
            <a:spAutoFit/>
          </a:bodyPr>
          <a:lstStyle/>
          <a:p>
            <a:pPr lvl="0" algn="ctr"/>
            <a:endParaRPr lang="kk-KZ" sz="2400" b="1" dirty="0">
              <a:solidFill>
                <a:srgbClr val="002060"/>
              </a:solidFill>
            </a:endParaRPr>
          </a:p>
        </p:txBody>
      </p:sp>
      <p:sp>
        <p:nvSpPr>
          <p:cNvPr id="9" name="TextBox 8"/>
          <p:cNvSpPr txBox="1"/>
          <p:nvPr/>
        </p:nvSpPr>
        <p:spPr>
          <a:xfrm>
            <a:off x="324137" y="1500663"/>
            <a:ext cx="184731" cy="646331"/>
          </a:xfrm>
          <a:prstGeom prst="rect">
            <a:avLst/>
          </a:prstGeom>
          <a:noFill/>
        </p:spPr>
        <p:txBody>
          <a:bodyPr wrap="none" rtlCol="0">
            <a:spAutoFit/>
          </a:bodyPr>
          <a:lstStyle/>
          <a:p>
            <a:endParaRPr lang="kk-KZ" b="1" dirty="0" smtClean="0">
              <a:solidFill>
                <a:srgbClr val="002060"/>
              </a:solidFill>
            </a:endParaRPr>
          </a:p>
          <a:p>
            <a:endParaRPr lang="ru-RU" b="1" dirty="0">
              <a:solidFill>
                <a:srgbClr val="002060"/>
              </a:solidFill>
            </a:endParaRPr>
          </a:p>
        </p:txBody>
      </p:sp>
      <p:sp>
        <p:nvSpPr>
          <p:cNvPr id="2" name="Прямоугольник 1"/>
          <p:cNvSpPr/>
          <p:nvPr/>
        </p:nvSpPr>
        <p:spPr>
          <a:xfrm>
            <a:off x="416502" y="1166843"/>
            <a:ext cx="8187946" cy="4893647"/>
          </a:xfrm>
          <a:prstGeom prst="rect">
            <a:avLst/>
          </a:prstGeom>
        </p:spPr>
        <p:txBody>
          <a:bodyPr wrap="square">
            <a:spAutoFit/>
          </a:bodyPr>
          <a:lstStyle/>
          <a:p>
            <a:pPr lvl="0"/>
            <a:r>
              <a:rPr lang="ru-RU" sz="2400" b="1" dirty="0" err="1" smtClean="0">
                <a:solidFill>
                  <a:srgbClr val="002060"/>
                </a:solidFill>
                <a:latin typeface="Times New Roman" pitchFamily="18" charset="0"/>
                <a:cs typeface="Times New Roman" pitchFamily="18" charset="0"/>
              </a:rPr>
              <a:t>мектеп</a:t>
            </a:r>
            <a:r>
              <a:rPr lang="ru-RU" sz="2400" b="1" dirty="0" smtClean="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әкімшілігімен</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бірлесіп</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жұмыс</a:t>
            </a:r>
            <a:r>
              <a:rPr lang="ru-RU" sz="2400" b="1" dirty="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жасау</a:t>
            </a:r>
            <a:r>
              <a:rPr lang="ru-RU" sz="2400" b="1" dirty="0" smtClean="0">
                <a:solidFill>
                  <a:srgbClr val="002060"/>
                </a:solidFill>
                <a:latin typeface="Times New Roman" pitchFamily="18" charset="0"/>
                <a:cs typeface="Times New Roman" pitchFamily="18" charset="0"/>
              </a:rPr>
              <a:t>;</a:t>
            </a:r>
            <a:endParaRPr lang="ru-RU" sz="2400" b="1" dirty="0">
              <a:solidFill>
                <a:srgbClr val="002060"/>
              </a:solidFill>
              <a:latin typeface="Times New Roman" pitchFamily="18" charset="0"/>
              <a:cs typeface="Times New Roman" pitchFamily="18" charset="0"/>
            </a:endParaRPr>
          </a:p>
          <a:p>
            <a:pPr lvl="0"/>
            <a:r>
              <a:rPr lang="ru-RU" sz="2400" b="1" dirty="0" err="1">
                <a:solidFill>
                  <a:srgbClr val="002060"/>
                </a:solidFill>
                <a:latin typeface="Times New Roman" pitchFamily="18" charset="0"/>
                <a:cs typeface="Times New Roman" pitchFamily="18" charset="0"/>
              </a:rPr>
              <a:t>сыныптың</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өзін-өзі</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басқару</a:t>
            </a:r>
            <a:r>
              <a:rPr lang="ru-RU" sz="2400" b="1" dirty="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ұйымымен</a:t>
            </a: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жұмыс</a:t>
            </a:r>
            <a:r>
              <a:rPr lang="ru-RU" sz="2400" b="1" dirty="0" smtClean="0">
                <a:solidFill>
                  <a:srgbClr val="002060"/>
                </a:solidFill>
                <a:latin typeface="Times New Roman" pitchFamily="18" charset="0"/>
                <a:cs typeface="Times New Roman" pitchFamily="18" charset="0"/>
              </a:rPr>
              <a:t>;</a:t>
            </a:r>
            <a:endParaRPr lang="ru-RU" sz="2400" b="1" dirty="0">
              <a:solidFill>
                <a:srgbClr val="002060"/>
              </a:solidFill>
              <a:latin typeface="Times New Roman" pitchFamily="18" charset="0"/>
              <a:cs typeface="Times New Roman" pitchFamily="18" charset="0"/>
            </a:endParaRPr>
          </a:p>
          <a:p>
            <a:pPr lvl="0"/>
            <a:r>
              <a:rPr lang="ru-RU" sz="2400" b="1" dirty="0" err="1">
                <a:solidFill>
                  <a:srgbClr val="002060"/>
                </a:solidFill>
                <a:latin typeface="Times New Roman" pitchFamily="18" charset="0"/>
                <a:cs typeface="Times New Roman" pitchFamily="18" charset="0"/>
              </a:rPr>
              <a:t>қоғамдық</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жұмыстар</a:t>
            </a:r>
            <a:r>
              <a:rPr lang="ru-RU" sz="2400" b="1" dirty="0">
                <a:solidFill>
                  <a:srgbClr val="002060"/>
                </a:solidFill>
                <a:latin typeface="Times New Roman" pitchFamily="18" charset="0"/>
                <a:cs typeface="Times New Roman" pitchFamily="18" charset="0"/>
              </a:rPr>
              <a:t> мен </a:t>
            </a:r>
            <a:r>
              <a:rPr lang="ru-RU" sz="2400" b="1" dirty="0" err="1">
                <a:solidFill>
                  <a:srgbClr val="002060"/>
                </a:solidFill>
                <a:latin typeface="Times New Roman" pitchFamily="18" charset="0"/>
                <a:cs typeface="Times New Roman" pitchFamily="18" charset="0"/>
              </a:rPr>
              <a:t>әлеуметтік</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жобалар</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бағытында</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жұмыс</a:t>
            </a:r>
            <a:r>
              <a:rPr lang="ru-RU" sz="2400" b="1" dirty="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жүргізу</a:t>
            </a:r>
            <a:r>
              <a:rPr lang="ru-RU" sz="2400" b="1" dirty="0" smtClean="0">
                <a:solidFill>
                  <a:srgbClr val="002060"/>
                </a:solidFill>
                <a:latin typeface="Times New Roman" pitchFamily="18" charset="0"/>
                <a:cs typeface="Times New Roman" pitchFamily="18" charset="0"/>
              </a:rPr>
              <a:t>;</a:t>
            </a:r>
            <a:endParaRPr lang="ru-RU" sz="2400" b="1" dirty="0">
              <a:solidFill>
                <a:srgbClr val="002060"/>
              </a:solidFill>
              <a:latin typeface="Times New Roman" pitchFamily="18" charset="0"/>
              <a:cs typeface="Times New Roman" pitchFamily="18" charset="0"/>
            </a:endParaRPr>
          </a:p>
          <a:p>
            <a:pPr lvl="0"/>
            <a:r>
              <a:rPr lang="ru-RU" sz="2400" b="1" dirty="0" err="1">
                <a:solidFill>
                  <a:srgbClr val="002060"/>
                </a:solidFill>
                <a:latin typeface="Times New Roman" pitchFamily="18" charset="0"/>
                <a:cs typeface="Times New Roman" pitchFamily="18" charset="0"/>
              </a:rPr>
              <a:t>сынып</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проблемаларын</a:t>
            </a:r>
            <a:r>
              <a:rPr lang="ru-RU" sz="2400" b="1" dirty="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шешуге</a:t>
            </a: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ықпал</a:t>
            </a: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жасау</a:t>
            </a:r>
            <a:r>
              <a:rPr lang="ru-RU" sz="2400" b="1" dirty="0" smtClean="0">
                <a:solidFill>
                  <a:srgbClr val="002060"/>
                </a:solidFill>
                <a:latin typeface="Times New Roman" pitchFamily="18" charset="0"/>
                <a:cs typeface="Times New Roman" pitchFamily="18" charset="0"/>
              </a:rPr>
              <a:t>;</a:t>
            </a:r>
            <a:endParaRPr lang="ru-RU" sz="2400" b="1" dirty="0">
              <a:solidFill>
                <a:srgbClr val="002060"/>
              </a:solidFill>
              <a:latin typeface="Times New Roman" pitchFamily="18" charset="0"/>
              <a:cs typeface="Times New Roman" pitchFamily="18" charset="0"/>
            </a:endParaRPr>
          </a:p>
          <a:p>
            <a:pPr lvl="0"/>
            <a:r>
              <a:rPr lang="ru-RU" sz="2400" b="1" dirty="0" err="1">
                <a:solidFill>
                  <a:srgbClr val="002060"/>
                </a:solidFill>
                <a:latin typeface="Times New Roman" pitchFamily="18" charset="0"/>
                <a:cs typeface="Times New Roman" pitchFamily="18" charset="0"/>
              </a:rPr>
              <a:t>сынып</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құжаттарын</a:t>
            </a:r>
            <a:r>
              <a:rPr lang="ru-RU" sz="2400" b="1" dirty="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жүргізу</a:t>
            </a:r>
            <a:r>
              <a:rPr lang="ru-RU" sz="2400" b="1" dirty="0" smtClean="0">
                <a:solidFill>
                  <a:srgbClr val="002060"/>
                </a:solidFill>
                <a:latin typeface="Times New Roman" pitchFamily="18" charset="0"/>
                <a:cs typeface="Times New Roman" pitchFamily="18" charset="0"/>
              </a:rPr>
              <a:t>;</a:t>
            </a:r>
            <a:endParaRPr lang="ru-RU" sz="2400" b="1" dirty="0">
              <a:solidFill>
                <a:srgbClr val="002060"/>
              </a:solidFill>
              <a:latin typeface="Times New Roman" pitchFamily="18" charset="0"/>
              <a:cs typeface="Times New Roman" pitchFamily="18" charset="0"/>
            </a:endParaRPr>
          </a:p>
          <a:p>
            <a:pPr lvl="0"/>
            <a:r>
              <a:rPr lang="kk-KZ" sz="2400" b="1" dirty="0">
                <a:solidFill>
                  <a:srgbClr val="002060"/>
                </a:solidFill>
                <a:latin typeface="Times New Roman" pitchFamily="18" charset="0"/>
                <a:cs typeface="Times New Roman" pitchFamily="18" charset="0"/>
              </a:rPr>
              <a:t>ата-аналармен тығыз қарым-қатынас </a:t>
            </a:r>
            <a:r>
              <a:rPr lang="kk-KZ" sz="2400" b="1" dirty="0" smtClean="0">
                <a:solidFill>
                  <a:srgbClr val="002060"/>
                </a:solidFill>
                <a:latin typeface="Times New Roman" pitchFamily="18" charset="0"/>
                <a:cs typeface="Times New Roman" pitchFamily="18" charset="0"/>
              </a:rPr>
              <a:t>орнату;</a:t>
            </a:r>
            <a:endParaRPr lang="ru-RU" sz="2400" b="1" dirty="0">
              <a:solidFill>
                <a:srgbClr val="002060"/>
              </a:solidFill>
              <a:latin typeface="Times New Roman" pitchFamily="18" charset="0"/>
              <a:cs typeface="Times New Roman" pitchFamily="18" charset="0"/>
            </a:endParaRPr>
          </a:p>
          <a:p>
            <a:pPr lvl="0"/>
            <a:r>
              <a:rPr lang="kk-KZ" sz="2400" b="1" dirty="0">
                <a:solidFill>
                  <a:srgbClr val="002060"/>
                </a:solidFill>
                <a:latin typeface="Times New Roman" pitchFamily="18" charset="0"/>
                <a:cs typeface="Times New Roman" pitchFamily="18" charset="0"/>
              </a:rPr>
              <a:t>сыныптан тыс жұмыс </a:t>
            </a:r>
            <a:r>
              <a:rPr lang="kk-KZ" sz="2400" b="1" dirty="0" smtClean="0">
                <a:solidFill>
                  <a:srgbClr val="002060"/>
                </a:solidFill>
                <a:latin typeface="Times New Roman" pitchFamily="18" charset="0"/>
                <a:cs typeface="Times New Roman" pitchFamily="18" charset="0"/>
              </a:rPr>
              <a:t>жүргізу;</a:t>
            </a:r>
            <a:r>
              <a:rPr lang="ru-RU" sz="2400" b="1" dirty="0" smtClean="0">
                <a:solidFill>
                  <a:srgbClr val="002060"/>
                </a:solidFill>
                <a:latin typeface="Times New Roman" pitchFamily="18" charset="0"/>
                <a:cs typeface="Times New Roman" pitchFamily="18" charset="0"/>
              </a:rPr>
              <a:t> </a:t>
            </a:r>
            <a:endParaRPr lang="ru-RU" sz="2400" b="1" dirty="0">
              <a:solidFill>
                <a:srgbClr val="002060"/>
              </a:solidFill>
              <a:latin typeface="Times New Roman" pitchFamily="18" charset="0"/>
              <a:cs typeface="Times New Roman" pitchFamily="18" charset="0"/>
            </a:endParaRPr>
          </a:p>
          <a:p>
            <a:pPr lvl="0"/>
            <a:r>
              <a:rPr lang="ru-RU" sz="2400" b="1" dirty="0" err="1" smtClean="0">
                <a:solidFill>
                  <a:srgbClr val="002060"/>
                </a:solidFill>
                <a:latin typeface="Times New Roman" pitchFamily="18" charset="0"/>
                <a:cs typeface="Times New Roman" pitchFamily="18" charset="0"/>
              </a:rPr>
              <a:t>ұжымдық</a:t>
            </a:r>
            <a:r>
              <a:rPr lang="ru-RU" sz="2400" b="1" dirty="0" smtClean="0">
                <a:solidFill>
                  <a:srgbClr val="002060"/>
                </a:solidFill>
                <a:latin typeface="Times New Roman" pitchFamily="18" charset="0"/>
                <a:cs typeface="Times New Roman" pitchFamily="18" charset="0"/>
              </a:rPr>
              <a:t> </a:t>
            </a:r>
            <a:r>
              <a:rPr lang="ru-RU" sz="2400" b="1" dirty="0">
                <a:solidFill>
                  <a:srgbClr val="002060"/>
                </a:solidFill>
                <a:latin typeface="Times New Roman" pitchFamily="18" charset="0"/>
                <a:cs typeface="Times New Roman" pitchFamily="18" charset="0"/>
              </a:rPr>
              <a:t>(</a:t>
            </a:r>
            <a:r>
              <a:rPr lang="ru-RU" sz="2400" b="1" dirty="0" err="1">
                <a:solidFill>
                  <a:srgbClr val="002060"/>
                </a:solidFill>
                <a:latin typeface="Times New Roman" pitchFamily="18" charset="0"/>
                <a:cs typeface="Times New Roman" pitchFamily="18" charset="0"/>
              </a:rPr>
              <a:t>сынып</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бойынша</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шығармашылық</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жұмысты</a:t>
            </a:r>
            <a:r>
              <a:rPr lang="ru-RU" sz="2400" b="1" dirty="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ұйымдастыру</a:t>
            </a:r>
            <a:r>
              <a:rPr lang="ru-RU" sz="2400" b="1" dirty="0" smtClean="0">
                <a:solidFill>
                  <a:srgbClr val="002060"/>
                </a:solidFill>
                <a:latin typeface="Times New Roman" pitchFamily="18" charset="0"/>
                <a:cs typeface="Times New Roman" pitchFamily="18" charset="0"/>
              </a:rPr>
              <a:t>;</a:t>
            </a:r>
          </a:p>
          <a:p>
            <a:pPr lvl="0"/>
            <a:r>
              <a:rPr lang="ru-RU" sz="2400" b="1" dirty="0" err="1" smtClean="0">
                <a:solidFill>
                  <a:srgbClr val="002060"/>
                </a:solidFill>
                <a:latin typeface="Times New Roman" pitchFamily="18" charset="0"/>
                <a:cs typeface="Times New Roman" pitchFamily="18" charset="0"/>
              </a:rPr>
              <a:t>сынып</a:t>
            </a:r>
            <a:r>
              <a:rPr lang="ru-RU" sz="2400" b="1" dirty="0" smtClean="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сағаттарын</a:t>
            </a:r>
            <a:r>
              <a:rPr lang="ru-RU" sz="2400" b="1" dirty="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өткізу</a:t>
            </a:r>
            <a:r>
              <a:rPr lang="ru-RU" sz="2400" b="1" dirty="0" smtClean="0">
                <a:solidFill>
                  <a:srgbClr val="002060"/>
                </a:solidFill>
                <a:latin typeface="Times New Roman" pitchFamily="18" charset="0"/>
                <a:cs typeface="Times New Roman" pitchFamily="18" charset="0"/>
              </a:rPr>
              <a:t>;</a:t>
            </a:r>
            <a:endParaRPr lang="ru-RU" sz="2400" b="1" dirty="0">
              <a:solidFill>
                <a:srgbClr val="002060"/>
              </a:solidFill>
              <a:latin typeface="Times New Roman" pitchFamily="18" charset="0"/>
              <a:cs typeface="Times New Roman" pitchFamily="18" charset="0"/>
            </a:endParaRPr>
          </a:p>
          <a:p>
            <a:pPr lvl="0"/>
            <a:r>
              <a:rPr lang="kk-KZ" sz="2400" b="1" dirty="0">
                <a:solidFill>
                  <a:srgbClr val="002060"/>
                </a:solidFill>
                <a:latin typeface="Times New Roman" pitchFamily="18" charset="0"/>
                <a:cs typeface="Times New Roman" pitchFamily="18" charset="0"/>
              </a:rPr>
              <a:t>тұлға ерекшіліктерін, сынып ұжымын зерттеу, алдын ала болжау</a:t>
            </a:r>
            <a:endParaRPr lang="ru-RU" sz="2400" b="1" dirty="0">
              <a:solidFill>
                <a:srgbClr val="002060"/>
              </a:solidFill>
              <a:latin typeface="Times New Roman" pitchFamily="18" charset="0"/>
              <a:cs typeface="Times New Roman" pitchFamily="18" charset="0"/>
            </a:endParaRPr>
          </a:p>
        </p:txBody>
      </p:sp>
      <p:pic>
        <p:nvPicPr>
          <p:cNvPr id="10" name="Рисунок 9" descr="http://lotro-orden.3dn.ru/gw2_images/kodek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26580"/>
            <a:ext cx="1727583" cy="1193423"/>
          </a:xfrm>
          <a:prstGeom prst="rect">
            <a:avLst/>
          </a:prstGeom>
          <a:ln>
            <a:noFill/>
          </a:ln>
          <a:effectLst>
            <a:softEdge rad="112500"/>
          </a:effectLst>
        </p:spPr>
      </p:pic>
      <p:sp>
        <p:nvSpPr>
          <p:cNvPr id="6" name="Прямоугольник 5"/>
          <p:cNvSpPr/>
          <p:nvPr/>
        </p:nvSpPr>
        <p:spPr>
          <a:xfrm>
            <a:off x="3901569" y="389203"/>
            <a:ext cx="4683462" cy="461665"/>
          </a:xfrm>
          <a:prstGeom prst="rect">
            <a:avLst/>
          </a:prstGeom>
        </p:spPr>
        <p:txBody>
          <a:bodyPr wrap="none">
            <a:spAutoFit/>
          </a:bodyPr>
          <a:lstStyle/>
          <a:p>
            <a:pPr algn="ctr">
              <a:defRPr/>
            </a:pPr>
            <a:r>
              <a:rPr lang="kk-KZ" sz="2400" b="1" dirty="0">
                <a:solidFill>
                  <a:srgbClr val="002060"/>
                </a:solidFill>
                <a:latin typeface="Times New Roman" pitchFamily="18" charset="0"/>
                <a:cs typeface="Times New Roman" pitchFamily="18" charset="0"/>
              </a:rPr>
              <a:t>Сынып </a:t>
            </a:r>
            <a:r>
              <a:rPr lang="kk-KZ" sz="2400" b="1" dirty="0" smtClean="0">
                <a:solidFill>
                  <a:srgbClr val="002060"/>
                </a:solidFill>
                <a:latin typeface="Times New Roman" pitchFamily="18" charset="0"/>
                <a:cs typeface="Times New Roman" pitchFamily="18" charset="0"/>
              </a:rPr>
              <a:t>жетекшісінің міндеттері</a:t>
            </a:r>
            <a:endParaRPr lang="ru-RU" sz="2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35790712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83768" y="1524000"/>
            <a:ext cx="6355432" cy="461665"/>
          </a:xfrm>
          <a:prstGeom prst="rect">
            <a:avLst/>
          </a:prstGeom>
        </p:spPr>
        <p:txBody>
          <a:bodyPr wrap="square">
            <a:spAutoFit/>
          </a:bodyPr>
          <a:lstStyle/>
          <a:p>
            <a:pPr>
              <a:defRPr/>
            </a:pPr>
            <a:r>
              <a:rPr lang="kk-KZ" sz="2400" b="1" dirty="0">
                <a:solidFill>
                  <a:srgbClr val="0070C0"/>
                </a:solidFill>
                <a:latin typeface="Times New Roman" pitchFamily="18" charset="0"/>
                <a:cs typeface="Times New Roman" pitchFamily="18" charset="0"/>
              </a:rPr>
              <a:t>                </a:t>
            </a:r>
            <a:endParaRPr lang="ru-RU" sz="2000" dirty="0">
              <a:solidFill>
                <a:schemeClr val="accent1">
                  <a:lumMod val="75000"/>
                </a:schemeClr>
              </a:solidFill>
              <a:latin typeface="Times New Roman" pitchFamily="18" charset="0"/>
              <a:cs typeface="Times New Roman" pitchFamily="18" charset="0"/>
            </a:endParaRPr>
          </a:p>
        </p:txBody>
      </p:sp>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2" descr="C:\Users\User\Desktop\unna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8999" y="5903396"/>
            <a:ext cx="1481486" cy="92014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987943" y="752076"/>
            <a:ext cx="184731" cy="461665"/>
          </a:xfrm>
          <a:prstGeom prst="rect">
            <a:avLst/>
          </a:prstGeom>
        </p:spPr>
        <p:txBody>
          <a:bodyPr wrap="none">
            <a:spAutoFit/>
          </a:bodyPr>
          <a:lstStyle/>
          <a:p>
            <a:pPr lvl="0" algn="ctr"/>
            <a:endParaRPr lang="kk-KZ" sz="2400" b="1" dirty="0">
              <a:solidFill>
                <a:srgbClr val="002060"/>
              </a:solidFill>
            </a:endParaRPr>
          </a:p>
        </p:txBody>
      </p:sp>
      <p:sp>
        <p:nvSpPr>
          <p:cNvPr id="9" name="TextBox 8"/>
          <p:cNvSpPr txBox="1"/>
          <p:nvPr/>
        </p:nvSpPr>
        <p:spPr>
          <a:xfrm>
            <a:off x="324137" y="1500663"/>
            <a:ext cx="184731" cy="646331"/>
          </a:xfrm>
          <a:prstGeom prst="rect">
            <a:avLst/>
          </a:prstGeom>
          <a:noFill/>
        </p:spPr>
        <p:txBody>
          <a:bodyPr wrap="none" rtlCol="0">
            <a:spAutoFit/>
          </a:bodyPr>
          <a:lstStyle/>
          <a:p>
            <a:endParaRPr lang="kk-KZ" b="1" dirty="0" smtClean="0">
              <a:solidFill>
                <a:srgbClr val="002060"/>
              </a:solidFill>
            </a:endParaRPr>
          </a:p>
          <a:p>
            <a:endParaRPr lang="ru-RU" b="1" dirty="0">
              <a:solidFill>
                <a:srgbClr val="002060"/>
              </a:solidFill>
            </a:endParaRPr>
          </a:p>
        </p:txBody>
      </p:sp>
      <p:pic>
        <p:nvPicPr>
          <p:cNvPr id="10" name="Рисунок 9" descr="http://lotro-orden.3dn.ru/gw2_images/kodek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26580"/>
            <a:ext cx="1727583" cy="1193423"/>
          </a:xfrm>
          <a:prstGeom prst="rect">
            <a:avLst/>
          </a:prstGeom>
          <a:ln>
            <a:noFill/>
          </a:ln>
          <a:effectLst>
            <a:softEdge rad="112500"/>
          </a:effectLst>
        </p:spPr>
      </p:pic>
      <p:sp>
        <p:nvSpPr>
          <p:cNvPr id="6" name="Прямоугольник 5"/>
          <p:cNvSpPr/>
          <p:nvPr/>
        </p:nvSpPr>
        <p:spPr>
          <a:xfrm>
            <a:off x="3901569" y="389203"/>
            <a:ext cx="4683462" cy="461665"/>
          </a:xfrm>
          <a:prstGeom prst="rect">
            <a:avLst/>
          </a:prstGeom>
        </p:spPr>
        <p:txBody>
          <a:bodyPr wrap="none">
            <a:spAutoFit/>
          </a:bodyPr>
          <a:lstStyle/>
          <a:p>
            <a:pPr algn="ctr">
              <a:defRPr/>
            </a:pPr>
            <a:r>
              <a:rPr lang="kk-KZ" sz="2400" b="1" dirty="0">
                <a:solidFill>
                  <a:srgbClr val="002060"/>
                </a:solidFill>
                <a:latin typeface="Times New Roman" pitchFamily="18" charset="0"/>
                <a:cs typeface="Times New Roman" pitchFamily="18" charset="0"/>
              </a:rPr>
              <a:t>Сынып </a:t>
            </a:r>
            <a:r>
              <a:rPr lang="kk-KZ" sz="2400" b="1" dirty="0" smtClean="0">
                <a:solidFill>
                  <a:srgbClr val="002060"/>
                </a:solidFill>
                <a:latin typeface="Times New Roman" pitchFamily="18" charset="0"/>
                <a:cs typeface="Times New Roman" pitchFamily="18" charset="0"/>
              </a:rPr>
              <a:t>жетекшісінің міндеттері</a:t>
            </a:r>
            <a:endParaRPr lang="ru-RU" sz="2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23680885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Grp="1" noChangeArrowheads="1"/>
          </p:cNvSpPr>
          <p:nvPr>
            <p:ph type="ftr" sz="quarter" idx="3"/>
          </p:nvPr>
        </p:nvSpPr>
        <p:spPr>
          <a:xfrm flipV="1">
            <a:off x="7936157" y="433115"/>
            <a:ext cx="846784" cy="476490"/>
          </a:xfrm>
        </p:spPr>
        <p:txBody>
          <a:bodyPr/>
          <a:lstStyle/>
          <a:p>
            <a:pPr lvl="0"/>
            <a:endParaRPr lang="en-US" dirty="0">
              <a:solidFill>
                <a:srgbClr val="000000"/>
              </a:solidFill>
            </a:endParaRPr>
          </a:p>
          <a:p>
            <a:endParaRPr lang="en-US" dirty="0"/>
          </a:p>
        </p:txBody>
      </p:sp>
      <p:sp>
        <p:nvSpPr>
          <p:cNvPr id="7" name="Прямоугольник 6"/>
          <p:cNvSpPr/>
          <p:nvPr/>
        </p:nvSpPr>
        <p:spPr>
          <a:xfrm>
            <a:off x="416766" y="472833"/>
            <a:ext cx="1800200" cy="646331"/>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ru-RU" b="1" dirty="0" smtClean="0">
                <a:solidFill>
                  <a:schemeClr val="bg1"/>
                </a:solidFill>
                <a:latin typeface="Arial Black" pitchFamily="34" charset="0"/>
              </a:rPr>
              <a:t>2022-2023 </a:t>
            </a:r>
          </a:p>
          <a:p>
            <a:pPr algn="ctr"/>
            <a:r>
              <a:rPr lang="ru-RU" b="1" dirty="0" smtClean="0">
                <a:solidFill>
                  <a:schemeClr val="bg1"/>
                </a:solidFill>
                <a:latin typeface="Arial Black" pitchFamily="34" charset="0"/>
              </a:rPr>
              <a:t>ОҚУ </a:t>
            </a:r>
            <a:r>
              <a:rPr lang="ru-RU" b="1" dirty="0">
                <a:solidFill>
                  <a:schemeClr val="bg1"/>
                </a:solidFill>
                <a:latin typeface="Arial Black" pitchFamily="34" charset="0"/>
              </a:rPr>
              <a:t>ЖЫЛЫ</a:t>
            </a:r>
            <a:endParaRPr lang="ru-RU" dirty="0">
              <a:solidFill>
                <a:schemeClr val="bg1"/>
              </a:solidFill>
            </a:endParaRPr>
          </a:p>
        </p:txBody>
      </p:sp>
      <p:sp>
        <p:nvSpPr>
          <p:cNvPr id="11" name="Прямоугольник 10"/>
          <p:cNvSpPr/>
          <p:nvPr/>
        </p:nvSpPr>
        <p:spPr>
          <a:xfrm>
            <a:off x="2216966" y="2964326"/>
            <a:ext cx="4572000" cy="830997"/>
          </a:xfrm>
          <a:prstGeom prst="rect">
            <a:avLst/>
          </a:prstGeom>
        </p:spPr>
        <p:txBody>
          <a:bodyPr>
            <a:spAutoFit/>
          </a:bodyPr>
          <a:lstStyle/>
          <a:p>
            <a:pPr algn="ctr"/>
            <a:r>
              <a:rPr lang="kk-KZ" sz="2400" b="1" i="1" dirty="0" smtClean="0">
                <a:solidFill>
                  <a:srgbClr val="C00000"/>
                </a:solidFill>
                <a:latin typeface="Calibri" pitchFamily="34" charset="0"/>
                <a:ea typeface="Arial Unicode MS" pitchFamily="34" charset="-128"/>
                <a:cs typeface="Calibri" pitchFamily="34" charset="0"/>
              </a:rPr>
              <a:t>Адамдық  </a:t>
            </a:r>
            <a:r>
              <a:rPr lang="kk-KZ" sz="2400" b="1" i="1" dirty="0">
                <a:solidFill>
                  <a:srgbClr val="C00000"/>
                </a:solidFill>
                <a:latin typeface="Calibri" pitchFamily="34" charset="0"/>
                <a:ea typeface="Arial Unicode MS" pitchFamily="34" charset="-128"/>
                <a:cs typeface="Calibri" pitchFamily="34" charset="0"/>
              </a:rPr>
              <a:t>борышың  – </a:t>
            </a:r>
          </a:p>
          <a:p>
            <a:pPr algn="ctr"/>
            <a:r>
              <a:rPr lang="kk-KZ" sz="2400" b="1" i="1" dirty="0">
                <a:solidFill>
                  <a:srgbClr val="C00000"/>
                </a:solidFill>
                <a:latin typeface="Calibri" pitchFamily="34" charset="0"/>
                <a:ea typeface="Arial Unicode MS" pitchFamily="34" charset="-128"/>
                <a:cs typeface="Calibri" pitchFamily="34" charset="0"/>
              </a:rPr>
              <a:t> халқыңа  еңбек  қыл</a:t>
            </a:r>
            <a:r>
              <a:rPr lang="kk-KZ" sz="2400" b="1" i="1" dirty="0" smtClean="0">
                <a:solidFill>
                  <a:srgbClr val="C00000"/>
                </a:solidFill>
                <a:latin typeface="Calibri" pitchFamily="34" charset="0"/>
                <a:ea typeface="Arial Unicode MS" pitchFamily="34" charset="-128"/>
                <a:cs typeface="Calibri" pitchFamily="34" charset="0"/>
              </a:rPr>
              <a:t>! </a:t>
            </a:r>
            <a:endParaRPr lang="kk-KZ" sz="2400" b="1" i="1" dirty="0">
              <a:solidFill>
                <a:srgbClr val="C00000"/>
              </a:solidFill>
              <a:latin typeface="Calibri" pitchFamily="34" charset="0"/>
              <a:ea typeface="Arial Unicode MS" pitchFamily="34" charset="-128"/>
              <a:cs typeface="Calibri" pitchFamily="34" charset="0"/>
            </a:endParaRPr>
          </a:p>
        </p:txBody>
      </p:sp>
      <p:pic>
        <p:nvPicPr>
          <p:cNvPr id="9" name="Picture 2" descr="C:\Users\User\Desktop\unnam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0544" y="260648"/>
            <a:ext cx="1854999" cy="11521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15816" y="472833"/>
            <a:ext cx="3064300" cy="461665"/>
          </a:xfrm>
          <a:prstGeom prst="rect">
            <a:avLst/>
          </a:prstGeom>
          <a:noFill/>
        </p:spPr>
        <p:txBody>
          <a:bodyPr wrap="none" rtlCol="0">
            <a:spAutoFit/>
          </a:bodyPr>
          <a:lstStyle/>
          <a:p>
            <a:r>
              <a:rPr lang="kk-KZ" sz="2400" b="1" dirty="0" smtClean="0">
                <a:solidFill>
                  <a:srgbClr val="0070C0"/>
                </a:solidFill>
              </a:rPr>
              <a:t>АЙТУЛЫ ДАТАЛАР</a:t>
            </a:r>
            <a:endParaRPr lang="ru-RU" sz="2400" b="1" dirty="0">
              <a:solidFill>
                <a:srgbClr val="0070C0"/>
              </a:solidFill>
            </a:endParaRPr>
          </a:p>
        </p:txBody>
      </p:sp>
    </p:spTree>
    <p:extLst>
      <p:ext uri="{BB962C8B-B14F-4D97-AF65-F5344CB8AC3E}">
        <p14:creationId xmlns:p14="http://schemas.microsoft.com/office/powerpoint/2010/main" val="228360797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267" name="Заголовок 1"/>
          <p:cNvSpPr txBox="1">
            <a:spLocks/>
          </p:cNvSpPr>
          <p:nvPr/>
        </p:nvSpPr>
        <p:spPr bwMode="auto">
          <a:xfrm>
            <a:off x="2843808" y="496132"/>
            <a:ext cx="644616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ru-RU" sz="2000" b="1" dirty="0" err="1">
                <a:solidFill>
                  <a:srgbClr val="002060"/>
                </a:solidFill>
                <a:latin typeface="Times New Roman" pitchFamily="18" charset="0"/>
                <a:cs typeface="Times New Roman" pitchFamily="18" charset="0"/>
              </a:rPr>
              <a:t>Т</a:t>
            </a:r>
            <a:r>
              <a:rPr lang="ru-RU" sz="2000" b="1" dirty="0" err="1" smtClean="0">
                <a:solidFill>
                  <a:srgbClr val="002060"/>
                </a:solidFill>
                <a:latin typeface="Times New Roman" pitchFamily="18" charset="0"/>
                <a:cs typeface="Times New Roman" pitchFamily="18" charset="0"/>
              </a:rPr>
              <a:t>әрбие</a:t>
            </a:r>
            <a:r>
              <a:rPr lang="ru-RU" sz="2000" b="1" dirty="0" smtClean="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жұмысы</a:t>
            </a:r>
            <a:r>
              <a:rPr lang="ru-RU" sz="2000" b="1" dirty="0">
                <a:solidFill>
                  <a:srgbClr val="002060"/>
                </a:solidFill>
                <a:latin typeface="Times New Roman" pitchFamily="18" charset="0"/>
                <a:cs typeface="Times New Roman" pitchFamily="18" charset="0"/>
              </a:rPr>
              <a:t> </a:t>
            </a:r>
            <a:r>
              <a:rPr lang="ru-RU" sz="2000" b="1" dirty="0" err="1" smtClean="0">
                <a:solidFill>
                  <a:srgbClr val="002060"/>
                </a:solidFill>
                <a:latin typeface="Times New Roman" pitchFamily="18" charset="0"/>
                <a:cs typeface="Times New Roman" pitchFamily="18" charset="0"/>
              </a:rPr>
              <a:t>тәрбиенің</a:t>
            </a:r>
            <a:r>
              <a:rPr lang="ru-RU" sz="2000" b="1" dirty="0" smtClean="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тұжырымдамалық</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негіздеріне</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сәйкес</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сегіз</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негізгі</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бағыт</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бойынша</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жүзеге</a:t>
            </a:r>
            <a:r>
              <a:rPr lang="ru-RU" sz="2000" b="1" dirty="0">
                <a:solidFill>
                  <a:srgbClr val="002060"/>
                </a:solidFill>
                <a:latin typeface="Times New Roman" pitchFamily="18" charset="0"/>
                <a:cs typeface="Times New Roman" pitchFamily="18" charset="0"/>
              </a:rPr>
              <a:t> </a:t>
            </a:r>
            <a:r>
              <a:rPr lang="ru-RU" sz="2000" b="1" dirty="0" err="1">
                <a:solidFill>
                  <a:srgbClr val="002060"/>
                </a:solidFill>
                <a:latin typeface="Times New Roman" pitchFamily="18" charset="0"/>
                <a:cs typeface="Times New Roman" pitchFamily="18" charset="0"/>
              </a:rPr>
              <a:t>асырылады</a:t>
            </a:r>
            <a:r>
              <a:rPr lang="ru-RU" sz="2000" b="1" dirty="0">
                <a:solidFill>
                  <a:srgbClr val="002060"/>
                </a:solidFill>
                <a:latin typeface="Times New Roman" pitchFamily="18" charset="0"/>
                <a:cs typeface="Times New Roman" pitchFamily="18" charset="0"/>
              </a:rPr>
              <a:t>. </a:t>
            </a:r>
          </a:p>
        </p:txBody>
      </p:sp>
      <p:sp>
        <p:nvSpPr>
          <p:cNvPr id="5" name="Прямоугольник 4"/>
          <p:cNvSpPr/>
          <p:nvPr/>
        </p:nvSpPr>
        <p:spPr>
          <a:xfrm>
            <a:off x="0" y="980728"/>
            <a:ext cx="9144000" cy="1289397"/>
          </a:xfrm>
          <a:prstGeom prst="rect">
            <a:avLst/>
          </a:prstGeom>
        </p:spPr>
        <p:txBody>
          <a:bodyPr/>
          <a:lstStyle/>
          <a:p>
            <a:pPr algn="ctr">
              <a:defRPr/>
            </a:pPr>
            <a:endParaRPr lang="ru-RU" b="1" dirty="0" smtClean="0">
              <a:solidFill>
                <a:schemeClr val="accent2">
                  <a:lumMod val="75000"/>
                </a:schemeClr>
              </a:solidFill>
              <a:latin typeface="Arial" charset="0"/>
            </a:endParaRPr>
          </a:p>
        </p:txBody>
      </p:sp>
      <p:graphicFrame>
        <p:nvGraphicFramePr>
          <p:cNvPr id="11" name="Схема 10"/>
          <p:cNvGraphicFramePr/>
          <p:nvPr>
            <p:extLst>
              <p:ext uri="{D42A27DB-BD31-4B8C-83A1-F6EECF244321}">
                <p14:modId xmlns:p14="http://schemas.microsoft.com/office/powerpoint/2010/main" val="562860184"/>
              </p:ext>
            </p:extLst>
          </p:nvPr>
        </p:nvGraphicFramePr>
        <p:xfrm>
          <a:off x="268014" y="1412776"/>
          <a:ext cx="8875986" cy="5292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Скругленный прямоугольник 1"/>
          <p:cNvSpPr/>
          <p:nvPr/>
        </p:nvSpPr>
        <p:spPr>
          <a:xfrm>
            <a:off x="1691680" y="3464241"/>
            <a:ext cx="6192688" cy="64807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kk-KZ" sz="2400" b="1" dirty="0" smtClean="0">
                <a:latin typeface="Times New Roman" pitchFamily="18" charset="0"/>
                <a:cs typeface="Times New Roman" pitchFamily="18" charset="0"/>
              </a:rPr>
              <a:t>4. Отбасылық тәрбие</a:t>
            </a:r>
            <a:endParaRPr lang="ru-RU" sz="2400" b="1" dirty="0">
              <a:latin typeface="Times New Roman" pitchFamily="18" charset="0"/>
              <a:cs typeface="Times New Roman" pitchFamily="18" charset="0"/>
            </a:endParaRPr>
          </a:p>
        </p:txBody>
      </p:sp>
      <p:sp>
        <p:nvSpPr>
          <p:cNvPr id="8" name="Скругленный прямоугольник 7"/>
          <p:cNvSpPr/>
          <p:nvPr/>
        </p:nvSpPr>
        <p:spPr>
          <a:xfrm>
            <a:off x="251520" y="5768973"/>
            <a:ext cx="6912768" cy="64807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kk-KZ" sz="2000" b="1" dirty="0" smtClean="0">
                <a:latin typeface="Times New Roman" pitchFamily="18" charset="0"/>
                <a:cs typeface="Times New Roman" pitchFamily="18" charset="0"/>
              </a:rPr>
              <a:t>8. </a:t>
            </a:r>
            <a:r>
              <a:rPr lang="ru-RU" sz="2000" b="1" dirty="0" err="1">
                <a:latin typeface="Times New Roman" pitchFamily="18" charset="0"/>
                <a:cs typeface="Times New Roman" pitchFamily="18" charset="0"/>
              </a:rPr>
              <a:t>Дене</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тәрбиесі</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салауатты</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өмір</a:t>
            </a:r>
            <a:r>
              <a:rPr lang="ru-RU" sz="2000" b="1" dirty="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салтын</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қалыптастыру</a:t>
            </a:r>
            <a:r>
              <a:rPr lang="ru-RU" sz="2000" b="1" dirty="0" smtClean="0">
                <a:latin typeface="Times New Roman" pitchFamily="18" charset="0"/>
                <a:cs typeface="Times New Roman" pitchFamily="18" charset="0"/>
              </a:rPr>
              <a:t> </a:t>
            </a:r>
            <a:endParaRPr lang="ru-RU" sz="2000" b="1" dirty="0">
              <a:latin typeface="Times New Roman" pitchFamily="18" charset="0"/>
              <a:cs typeface="Times New Roman" pitchFamily="18" charset="0"/>
            </a:endParaRPr>
          </a:p>
        </p:txBody>
      </p:sp>
      <p:sp>
        <p:nvSpPr>
          <p:cNvPr id="9" name="Скругленный прямоугольник 8"/>
          <p:cNvSpPr/>
          <p:nvPr/>
        </p:nvSpPr>
        <p:spPr>
          <a:xfrm>
            <a:off x="251520" y="5281738"/>
            <a:ext cx="6192688" cy="438315"/>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kk-KZ" sz="2400" b="1" dirty="0" smtClean="0">
                <a:latin typeface="Times New Roman" pitchFamily="18" charset="0"/>
                <a:cs typeface="Times New Roman" pitchFamily="18" charset="0"/>
              </a:rPr>
              <a:t>7. Зияткерлік тәрбие</a:t>
            </a:r>
            <a:endParaRPr lang="ru-RU" sz="2400" b="1" dirty="0">
              <a:latin typeface="Times New Roman" pitchFamily="18" charset="0"/>
              <a:cs typeface="Times New Roman" pitchFamily="18" charset="0"/>
            </a:endParaRPr>
          </a:p>
        </p:txBody>
      </p:sp>
      <p:grpSp>
        <p:nvGrpSpPr>
          <p:cNvPr id="14" name="Группа 13"/>
          <p:cNvGrpSpPr/>
          <p:nvPr/>
        </p:nvGrpSpPr>
        <p:grpSpPr>
          <a:xfrm>
            <a:off x="5586966" y="5343212"/>
            <a:ext cx="479926" cy="619260"/>
            <a:chOff x="6197712" y="1008111"/>
            <a:chExt cx="619260" cy="619260"/>
          </a:xfrm>
        </p:grpSpPr>
        <p:sp>
          <p:nvSpPr>
            <p:cNvPr id="15" name="Стрелка вниз 14"/>
            <p:cNvSpPr/>
            <p:nvPr/>
          </p:nvSpPr>
          <p:spPr>
            <a:xfrm>
              <a:off x="6197712" y="1008111"/>
              <a:ext cx="619260" cy="619260"/>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Стрелка вниз 4"/>
            <p:cNvSpPr/>
            <p:nvPr/>
          </p:nvSpPr>
          <p:spPr>
            <a:xfrm>
              <a:off x="6337046" y="1008111"/>
              <a:ext cx="340593" cy="46599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ru-RU" sz="2900" kern="1200"/>
            </a:p>
          </p:txBody>
        </p:sp>
      </p:grpSp>
    </p:spTree>
    <p:extLst>
      <p:ext uri="{BB962C8B-B14F-4D97-AF65-F5344CB8AC3E}">
        <p14:creationId xmlns:p14="http://schemas.microsoft.com/office/powerpoint/2010/main" val="403671629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Прямоугольник 2"/>
          <p:cNvSpPr/>
          <p:nvPr/>
        </p:nvSpPr>
        <p:spPr>
          <a:xfrm>
            <a:off x="3059718" y="0"/>
            <a:ext cx="5634037" cy="461665"/>
          </a:xfrm>
          <a:prstGeom prst="rect">
            <a:avLst/>
          </a:prstGeom>
        </p:spPr>
        <p:txBody>
          <a:bodyPr wrap="square">
            <a:spAutoFit/>
          </a:bodyPr>
          <a:lstStyle/>
          <a:p>
            <a:pPr lvl="0" algn="ctr"/>
            <a:r>
              <a:rPr lang="ru-RU" sz="2400" b="1" dirty="0" smtClean="0">
                <a:solidFill>
                  <a:schemeClr val="accent2">
                    <a:lumMod val="75000"/>
                  </a:schemeClr>
                </a:solidFill>
                <a:latin typeface="Times New Roman" pitchFamily="18" charset="0"/>
                <a:cs typeface="Times New Roman" pitchFamily="18" charset="0"/>
              </a:rPr>
              <a:t> </a:t>
            </a:r>
            <a:r>
              <a:rPr lang="ru-RU" b="1" dirty="0" smtClean="0">
                <a:solidFill>
                  <a:schemeClr val="accent2">
                    <a:lumMod val="75000"/>
                  </a:schemeClr>
                </a:solidFill>
                <a:latin typeface="Times New Roman" pitchFamily="18" charset="0"/>
                <a:cs typeface="Times New Roman" pitchFamily="18" charset="0"/>
              </a:rPr>
              <a:t>           </a:t>
            </a:r>
            <a:endParaRPr lang="ru-RU" b="1" dirty="0">
              <a:solidFill>
                <a:schemeClr val="accent2">
                  <a:lumMod val="75000"/>
                </a:schemeClr>
              </a:solidFill>
              <a:latin typeface="Times New Roman" pitchFamily="18" charset="0"/>
              <a:cs typeface="Times New Roman" pitchFamily="18" charset="0"/>
            </a:endParaRPr>
          </a:p>
        </p:txBody>
      </p:sp>
      <p:sp>
        <p:nvSpPr>
          <p:cNvPr id="5" name="Rectangle 12"/>
          <p:cNvSpPr>
            <a:spLocks noChangeArrowheads="1"/>
          </p:cNvSpPr>
          <p:nvPr/>
        </p:nvSpPr>
        <p:spPr bwMode="auto">
          <a:xfrm>
            <a:off x="115551" y="2631757"/>
            <a:ext cx="8776929" cy="1815882"/>
          </a:xfrm>
          <a:prstGeom prst="rect">
            <a:avLst/>
          </a:prstGeom>
          <a:pattFill prst="pct5">
            <a:fgClr>
              <a:schemeClr val="accent1">
                <a:hueOff val="0"/>
                <a:satOff val="0"/>
                <a:lumOff val="0"/>
              </a:schemeClr>
            </a:fgClr>
            <a:bgClr>
              <a:schemeClr val="bg1"/>
            </a:bgClr>
          </a:pattFill>
          <a:ln w="9525">
            <a:noFill/>
            <a:miter lim="800000"/>
            <a:headEnd/>
            <a:tailEnd/>
          </a:ln>
        </p:spPr>
        <p:txBody>
          <a:bodyPr wrap="square" anchor="ctr">
            <a:spAutoFit/>
          </a:bodyPr>
          <a:lstStyle/>
          <a:p>
            <a:pPr algn="just" eaLnBrk="0" hangingPunct="0">
              <a:defRPr/>
            </a:pPr>
            <a:r>
              <a:rPr lang="ru-RU" sz="2800" b="1" dirty="0" err="1" smtClean="0">
                <a:solidFill>
                  <a:srgbClr val="002060"/>
                </a:solidFill>
                <a:latin typeface="Times New Roman" panose="02020603050405020304" pitchFamily="18" charset="0"/>
                <a:cs typeface="Times New Roman" panose="02020603050405020304" pitchFamily="18" charset="0"/>
              </a:rPr>
              <a:t>Тәрбие</a:t>
            </a:r>
            <a:r>
              <a:rPr lang="ru-RU" sz="2800" b="1" dirty="0" smtClean="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жұмысын</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ұйымдастыру</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кезіндегі</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басымдық</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баланың</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жеке</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басына</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құрмет</a:t>
            </a:r>
            <a:r>
              <a:rPr lang="ru-RU" sz="2800" b="1" dirty="0">
                <a:solidFill>
                  <a:srgbClr val="002060"/>
                </a:solidFill>
                <a:latin typeface="Times New Roman" panose="02020603050405020304" pitchFamily="18" charset="0"/>
                <a:cs typeface="Times New Roman" panose="02020603050405020304" pitchFamily="18" charset="0"/>
              </a:rPr>
              <a:t> пен </a:t>
            </a:r>
            <a:r>
              <a:rPr lang="ru-RU" sz="2800" b="1" dirty="0" err="1">
                <a:solidFill>
                  <a:srgbClr val="002060"/>
                </a:solidFill>
                <a:latin typeface="Times New Roman" panose="02020603050405020304" pitchFamily="18" charset="0"/>
                <a:cs typeface="Times New Roman" panose="02020603050405020304" pitchFamily="18" charset="0"/>
              </a:rPr>
              <a:t>сенім</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балалардың</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құқықтары</a:t>
            </a:r>
            <a:r>
              <a:rPr lang="ru-RU" sz="2800" b="1" dirty="0">
                <a:solidFill>
                  <a:srgbClr val="002060"/>
                </a:solidFill>
                <a:latin typeface="Times New Roman" panose="02020603050405020304" pitchFamily="18" charset="0"/>
                <a:cs typeface="Times New Roman" panose="02020603050405020304" pitchFamily="18" charset="0"/>
              </a:rPr>
              <a:t> мен </a:t>
            </a:r>
            <a:r>
              <a:rPr lang="ru-RU" sz="2800" b="1" dirty="0" err="1">
                <a:solidFill>
                  <a:srgbClr val="002060"/>
                </a:solidFill>
                <a:latin typeface="Times New Roman" panose="02020603050405020304" pitchFamily="18" charset="0"/>
                <a:cs typeface="Times New Roman" panose="02020603050405020304" pitchFamily="18" charset="0"/>
              </a:rPr>
              <a:t>заңды</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мүдделерін</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қамтамасыз</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ету</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оларды</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кемсітуге</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жол</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бермеу</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болып</a:t>
            </a:r>
            <a:r>
              <a:rPr lang="ru-RU" sz="2800" b="1" dirty="0">
                <a:solidFill>
                  <a:srgbClr val="002060"/>
                </a:solidFill>
                <a:latin typeface="Times New Roman" panose="02020603050405020304" pitchFamily="18" charset="0"/>
                <a:cs typeface="Times New Roman" panose="02020603050405020304" pitchFamily="18" charset="0"/>
              </a:rPr>
              <a:t> </a:t>
            </a:r>
            <a:r>
              <a:rPr lang="ru-RU" sz="2800" b="1" dirty="0" err="1">
                <a:solidFill>
                  <a:srgbClr val="002060"/>
                </a:solidFill>
                <a:latin typeface="Times New Roman" panose="02020603050405020304" pitchFamily="18" charset="0"/>
                <a:cs typeface="Times New Roman" panose="02020603050405020304" pitchFamily="18" charset="0"/>
              </a:rPr>
              <a:t>табылады</a:t>
            </a:r>
            <a:r>
              <a:rPr lang="ru-RU" sz="2800" b="1" dirty="0">
                <a:solidFill>
                  <a:srgbClr val="002060"/>
                </a:solidFill>
                <a:latin typeface="Times New Roman" panose="02020603050405020304" pitchFamily="18" charset="0"/>
                <a:cs typeface="Times New Roman" panose="02020603050405020304" pitchFamily="18" charset="0"/>
              </a:rPr>
              <a:t>.</a:t>
            </a:r>
            <a:r>
              <a:rPr lang="ru-RU" sz="2800" b="1" dirty="0" smtClean="0">
                <a:solidFill>
                  <a:srgbClr val="002060"/>
                </a:solidFill>
                <a:latin typeface="Times New Roman" panose="02020603050405020304" pitchFamily="18" charset="0"/>
                <a:cs typeface="Times New Roman" panose="02020603050405020304" pitchFamily="18" charset="0"/>
              </a:rPr>
              <a:t>  </a:t>
            </a:r>
            <a:endParaRPr lang="ru-RU"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585944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Прямоугольник 7"/>
          <p:cNvSpPr>
            <a:spLocks noChangeArrowheads="1"/>
          </p:cNvSpPr>
          <p:nvPr/>
        </p:nvSpPr>
        <p:spPr bwMode="auto">
          <a:xfrm>
            <a:off x="2286000" y="3429000"/>
            <a:ext cx="457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pic>
        <p:nvPicPr>
          <p:cNvPr id="1024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Прямоугольник 2"/>
          <p:cNvSpPr/>
          <p:nvPr/>
        </p:nvSpPr>
        <p:spPr>
          <a:xfrm>
            <a:off x="3851920" y="59243"/>
            <a:ext cx="4572000" cy="1200329"/>
          </a:xfrm>
          <a:prstGeom prst="rect">
            <a:avLst/>
          </a:prstGeom>
        </p:spPr>
        <p:txBody>
          <a:bodyPr>
            <a:spAutoFit/>
          </a:bodyPr>
          <a:lstStyle/>
          <a:p>
            <a:pPr lvl="0" algn="ctr"/>
            <a:r>
              <a:rPr lang="kk-KZ" sz="2400" b="1" dirty="0">
                <a:solidFill>
                  <a:srgbClr val="C00000"/>
                </a:solidFill>
                <a:latin typeface="Times New Roman" pitchFamily="18" charset="0"/>
                <a:cs typeface="Times New Roman" pitchFamily="18" charset="0"/>
              </a:rPr>
              <a:t>Қазақстандық патриотизм мен азаматтықты тәрбиелеу, </a:t>
            </a:r>
          </a:p>
          <a:p>
            <a:pPr lvl="0" algn="ctr"/>
            <a:r>
              <a:rPr lang="kk-KZ" sz="2400" b="1" dirty="0">
                <a:solidFill>
                  <a:srgbClr val="C00000"/>
                </a:solidFill>
                <a:latin typeface="Times New Roman" pitchFamily="18" charset="0"/>
                <a:cs typeface="Times New Roman" pitchFamily="18" charset="0"/>
              </a:rPr>
              <a:t>құқықтық тәрбие</a:t>
            </a:r>
            <a:endParaRPr lang="ru-RU" sz="2400" b="1" dirty="0">
              <a:solidFill>
                <a:schemeClr val="accent2">
                  <a:lumMod val="75000"/>
                </a:schemeClr>
              </a:solidFill>
              <a:latin typeface="Times New Roman" pitchFamily="18" charset="0"/>
              <a:cs typeface="Times New Roman" pitchFamily="18" charset="0"/>
            </a:endParaRPr>
          </a:p>
        </p:txBody>
      </p:sp>
      <p:sp>
        <p:nvSpPr>
          <p:cNvPr id="6" name="Прямоугольник 5"/>
          <p:cNvSpPr/>
          <p:nvPr/>
        </p:nvSpPr>
        <p:spPr>
          <a:xfrm>
            <a:off x="467544" y="1373042"/>
            <a:ext cx="7848872" cy="3970318"/>
          </a:xfrm>
          <a:prstGeom prst="rect">
            <a:avLst/>
          </a:prstGeom>
        </p:spPr>
        <p:txBody>
          <a:bodyPr wrap="square">
            <a:spAutoFit/>
          </a:bodyPr>
          <a:lstStyle/>
          <a:p>
            <a:pPr algn="just"/>
            <a:r>
              <a:rPr lang="ru-RU" sz="2800" b="1" dirty="0" smtClean="0">
                <a:solidFill>
                  <a:srgbClr val="FF0000"/>
                </a:solidFill>
                <a:latin typeface="Times New Roman" pitchFamily="18" charset="0"/>
                <a:cs typeface="Times New Roman" pitchFamily="18" charset="0"/>
              </a:rPr>
              <a:t> </a:t>
            </a:r>
            <a:r>
              <a:rPr lang="ru-RU" sz="2800" b="1" dirty="0">
                <a:solidFill>
                  <a:srgbClr val="C00000"/>
                </a:solidFill>
                <a:latin typeface="Times New Roman" pitchFamily="18" charset="0"/>
                <a:cs typeface="Times New Roman" pitchFamily="18" charset="0"/>
              </a:rPr>
              <a:t>«</a:t>
            </a:r>
            <a:r>
              <a:rPr lang="ru-RU" sz="2800" b="1" dirty="0" err="1">
                <a:solidFill>
                  <a:srgbClr val="C00000"/>
                </a:solidFill>
                <a:latin typeface="Times New Roman" pitchFamily="18" charset="0"/>
                <a:cs typeface="Times New Roman" pitchFamily="18" charset="0"/>
              </a:rPr>
              <a:t>Туған</a:t>
            </a:r>
            <a:r>
              <a:rPr lang="ru-RU" sz="2800" b="1" dirty="0">
                <a:solidFill>
                  <a:srgbClr val="C00000"/>
                </a:solidFill>
                <a:latin typeface="Times New Roman" pitchFamily="18" charset="0"/>
                <a:cs typeface="Times New Roman" pitchFamily="18" charset="0"/>
              </a:rPr>
              <a:t> </a:t>
            </a:r>
            <a:r>
              <a:rPr lang="ru-RU" sz="2800" b="1" dirty="0" err="1">
                <a:solidFill>
                  <a:srgbClr val="C00000"/>
                </a:solidFill>
                <a:latin typeface="Times New Roman" pitchFamily="18" charset="0"/>
                <a:cs typeface="Times New Roman" pitchFamily="18" charset="0"/>
              </a:rPr>
              <a:t>елге</a:t>
            </a:r>
            <a:r>
              <a:rPr lang="ru-RU" sz="2800" b="1" dirty="0">
                <a:solidFill>
                  <a:srgbClr val="C00000"/>
                </a:solidFill>
                <a:latin typeface="Times New Roman" pitchFamily="18" charset="0"/>
                <a:cs typeface="Times New Roman" pitchFamily="18" charset="0"/>
              </a:rPr>
              <a:t> </a:t>
            </a:r>
            <a:r>
              <a:rPr lang="ru-RU" sz="2800" b="1" dirty="0" err="1">
                <a:solidFill>
                  <a:srgbClr val="C00000"/>
                </a:solidFill>
                <a:latin typeface="Times New Roman" pitchFamily="18" charset="0"/>
                <a:cs typeface="Times New Roman" pitchFamily="18" charset="0"/>
              </a:rPr>
              <a:t>тағзым</a:t>
            </a:r>
            <a:r>
              <a:rPr lang="ru-RU" sz="2800" b="1" dirty="0">
                <a:solidFill>
                  <a:srgbClr val="C00000"/>
                </a:solidFill>
                <a:latin typeface="Times New Roman" pitchFamily="18" charset="0"/>
                <a:cs typeface="Times New Roman" pitchFamily="18" charset="0"/>
              </a:rPr>
              <a:t>» </a:t>
            </a:r>
            <a:r>
              <a:rPr lang="ru-RU" sz="2800" b="1" dirty="0" err="1">
                <a:solidFill>
                  <a:srgbClr val="C00000"/>
                </a:solidFill>
                <a:latin typeface="Times New Roman" pitchFamily="18" charset="0"/>
                <a:cs typeface="Times New Roman" pitchFamily="18" charset="0"/>
              </a:rPr>
              <a:t>жалпыреспубликалық</a:t>
            </a:r>
            <a:r>
              <a:rPr lang="ru-RU" sz="2800" b="1" dirty="0">
                <a:solidFill>
                  <a:srgbClr val="C00000"/>
                </a:solidFill>
                <a:latin typeface="Times New Roman" pitchFamily="18" charset="0"/>
                <a:cs typeface="Times New Roman" pitchFamily="18" charset="0"/>
              </a:rPr>
              <a:t> </a:t>
            </a:r>
            <a:r>
              <a:rPr lang="ru-RU" sz="2800" b="1" dirty="0" err="1">
                <a:solidFill>
                  <a:srgbClr val="C00000"/>
                </a:solidFill>
                <a:latin typeface="Times New Roman" pitchFamily="18" charset="0"/>
                <a:cs typeface="Times New Roman" pitchFamily="18" charset="0"/>
              </a:rPr>
              <a:t>экспедициясын</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Тарих</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тағылымы</a:t>
            </a:r>
            <a:r>
              <a:rPr lang="ru-RU" sz="2800" b="1" dirty="0">
                <a:solidFill>
                  <a:srgbClr val="002060"/>
                </a:solidFill>
                <a:latin typeface="Times New Roman" pitchFamily="18" charset="0"/>
                <a:cs typeface="Times New Roman" pitchFamily="18" charset="0"/>
              </a:rPr>
              <a:t>» </a:t>
            </a:r>
            <a:r>
              <a:rPr lang="ru-RU" sz="2800" b="1" dirty="0" smtClean="0">
                <a:solidFill>
                  <a:srgbClr val="002060"/>
                </a:solidFill>
                <a:latin typeface="Times New Roman" pitchFamily="18" charset="0"/>
                <a:cs typeface="Times New Roman" pitchFamily="18" charset="0"/>
              </a:rPr>
              <a:t>мен</a:t>
            </a:r>
          </a:p>
          <a:p>
            <a:pPr algn="just"/>
            <a:r>
              <a:rPr lang="ru-RU" sz="2800" b="1" dirty="0" smtClean="0">
                <a:solidFill>
                  <a:srgbClr val="002060"/>
                </a:solidFill>
                <a:latin typeface="Times New Roman" pitchFamily="18" charset="0"/>
                <a:cs typeface="Times New Roman" pitchFamily="18" charset="0"/>
              </a:rPr>
              <a:t> </a:t>
            </a:r>
            <a:r>
              <a:rPr lang="ru-RU" sz="2800" b="1" dirty="0">
                <a:solidFill>
                  <a:srgbClr val="002060"/>
                </a:solidFill>
                <a:latin typeface="Times New Roman" pitchFamily="18" charset="0"/>
                <a:cs typeface="Times New Roman" pitchFamily="18" charset="0"/>
              </a:rPr>
              <a:t>«</a:t>
            </a:r>
            <a:r>
              <a:rPr lang="ru-RU" sz="2800" b="1" dirty="0" err="1">
                <a:solidFill>
                  <a:srgbClr val="002060"/>
                </a:solidFill>
                <a:latin typeface="Times New Roman" pitchFamily="18" charset="0"/>
                <a:cs typeface="Times New Roman" pitchFamily="18" charset="0"/>
              </a:rPr>
              <a:t>Қазақ</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мәдениетінің</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антологиясы</a:t>
            </a:r>
            <a:r>
              <a:rPr lang="ru-RU" sz="2800" b="1" dirty="0">
                <a:solidFill>
                  <a:srgbClr val="002060"/>
                </a:solidFill>
                <a:latin typeface="Times New Roman" pitchFamily="18" charset="0"/>
                <a:cs typeface="Times New Roman" pitchFamily="18" charset="0"/>
              </a:rPr>
              <a:t>» </a:t>
            </a:r>
            <a:endParaRPr lang="ru-RU" sz="2800" b="1" dirty="0" smtClean="0">
              <a:solidFill>
                <a:srgbClr val="002060"/>
              </a:solidFill>
              <a:latin typeface="Times New Roman" pitchFamily="18" charset="0"/>
              <a:cs typeface="Times New Roman" pitchFamily="18" charset="0"/>
            </a:endParaRPr>
          </a:p>
          <a:p>
            <a:pPr algn="just"/>
            <a:r>
              <a:rPr lang="ru-RU" sz="2800" b="1" dirty="0" err="1" smtClean="0">
                <a:solidFill>
                  <a:srgbClr val="C00000"/>
                </a:solidFill>
                <a:latin typeface="Times New Roman" pitchFamily="18" charset="0"/>
                <a:cs typeface="Times New Roman" pitchFamily="18" charset="0"/>
              </a:rPr>
              <a:t>әлеуметтік</a:t>
            </a:r>
            <a:r>
              <a:rPr lang="ru-RU" sz="2800" b="1" dirty="0" smtClean="0">
                <a:solidFill>
                  <a:srgbClr val="C00000"/>
                </a:solidFill>
                <a:latin typeface="Times New Roman" pitchFamily="18" charset="0"/>
                <a:cs typeface="Times New Roman" pitchFamily="18" charset="0"/>
              </a:rPr>
              <a:t> </a:t>
            </a:r>
            <a:r>
              <a:rPr lang="ru-RU" sz="2800" b="1" dirty="0">
                <a:solidFill>
                  <a:srgbClr val="C00000"/>
                </a:solidFill>
                <a:latin typeface="Times New Roman" pitchFamily="18" charset="0"/>
                <a:cs typeface="Times New Roman" pitchFamily="18" charset="0"/>
              </a:rPr>
              <a:t>26 </a:t>
            </a:r>
            <a:r>
              <a:rPr lang="ru-RU" sz="2800" b="1" dirty="0" err="1" smtClean="0">
                <a:solidFill>
                  <a:srgbClr val="C00000"/>
                </a:solidFill>
                <a:latin typeface="Times New Roman" pitchFamily="18" charset="0"/>
                <a:cs typeface="Times New Roman" pitchFamily="18" charset="0"/>
              </a:rPr>
              <a:t>жобаларын</a:t>
            </a:r>
            <a:r>
              <a:rPr lang="ru-RU" sz="2800" b="1" dirty="0" smtClean="0">
                <a:solidFill>
                  <a:srgbClr val="002060"/>
                </a:solidFill>
                <a:latin typeface="Times New Roman" pitchFamily="18" charset="0"/>
                <a:cs typeface="Times New Roman" pitchFamily="18" charset="0"/>
              </a:rPr>
              <a:t>,</a:t>
            </a:r>
          </a:p>
          <a:p>
            <a:pPr algn="just"/>
            <a:r>
              <a:rPr lang="ru-RU" sz="2800" b="1" dirty="0" smtClean="0">
                <a:solidFill>
                  <a:srgbClr val="002060"/>
                </a:solidFill>
                <a:latin typeface="Times New Roman" pitchFamily="18" charset="0"/>
                <a:cs typeface="Times New Roman" pitchFamily="18" charset="0"/>
              </a:rPr>
              <a:t> </a:t>
            </a:r>
            <a:r>
              <a:rPr lang="ru-RU" sz="2800" b="1" dirty="0">
                <a:solidFill>
                  <a:srgbClr val="002060"/>
                </a:solidFill>
                <a:latin typeface="Times New Roman" pitchFamily="18" charset="0"/>
                <a:cs typeface="Times New Roman" pitchFamily="18" charset="0"/>
              </a:rPr>
              <a:t>«</a:t>
            </a:r>
            <a:r>
              <a:rPr lang="ru-RU" sz="2800" b="1" dirty="0" err="1">
                <a:solidFill>
                  <a:srgbClr val="002060"/>
                </a:solidFill>
                <a:latin typeface="Times New Roman" pitchFamily="18" charset="0"/>
                <a:cs typeface="Times New Roman" pitchFamily="18" charset="0"/>
              </a:rPr>
              <a:t>Қазақстанның</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қасиетті</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рухани</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құндылықтары</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Қазақстанның</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киелі</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географиясы</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жобасын</a:t>
            </a:r>
            <a:r>
              <a:rPr lang="ru-RU" sz="2800" b="1" dirty="0">
                <a:solidFill>
                  <a:srgbClr val="00206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қамтитын</a:t>
            </a:r>
            <a:r>
              <a:rPr lang="ru-RU" sz="2800" b="1" dirty="0">
                <a:solidFill>
                  <a:srgbClr val="002060"/>
                </a:solidFill>
                <a:latin typeface="Times New Roman" pitchFamily="18" charset="0"/>
                <a:cs typeface="Times New Roman" pitchFamily="18" charset="0"/>
              </a:rPr>
              <a:t> </a:t>
            </a:r>
            <a:r>
              <a:rPr lang="ru-RU" sz="2800" b="1" dirty="0">
                <a:solidFill>
                  <a:srgbClr val="C00000"/>
                </a:solidFill>
                <a:latin typeface="Times New Roman" pitchFamily="18" charset="0"/>
                <a:cs typeface="Times New Roman" pitchFamily="18" charset="0"/>
              </a:rPr>
              <a:t>«</a:t>
            </a:r>
            <a:r>
              <a:rPr lang="ru-RU" sz="2800" b="1" dirty="0" err="1">
                <a:solidFill>
                  <a:srgbClr val="C00000"/>
                </a:solidFill>
                <a:latin typeface="Times New Roman" pitchFamily="18" charset="0"/>
                <a:cs typeface="Times New Roman" pitchFamily="18" charset="0"/>
              </a:rPr>
              <a:t>Ұлы</a:t>
            </a:r>
            <a:r>
              <a:rPr lang="ru-RU" sz="2800" b="1" dirty="0">
                <a:solidFill>
                  <a:srgbClr val="C00000"/>
                </a:solidFill>
                <a:latin typeface="Times New Roman" pitchFamily="18" charset="0"/>
                <a:cs typeface="Times New Roman" pitchFamily="18" charset="0"/>
              </a:rPr>
              <a:t> дала </a:t>
            </a:r>
            <a:r>
              <a:rPr lang="ru-RU" sz="2800" b="1" dirty="0" err="1">
                <a:solidFill>
                  <a:srgbClr val="C00000"/>
                </a:solidFill>
                <a:latin typeface="Times New Roman" pitchFamily="18" charset="0"/>
                <a:cs typeface="Times New Roman" pitchFamily="18" charset="0"/>
              </a:rPr>
              <a:t>мұрагерлері</a:t>
            </a:r>
            <a:r>
              <a:rPr lang="ru-RU" sz="2800" b="1" dirty="0">
                <a:solidFill>
                  <a:srgbClr val="C00000"/>
                </a:solidFill>
                <a:latin typeface="Times New Roman" pitchFamily="18" charset="0"/>
                <a:cs typeface="Times New Roman" pitchFamily="18" charset="0"/>
              </a:rPr>
              <a:t>»</a:t>
            </a:r>
            <a:r>
              <a:rPr lang="ru-RU" sz="2800" b="1" dirty="0">
                <a:solidFill>
                  <a:srgbClr val="FF0000"/>
                </a:solidFill>
                <a:latin typeface="Times New Roman" pitchFamily="18" charset="0"/>
                <a:cs typeface="Times New Roman" pitchFamily="18" charset="0"/>
              </a:rPr>
              <a:t> </a:t>
            </a:r>
            <a:r>
              <a:rPr lang="ru-RU" sz="2800" b="1" dirty="0" err="1">
                <a:solidFill>
                  <a:srgbClr val="002060"/>
                </a:solidFill>
                <a:latin typeface="Times New Roman" pitchFamily="18" charset="0"/>
                <a:cs typeface="Times New Roman" pitchFamily="18" charset="0"/>
              </a:rPr>
              <a:t>жобасын</a:t>
            </a:r>
            <a:r>
              <a:rPr lang="ru-RU" sz="2800" b="1" dirty="0">
                <a:solidFill>
                  <a:srgbClr val="002060"/>
                </a:solidFill>
                <a:latin typeface="Times New Roman" pitchFamily="18" charset="0"/>
                <a:cs typeface="Times New Roman" pitchFamily="18" charset="0"/>
              </a:rPr>
              <a:t> </a:t>
            </a:r>
            <a:r>
              <a:rPr lang="ru-RU" sz="2800" b="1" dirty="0" err="1">
                <a:solidFill>
                  <a:srgbClr val="C00000"/>
                </a:solidFill>
                <a:latin typeface="Times New Roman" pitchFamily="18" charset="0"/>
                <a:cs typeface="Times New Roman" pitchFamily="18" charset="0"/>
              </a:rPr>
              <a:t>іске</a:t>
            </a:r>
            <a:r>
              <a:rPr lang="ru-RU" sz="2800" b="1" dirty="0">
                <a:solidFill>
                  <a:srgbClr val="C00000"/>
                </a:solidFill>
                <a:latin typeface="Times New Roman" pitchFamily="18" charset="0"/>
                <a:cs typeface="Times New Roman" pitchFamily="18" charset="0"/>
              </a:rPr>
              <a:t> </a:t>
            </a:r>
            <a:r>
              <a:rPr lang="ru-RU" sz="2800" b="1" dirty="0" err="1">
                <a:solidFill>
                  <a:srgbClr val="C00000"/>
                </a:solidFill>
                <a:latin typeface="Times New Roman" pitchFamily="18" charset="0"/>
                <a:cs typeface="Times New Roman" pitchFamily="18" charset="0"/>
              </a:rPr>
              <a:t>асыруды</a:t>
            </a:r>
            <a:r>
              <a:rPr lang="ru-RU" sz="2800" b="1" dirty="0">
                <a:solidFill>
                  <a:srgbClr val="C00000"/>
                </a:solidFill>
                <a:latin typeface="Times New Roman" pitchFamily="18" charset="0"/>
                <a:cs typeface="Times New Roman" pitchFamily="18" charset="0"/>
              </a:rPr>
              <a:t> </a:t>
            </a:r>
            <a:r>
              <a:rPr lang="ru-RU" sz="2800" b="1" dirty="0" err="1">
                <a:solidFill>
                  <a:srgbClr val="C00000"/>
                </a:solidFill>
                <a:latin typeface="Times New Roman" pitchFamily="18" charset="0"/>
                <a:cs typeface="Times New Roman" pitchFamily="18" charset="0"/>
              </a:rPr>
              <a:t>жалғастыру</a:t>
            </a:r>
            <a:r>
              <a:rPr lang="ru-RU" sz="2800" b="1" dirty="0">
                <a:solidFill>
                  <a:srgbClr val="C00000"/>
                </a:solidFill>
                <a:latin typeface="Times New Roman" pitchFamily="18" charset="0"/>
                <a:cs typeface="Times New Roman" pitchFamily="18" charset="0"/>
              </a:rPr>
              <a:t> </a:t>
            </a:r>
            <a:r>
              <a:rPr lang="ru-RU" sz="2800" b="1" dirty="0" err="1">
                <a:solidFill>
                  <a:srgbClr val="C00000"/>
                </a:solidFill>
                <a:latin typeface="Times New Roman" pitchFamily="18" charset="0"/>
                <a:cs typeface="Times New Roman" pitchFamily="18" charset="0"/>
              </a:rPr>
              <a:t>қажет</a:t>
            </a:r>
            <a:r>
              <a:rPr lang="ru-RU" sz="2800" b="1" dirty="0">
                <a:solidFill>
                  <a:srgbClr val="C0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144985618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Прямоугольник 7"/>
          <p:cNvSpPr>
            <a:spLocks noChangeArrowheads="1"/>
          </p:cNvSpPr>
          <p:nvPr/>
        </p:nvSpPr>
        <p:spPr bwMode="auto">
          <a:xfrm>
            <a:off x="2286000" y="3429000"/>
            <a:ext cx="457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pic>
        <p:nvPicPr>
          <p:cNvPr id="1024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Прямоугольник 2"/>
          <p:cNvSpPr/>
          <p:nvPr/>
        </p:nvSpPr>
        <p:spPr>
          <a:xfrm>
            <a:off x="3851920" y="59243"/>
            <a:ext cx="4572000" cy="1200329"/>
          </a:xfrm>
          <a:prstGeom prst="rect">
            <a:avLst/>
          </a:prstGeom>
        </p:spPr>
        <p:txBody>
          <a:bodyPr>
            <a:spAutoFit/>
          </a:bodyPr>
          <a:lstStyle/>
          <a:p>
            <a:pPr lvl="0" algn="ctr"/>
            <a:r>
              <a:rPr lang="kk-KZ" sz="2400" b="1" dirty="0">
                <a:solidFill>
                  <a:srgbClr val="C00000"/>
                </a:solidFill>
                <a:latin typeface="Times New Roman" pitchFamily="18" charset="0"/>
                <a:cs typeface="Times New Roman" pitchFamily="18" charset="0"/>
              </a:rPr>
              <a:t>Қазақстандық патриотизм мен азаматтықты тәрбиелеу, </a:t>
            </a:r>
          </a:p>
          <a:p>
            <a:pPr lvl="0" algn="ctr"/>
            <a:r>
              <a:rPr lang="kk-KZ" sz="2400" b="1" dirty="0">
                <a:solidFill>
                  <a:srgbClr val="C00000"/>
                </a:solidFill>
                <a:latin typeface="Times New Roman" pitchFamily="18" charset="0"/>
                <a:cs typeface="Times New Roman" pitchFamily="18" charset="0"/>
              </a:rPr>
              <a:t>құқықтық тәрбие</a:t>
            </a:r>
            <a:endParaRPr lang="ru-RU" sz="2400" b="1" dirty="0">
              <a:solidFill>
                <a:schemeClr val="accent2">
                  <a:lumMod val="75000"/>
                </a:schemeClr>
              </a:solidFill>
              <a:latin typeface="Times New Roman" pitchFamily="18" charset="0"/>
              <a:cs typeface="Times New Roman" pitchFamily="18" charset="0"/>
            </a:endParaRPr>
          </a:p>
        </p:txBody>
      </p:sp>
      <p:sp>
        <p:nvSpPr>
          <p:cNvPr id="6" name="Прямоугольник 5"/>
          <p:cNvSpPr/>
          <p:nvPr/>
        </p:nvSpPr>
        <p:spPr>
          <a:xfrm>
            <a:off x="185259" y="1219200"/>
            <a:ext cx="8712968" cy="830997"/>
          </a:xfrm>
          <a:prstGeom prst="rect">
            <a:avLst/>
          </a:prstGeom>
        </p:spPr>
        <p:txBody>
          <a:bodyPr wrap="square">
            <a:spAutoFit/>
          </a:bodyPr>
          <a:lstStyle/>
          <a:p>
            <a:pPr algn="just"/>
            <a:r>
              <a:rPr lang="ru-RU" sz="2400" b="1" dirty="0" err="1">
                <a:solidFill>
                  <a:srgbClr val="002060"/>
                </a:solidFill>
                <a:latin typeface="Times New Roman" pitchFamily="18" charset="0"/>
                <a:cs typeface="Times New Roman" pitchFamily="18" charset="0"/>
              </a:rPr>
              <a:t>Білім</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алушылар</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арасында</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өлкетану</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білімін</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насихаттау</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және</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танымал</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ету</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келесі</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материалдарда</a:t>
            </a:r>
            <a:r>
              <a:rPr lang="ru-RU" sz="2400" b="1" dirty="0">
                <a:solidFill>
                  <a:srgbClr val="002060"/>
                </a:solidFill>
                <a:latin typeface="Times New Roman" pitchFamily="18" charset="0"/>
                <a:cs typeface="Times New Roman" pitchFamily="18" charset="0"/>
              </a:rPr>
              <a:t>: </a:t>
            </a:r>
          </a:p>
        </p:txBody>
      </p:sp>
      <p:sp>
        <p:nvSpPr>
          <p:cNvPr id="2" name="Прямоугольник 1"/>
          <p:cNvSpPr/>
          <p:nvPr/>
        </p:nvSpPr>
        <p:spPr>
          <a:xfrm>
            <a:off x="185258" y="1687657"/>
            <a:ext cx="8851237" cy="2092881"/>
          </a:xfrm>
          <a:prstGeom prst="rect">
            <a:avLst/>
          </a:prstGeom>
          <a:pattFill prst="pct5">
            <a:fgClr>
              <a:schemeClr val="accent1">
                <a:hueOff val="0"/>
                <a:satOff val="0"/>
                <a:lumOff val="0"/>
              </a:schemeClr>
            </a:fgClr>
            <a:bgClr>
              <a:schemeClr val="bg1"/>
            </a:bgClr>
          </a:pattFill>
        </p:spPr>
        <p:txBody>
          <a:bodyPr wrap="square">
            <a:spAutoFit/>
          </a:bodyPr>
          <a:lstStyle/>
          <a:p>
            <a:endParaRPr lang="ru-RU" dirty="0"/>
          </a:p>
          <a:p>
            <a:r>
              <a:rPr lang="kk-KZ" sz="2800" b="1" dirty="0" smtClean="0">
                <a:solidFill>
                  <a:schemeClr val="accent3">
                    <a:lumMod val="50000"/>
                  </a:schemeClr>
                </a:solidFill>
                <a:latin typeface="Times New Roman" panose="02020603050405020304" pitchFamily="18" charset="0"/>
                <a:cs typeface="Times New Roman" panose="02020603050405020304" pitchFamily="18" charset="0"/>
              </a:rPr>
              <a:t>Абай </a:t>
            </a:r>
            <a:r>
              <a:rPr lang="kk-KZ" sz="2800" b="1" dirty="0">
                <a:solidFill>
                  <a:schemeClr val="accent3">
                    <a:lumMod val="50000"/>
                  </a:schemeClr>
                </a:solidFill>
                <a:latin typeface="Times New Roman" panose="02020603050405020304" pitchFamily="18" charset="0"/>
                <a:cs typeface="Times New Roman" panose="02020603050405020304" pitchFamily="18" charset="0"/>
              </a:rPr>
              <a:t>шығармашылығындағы үйлесімді дамыған адамның ұлттық бейнесі «Толық адам» философиясы Тәрбиенің тұжырымдамалық негіздерінің басты идеясы ретінде танылады</a:t>
            </a:r>
            <a:r>
              <a:rPr lang="kk-KZ" sz="2000" b="1" dirty="0"/>
              <a:t>. </a:t>
            </a:r>
            <a:r>
              <a:rPr lang="en-US" sz="2000" i="1" dirty="0" smtClean="0"/>
              <a:t> </a:t>
            </a:r>
            <a:endParaRPr lang="en-US" sz="2000" dirty="0"/>
          </a:p>
        </p:txBody>
      </p:sp>
    </p:spTree>
    <p:extLst>
      <p:ext uri="{BB962C8B-B14F-4D97-AF65-F5344CB8AC3E}">
        <p14:creationId xmlns:p14="http://schemas.microsoft.com/office/powerpoint/2010/main" val="58032710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Прямоугольник 2"/>
          <p:cNvSpPr/>
          <p:nvPr/>
        </p:nvSpPr>
        <p:spPr>
          <a:xfrm>
            <a:off x="3364432" y="44970"/>
            <a:ext cx="5634037" cy="800219"/>
          </a:xfrm>
          <a:prstGeom prst="rect">
            <a:avLst/>
          </a:prstGeom>
        </p:spPr>
        <p:txBody>
          <a:bodyPr wrap="square">
            <a:spAutoFit/>
          </a:bodyPr>
          <a:lstStyle/>
          <a:p>
            <a:pPr lvl="0" algn="ctr"/>
            <a:r>
              <a:rPr lang="ru-RU" sz="2800" b="1" dirty="0" err="1" smtClean="0">
                <a:solidFill>
                  <a:srgbClr val="C00000"/>
                </a:solidFill>
                <a:latin typeface="Times New Roman" pitchFamily="18" charset="0"/>
                <a:cs typeface="Times New Roman" pitchFamily="18" charset="0"/>
              </a:rPr>
              <a:t>Рухани-адамгершілік</a:t>
            </a:r>
            <a:r>
              <a:rPr lang="ru-RU" sz="2800" b="1" dirty="0" smtClean="0">
                <a:solidFill>
                  <a:srgbClr val="C00000"/>
                </a:solidFill>
                <a:latin typeface="Times New Roman" pitchFamily="18" charset="0"/>
                <a:cs typeface="Times New Roman" pitchFamily="18" charset="0"/>
              </a:rPr>
              <a:t> </a:t>
            </a:r>
            <a:r>
              <a:rPr lang="kk-KZ" sz="2800" b="1" dirty="0" smtClean="0">
                <a:solidFill>
                  <a:srgbClr val="C00000"/>
                </a:solidFill>
                <a:latin typeface="Times New Roman" pitchFamily="18" charset="0"/>
                <a:cs typeface="Times New Roman" pitchFamily="18" charset="0"/>
              </a:rPr>
              <a:t>тәрбие</a:t>
            </a:r>
            <a:endParaRPr lang="ru-RU" sz="2800" b="1" dirty="0" smtClean="0">
              <a:solidFill>
                <a:schemeClr val="accent2">
                  <a:lumMod val="75000"/>
                </a:schemeClr>
              </a:solidFill>
              <a:latin typeface="Times New Roman" pitchFamily="18" charset="0"/>
              <a:cs typeface="Times New Roman" pitchFamily="18" charset="0"/>
            </a:endParaRPr>
          </a:p>
          <a:p>
            <a:r>
              <a:rPr lang="ru-RU" b="1" dirty="0" smtClean="0">
                <a:solidFill>
                  <a:schemeClr val="accent2">
                    <a:lumMod val="75000"/>
                  </a:schemeClr>
                </a:solidFill>
                <a:latin typeface="Times New Roman" pitchFamily="18" charset="0"/>
                <a:cs typeface="Times New Roman" pitchFamily="18" charset="0"/>
              </a:rPr>
              <a:t>           </a:t>
            </a:r>
            <a:endParaRPr lang="ru-RU" b="1" dirty="0">
              <a:solidFill>
                <a:schemeClr val="accent2">
                  <a:lumMod val="75000"/>
                </a:schemeClr>
              </a:solidFill>
              <a:latin typeface="Times New Roman" pitchFamily="18" charset="0"/>
              <a:cs typeface="Times New Roman" pitchFamily="18" charset="0"/>
            </a:endParaRPr>
          </a:p>
        </p:txBody>
      </p:sp>
      <p:sp>
        <p:nvSpPr>
          <p:cNvPr id="5" name="Rectangle 12"/>
          <p:cNvSpPr>
            <a:spLocks noChangeArrowheads="1"/>
          </p:cNvSpPr>
          <p:nvPr/>
        </p:nvSpPr>
        <p:spPr bwMode="auto">
          <a:xfrm>
            <a:off x="0" y="1219200"/>
            <a:ext cx="8869490" cy="461665"/>
          </a:xfrm>
          <a:prstGeom prst="rect">
            <a:avLst/>
          </a:prstGeom>
          <a:noFill/>
          <a:ln w="9525">
            <a:noFill/>
            <a:miter lim="800000"/>
            <a:headEnd/>
            <a:tailEnd/>
          </a:ln>
        </p:spPr>
        <p:txBody>
          <a:bodyPr wrap="square" anchor="ctr">
            <a:spAutoFit/>
          </a:bodyPr>
          <a:lstStyle/>
          <a:p>
            <a:pPr eaLnBrk="0" hangingPunct="0">
              <a:defRPr/>
            </a:pPr>
            <a:r>
              <a:rPr lang="ru-RU" sz="2400" dirty="0" smtClean="0">
                <a:solidFill>
                  <a:schemeClr val="bg1"/>
                </a:solidFill>
                <a:latin typeface="Times New Roman" pitchFamily="18" charset="0"/>
                <a:cs typeface="Times New Roman" pitchFamily="18" charset="0"/>
              </a:rPr>
              <a:t>:</a:t>
            </a:r>
            <a:endParaRPr lang="ru-RU" sz="2400" dirty="0" smtClean="0">
              <a:solidFill>
                <a:schemeClr val="bg1"/>
              </a:solidFill>
              <a:latin typeface="Times New Roman" pitchFamily="18" charset="0"/>
              <a:cs typeface="Times New Roman" pitchFamily="18" charset="0"/>
            </a:endParaRPr>
          </a:p>
        </p:txBody>
      </p:sp>
      <p:sp>
        <p:nvSpPr>
          <p:cNvPr id="2" name="Прямоугольник 1"/>
          <p:cNvSpPr/>
          <p:nvPr/>
        </p:nvSpPr>
        <p:spPr>
          <a:xfrm>
            <a:off x="179511" y="1680865"/>
            <a:ext cx="8818957" cy="4832092"/>
          </a:xfrm>
          <a:prstGeom prst="rect">
            <a:avLst/>
          </a:prstGeom>
        </p:spPr>
        <p:txBody>
          <a:bodyPr wrap="square">
            <a:spAutoFit/>
          </a:bodyPr>
          <a:lstStyle/>
          <a:p>
            <a:pPr algn="just"/>
            <a:r>
              <a:rPr lang="kk-KZ" sz="2800" b="1" dirty="0">
                <a:solidFill>
                  <a:schemeClr val="accent3">
                    <a:lumMod val="50000"/>
                  </a:schemeClr>
                </a:solidFill>
                <a:latin typeface="Times New Roman" panose="02020603050405020304" pitchFamily="18" charset="0"/>
                <a:cs typeface="Times New Roman" panose="02020603050405020304" pitchFamily="18" charset="0"/>
              </a:rPr>
              <a:t>Еліміздің оқу орындарында жүзеге асырылып жатқан білім беру тәжірибесі әртүрлі тәсілдермен сипатталады. «Отбасы – орта мектеп», «Дәстүр мен ғұрып», «Құқықтық сана – қауымға пана», «Еңбек – елдің мұраты», «Үнем – қоғам қуаты», «Экологиялық мәдениет бала күннен», «Қоғамға қызмет», «Психологиялық қызмет пен мектептің бітімгершілік қызметін ұйымдастыру», «Мектеп өмірінің бір күні» атты шаралар жас ұрпақтың бойына адамгершілік, рухани және мәдени құндылықтарды сіңіруге бағытталған</a:t>
            </a:r>
            <a:endParaRPr lang="ru-RU" sz="2800" b="1" dirty="0">
              <a:solidFill>
                <a:schemeClr val="accent3">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236696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0" y="1244605"/>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Прямоугольник 2"/>
          <p:cNvSpPr/>
          <p:nvPr/>
        </p:nvSpPr>
        <p:spPr>
          <a:xfrm>
            <a:off x="3364432" y="44970"/>
            <a:ext cx="5634037" cy="369332"/>
          </a:xfrm>
          <a:prstGeom prst="rect">
            <a:avLst/>
          </a:prstGeom>
        </p:spPr>
        <p:txBody>
          <a:bodyPr wrap="square">
            <a:spAutoFit/>
          </a:bodyPr>
          <a:lstStyle/>
          <a:p>
            <a:r>
              <a:rPr lang="ru-RU" b="1" dirty="0" smtClean="0">
                <a:solidFill>
                  <a:schemeClr val="accent2">
                    <a:lumMod val="75000"/>
                  </a:schemeClr>
                </a:solidFill>
                <a:latin typeface="Times New Roman" pitchFamily="18" charset="0"/>
                <a:cs typeface="Times New Roman" pitchFamily="18" charset="0"/>
              </a:rPr>
              <a:t>           </a:t>
            </a:r>
            <a:endParaRPr lang="ru-RU" b="1" dirty="0">
              <a:solidFill>
                <a:schemeClr val="accent2">
                  <a:lumMod val="75000"/>
                </a:schemeClr>
              </a:solidFill>
              <a:latin typeface="Times New Roman" pitchFamily="18" charset="0"/>
              <a:cs typeface="Times New Roman" pitchFamily="18" charset="0"/>
            </a:endParaRPr>
          </a:p>
        </p:txBody>
      </p:sp>
      <p:sp>
        <p:nvSpPr>
          <p:cNvPr id="5" name="Rectangle 12"/>
          <p:cNvSpPr>
            <a:spLocks noChangeArrowheads="1"/>
          </p:cNvSpPr>
          <p:nvPr/>
        </p:nvSpPr>
        <p:spPr bwMode="auto">
          <a:xfrm>
            <a:off x="323528" y="1419021"/>
            <a:ext cx="7560840" cy="5262979"/>
          </a:xfrm>
          <a:prstGeom prst="rect">
            <a:avLst/>
          </a:prstGeom>
          <a:noFill/>
          <a:ln w="9525">
            <a:noFill/>
            <a:miter lim="800000"/>
            <a:headEnd/>
            <a:tailEnd/>
          </a:ln>
        </p:spPr>
        <p:txBody>
          <a:bodyPr wrap="square" anchor="ctr">
            <a:spAutoFit/>
          </a:bodyPr>
          <a:lstStyle/>
          <a:p>
            <a:pPr algn="just"/>
            <a:r>
              <a:rPr lang="kk-KZ" sz="2400" b="1" dirty="0">
                <a:solidFill>
                  <a:schemeClr val="accent3">
                    <a:lumMod val="50000"/>
                  </a:schemeClr>
                </a:solidFill>
                <a:latin typeface="Times New Roman" panose="02020603050405020304" pitchFamily="18" charset="0"/>
                <a:cs typeface="Times New Roman" panose="02020603050405020304" pitchFamily="18" charset="0"/>
              </a:rPr>
              <a:t>1) </a:t>
            </a:r>
            <a:r>
              <a:rPr lang="kk-KZ" sz="2400" b="1" i="1" dirty="0">
                <a:solidFill>
                  <a:schemeClr val="accent3">
                    <a:lumMod val="50000"/>
                  </a:schemeClr>
                </a:solidFill>
                <a:latin typeface="Times New Roman" panose="02020603050405020304" pitchFamily="18" charset="0"/>
                <a:cs typeface="Times New Roman" panose="02020603050405020304" pitchFamily="18" charset="0"/>
              </a:rPr>
              <a:t>Отаншылдық және азаматтық жауапкершілік</a:t>
            </a:r>
            <a:r>
              <a:rPr lang="kk-KZ" sz="2400" b="1" dirty="0">
                <a:solidFill>
                  <a:schemeClr val="accent3">
                    <a:lumMod val="50000"/>
                  </a:schemeClr>
                </a:solidFill>
                <a:latin typeface="Times New Roman" panose="02020603050405020304" pitchFamily="18" charset="0"/>
                <a:cs typeface="Times New Roman" panose="02020603050405020304" pitchFamily="18" charset="0"/>
              </a:rPr>
              <a:t> – өз халқының дәстүрі мен тарихын құрметтеу, мемлекеттік тілді білу, қоғамға жауапкершілікпен қызмет ету және жасампаз азаматтық белсенділік таныту арқылы өз Отаны үшін қажет және пайдалы болуға ұмтылу.</a:t>
            </a:r>
            <a:endParaRPr lang="ru-RU" sz="2400" b="1" dirty="0">
              <a:solidFill>
                <a:schemeClr val="accent3">
                  <a:lumMod val="50000"/>
                </a:schemeClr>
              </a:solidFill>
              <a:latin typeface="Times New Roman" panose="02020603050405020304" pitchFamily="18" charset="0"/>
              <a:cs typeface="Times New Roman" panose="02020603050405020304" pitchFamily="18" charset="0"/>
            </a:endParaRPr>
          </a:p>
          <a:p>
            <a:pPr algn="just"/>
            <a:r>
              <a:rPr lang="kk-KZ" sz="2400" b="1" dirty="0">
                <a:solidFill>
                  <a:schemeClr val="accent3">
                    <a:lumMod val="50000"/>
                  </a:schemeClr>
                </a:solidFill>
                <a:latin typeface="Times New Roman" panose="02020603050405020304" pitchFamily="18" charset="0"/>
                <a:cs typeface="Times New Roman" panose="02020603050405020304" pitchFamily="18" charset="0"/>
              </a:rPr>
              <a:t>2) </a:t>
            </a:r>
            <a:r>
              <a:rPr lang="kk-KZ" sz="2400" b="1" i="1" dirty="0">
                <a:solidFill>
                  <a:schemeClr val="accent3">
                    <a:lumMod val="50000"/>
                  </a:schemeClr>
                </a:solidFill>
                <a:latin typeface="Times New Roman" panose="02020603050405020304" pitchFamily="18" charset="0"/>
                <a:cs typeface="Times New Roman" panose="02020603050405020304" pitchFamily="18" charset="0"/>
              </a:rPr>
              <a:t>Құрмет</a:t>
            </a:r>
            <a:r>
              <a:rPr lang="kk-KZ" sz="2400" b="1" dirty="0">
                <a:solidFill>
                  <a:schemeClr val="accent3">
                    <a:lumMod val="50000"/>
                  </a:schemeClr>
                </a:solidFill>
                <a:latin typeface="Times New Roman" panose="02020603050405020304" pitchFamily="18" charset="0"/>
                <a:cs typeface="Times New Roman" panose="02020603050405020304" pitchFamily="18" charset="0"/>
              </a:rPr>
              <a:t> – адам құқықтары мен қадір-қасиетін құрметтеу, этикалық нормалар мен әлеуметтік жауапкершілік принциптерін сақтау.</a:t>
            </a:r>
            <a:endParaRPr lang="ru-RU" sz="2400" b="1" dirty="0">
              <a:solidFill>
                <a:schemeClr val="accent3">
                  <a:lumMod val="50000"/>
                </a:schemeClr>
              </a:solidFill>
              <a:latin typeface="Times New Roman" panose="02020603050405020304" pitchFamily="18" charset="0"/>
              <a:cs typeface="Times New Roman" panose="02020603050405020304" pitchFamily="18" charset="0"/>
            </a:endParaRPr>
          </a:p>
          <a:p>
            <a:pPr algn="just"/>
            <a:r>
              <a:rPr lang="kk-KZ" sz="2400" b="1" dirty="0">
                <a:solidFill>
                  <a:schemeClr val="accent3">
                    <a:lumMod val="50000"/>
                  </a:schemeClr>
                </a:solidFill>
                <a:latin typeface="Times New Roman" panose="02020603050405020304" pitchFamily="18" charset="0"/>
                <a:cs typeface="Times New Roman" panose="02020603050405020304" pitchFamily="18" charset="0"/>
              </a:rPr>
              <a:t>3) </a:t>
            </a:r>
            <a:r>
              <a:rPr lang="kk-KZ" sz="2400" b="1" i="1" dirty="0">
                <a:solidFill>
                  <a:schemeClr val="accent3">
                    <a:lumMod val="50000"/>
                  </a:schemeClr>
                </a:solidFill>
                <a:latin typeface="Times New Roman" panose="02020603050405020304" pitchFamily="18" charset="0"/>
                <a:cs typeface="Times New Roman" panose="02020603050405020304" pitchFamily="18" charset="0"/>
              </a:rPr>
              <a:t>Ынтымақтастық</a:t>
            </a:r>
            <a:r>
              <a:rPr lang="kk-KZ" sz="2400" b="1" dirty="0">
                <a:solidFill>
                  <a:schemeClr val="accent3">
                    <a:lumMod val="50000"/>
                  </a:schemeClr>
                </a:solidFill>
                <a:latin typeface="Times New Roman" panose="02020603050405020304" pitchFamily="18" charset="0"/>
                <a:cs typeface="Times New Roman" panose="02020603050405020304" pitchFamily="18" charset="0"/>
              </a:rPr>
              <a:t> – әртүрлі құндылықтарды, көзқарастарды және мәдениеттерді түсініп, құрметтей отырып, топта тиімді жұмыс істей білу.</a:t>
            </a:r>
            <a:endParaRPr lang="ru-RU" sz="2400" b="1" dirty="0">
              <a:solidFill>
                <a:schemeClr val="accent3">
                  <a:lumMod val="50000"/>
                </a:schemeClr>
              </a:solidFill>
              <a:latin typeface="Times New Roman" panose="02020603050405020304" pitchFamily="18" charset="0"/>
              <a:cs typeface="Times New Roman" panose="02020603050405020304" pitchFamily="18" charset="0"/>
            </a:endParaRPr>
          </a:p>
          <a:p>
            <a:pPr algn="just"/>
            <a:r>
              <a:rPr lang="kk-KZ" sz="2400" b="1" dirty="0">
                <a:solidFill>
                  <a:schemeClr val="accent3">
                    <a:lumMod val="50000"/>
                  </a:schemeClr>
                </a:solidFill>
                <a:latin typeface="Times New Roman" panose="02020603050405020304" pitchFamily="18" charset="0"/>
                <a:cs typeface="Times New Roman" panose="02020603050405020304" pitchFamily="18" charset="0"/>
              </a:rPr>
              <a:t> </a:t>
            </a:r>
            <a:endParaRPr lang="ru-RU" sz="2400" b="1" dirty="0">
              <a:solidFill>
                <a:schemeClr val="accent3">
                  <a:lumMod val="50000"/>
                </a:schemeClr>
              </a:solidFill>
              <a:latin typeface="Times New Roman" panose="02020603050405020304" pitchFamily="18" charset="0"/>
              <a:cs typeface="Times New Roman" panose="02020603050405020304" pitchFamily="18" charset="0"/>
            </a:endParaRPr>
          </a:p>
          <a:p>
            <a:pPr algn="just" eaLnBrk="0" hangingPunct="0">
              <a:defRPr/>
            </a:pPr>
            <a:r>
              <a:rPr lang="ru-RU" sz="2400" b="1" dirty="0" smtClean="0">
                <a:solidFill>
                  <a:schemeClr val="accent3">
                    <a:lumMod val="50000"/>
                  </a:schemeClr>
                </a:solidFill>
                <a:latin typeface="Times New Roman" pitchFamily="18" charset="0"/>
                <a:cs typeface="Times New Roman" pitchFamily="18" charset="0"/>
              </a:rPr>
              <a:t>:</a:t>
            </a:r>
            <a:endParaRPr lang="ru-RU" sz="2400" b="1" dirty="0" smtClean="0">
              <a:solidFill>
                <a:schemeClr val="accent3">
                  <a:lumMod val="50000"/>
                </a:schemeClr>
              </a:solidFill>
              <a:latin typeface="Times New Roman" pitchFamily="18" charset="0"/>
              <a:cs typeface="Times New Roman" pitchFamily="18" charset="0"/>
            </a:endParaRPr>
          </a:p>
        </p:txBody>
      </p:sp>
      <p:sp>
        <p:nvSpPr>
          <p:cNvPr id="2" name="Прямоугольник 1"/>
          <p:cNvSpPr/>
          <p:nvPr/>
        </p:nvSpPr>
        <p:spPr>
          <a:xfrm>
            <a:off x="155692" y="1626968"/>
            <a:ext cx="8818957" cy="461665"/>
          </a:xfrm>
          <a:prstGeom prst="rect">
            <a:avLst/>
          </a:prstGeom>
        </p:spPr>
        <p:txBody>
          <a:bodyPr wrap="square">
            <a:spAutoFit/>
          </a:bodyPr>
          <a:lstStyle/>
          <a:p>
            <a:r>
              <a:rPr lang="ru-RU" sz="2400" dirty="0" smtClean="0">
                <a:solidFill>
                  <a:srgbClr val="002060"/>
                </a:solidFill>
              </a:rPr>
              <a:t>.</a:t>
            </a:r>
            <a:endParaRPr lang="ru-RU" sz="2400" dirty="0">
              <a:solidFill>
                <a:srgbClr val="002060"/>
              </a:solidFill>
            </a:endParaRPr>
          </a:p>
        </p:txBody>
      </p:sp>
    </p:spTree>
    <p:extLst>
      <p:ext uri="{BB962C8B-B14F-4D97-AF65-F5344CB8AC3E}">
        <p14:creationId xmlns:p14="http://schemas.microsoft.com/office/powerpoint/2010/main" val="395727456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1567"/>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Прямоугольник 2"/>
          <p:cNvSpPr/>
          <p:nvPr/>
        </p:nvSpPr>
        <p:spPr>
          <a:xfrm>
            <a:off x="3364432" y="44970"/>
            <a:ext cx="5634037" cy="369332"/>
          </a:xfrm>
          <a:prstGeom prst="rect">
            <a:avLst/>
          </a:prstGeom>
        </p:spPr>
        <p:txBody>
          <a:bodyPr wrap="square">
            <a:spAutoFit/>
          </a:bodyPr>
          <a:lstStyle/>
          <a:p>
            <a:r>
              <a:rPr lang="ru-RU" b="1" dirty="0" smtClean="0">
                <a:solidFill>
                  <a:schemeClr val="accent2">
                    <a:lumMod val="75000"/>
                  </a:schemeClr>
                </a:solidFill>
                <a:latin typeface="Times New Roman" pitchFamily="18" charset="0"/>
                <a:cs typeface="Times New Roman" pitchFamily="18" charset="0"/>
              </a:rPr>
              <a:t>           </a:t>
            </a:r>
            <a:endParaRPr lang="ru-RU" b="1" dirty="0">
              <a:solidFill>
                <a:schemeClr val="accent2">
                  <a:lumMod val="75000"/>
                </a:schemeClr>
              </a:solidFill>
              <a:latin typeface="Times New Roman" pitchFamily="18" charset="0"/>
              <a:cs typeface="Times New Roman" pitchFamily="18" charset="0"/>
            </a:endParaRPr>
          </a:p>
        </p:txBody>
      </p:sp>
      <p:sp>
        <p:nvSpPr>
          <p:cNvPr id="5" name="Rectangle 12"/>
          <p:cNvSpPr>
            <a:spLocks noChangeArrowheads="1"/>
          </p:cNvSpPr>
          <p:nvPr/>
        </p:nvSpPr>
        <p:spPr bwMode="auto">
          <a:xfrm>
            <a:off x="0" y="1219200"/>
            <a:ext cx="8869490" cy="461665"/>
          </a:xfrm>
          <a:prstGeom prst="rect">
            <a:avLst/>
          </a:prstGeom>
          <a:noFill/>
          <a:ln w="9525">
            <a:noFill/>
            <a:miter lim="800000"/>
            <a:headEnd/>
            <a:tailEnd/>
          </a:ln>
        </p:spPr>
        <p:txBody>
          <a:bodyPr wrap="square" anchor="ctr">
            <a:spAutoFit/>
          </a:bodyPr>
          <a:lstStyle/>
          <a:p>
            <a:pPr eaLnBrk="0" hangingPunct="0">
              <a:defRPr/>
            </a:pPr>
            <a:r>
              <a:rPr lang="ru-RU" sz="2400" b="1" dirty="0" smtClean="0">
                <a:solidFill>
                  <a:schemeClr val="bg1"/>
                </a:solidFill>
                <a:latin typeface="Times New Roman" pitchFamily="18" charset="0"/>
                <a:cs typeface="Times New Roman" pitchFamily="18" charset="0"/>
              </a:rPr>
              <a:t>       </a:t>
            </a:r>
            <a:endParaRPr lang="ru-RU" sz="2400" dirty="0" smtClean="0">
              <a:solidFill>
                <a:schemeClr val="bg1"/>
              </a:solidFill>
              <a:latin typeface="Times New Roman" pitchFamily="18" charset="0"/>
              <a:cs typeface="Times New Roman" pitchFamily="18" charset="0"/>
            </a:endParaRPr>
          </a:p>
        </p:txBody>
      </p:sp>
      <p:sp>
        <p:nvSpPr>
          <p:cNvPr id="2" name="Прямоугольник 1"/>
          <p:cNvSpPr/>
          <p:nvPr/>
        </p:nvSpPr>
        <p:spPr>
          <a:xfrm>
            <a:off x="251520" y="1961108"/>
            <a:ext cx="8064896" cy="461665"/>
          </a:xfrm>
          <a:prstGeom prst="rect">
            <a:avLst/>
          </a:prstGeom>
        </p:spPr>
        <p:txBody>
          <a:bodyPr wrap="square">
            <a:spAutoFit/>
          </a:bodyPr>
          <a:lstStyle/>
          <a:p>
            <a:pPr algn="ctr"/>
            <a:r>
              <a:rPr lang="ru-RU" sz="2400" dirty="0" smtClean="0">
                <a:solidFill>
                  <a:srgbClr val="C00000"/>
                </a:solidFill>
              </a:rPr>
              <a:t>. </a:t>
            </a:r>
            <a:r>
              <a:rPr lang="ru-RU" sz="2400" dirty="0" smtClean="0">
                <a:solidFill>
                  <a:srgbClr val="C00000"/>
                </a:solidFill>
              </a:rPr>
              <a:t>.</a:t>
            </a:r>
            <a:endParaRPr lang="ru-RU" sz="2400" dirty="0">
              <a:solidFill>
                <a:srgbClr val="C00000"/>
              </a:solidFill>
            </a:endParaRPr>
          </a:p>
        </p:txBody>
      </p:sp>
      <p:sp>
        <p:nvSpPr>
          <p:cNvPr id="4" name="Прямоугольник 3"/>
          <p:cNvSpPr/>
          <p:nvPr/>
        </p:nvSpPr>
        <p:spPr>
          <a:xfrm>
            <a:off x="827584" y="1450032"/>
            <a:ext cx="7272808" cy="5170646"/>
          </a:xfrm>
          <a:prstGeom prst="rect">
            <a:avLst/>
          </a:prstGeom>
        </p:spPr>
        <p:txBody>
          <a:bodyPr wrap="square">
            <a:spAutoFit/>
          </a:bodyPr>
          <a:lstStyle/>
          <a:p>
            <a:pPr algn="just"/>
            <a:r>
              <a:rPr lang="kk-KZ" dirty="0" smtClean="0"/>
              <a:t>.</a:t>
            </a:r>
            <a:endParaRPr lang="ru-RU" sz="2400" b="1" dirty="0">
              <a:solidFill>
                <a:schemeClr val="accent3">
                  <a:lumMod val="50000"/>
                </a:schemeClr>
              </a:solidFill>
              <a:latin typeface="Times New Roman" panose="02020603050405020304" pitchFamily="18" charset="0"/>
              <a:cs typeface="Times New Roman" panose="02020603050405020304" pitchFamily="18" charset="0"/>
            </a:endParaRPr>
          </a:p>
          <a:p>
            <a:pPr algn="just"/>
            <a:r>
              <a:rPr lang="kk-KZ" sz="2400" b="1" dirty="0">
                <a:solidFill>
                  <a:schemeClr val="accent3">
                    <a:lumMod val="50000"/>
                  </a:schemeClr>
                </a:solidFill>
                <a:latin typeface="Times New Roman" panose="02020603050405020304" pitchFamily="18" charset="0"/>
                <a:cs typeface="Times New Roman" panose="02020603050405020304" pitchFamily="18" charset="0"/>
              </a:rPr>
              <a:t>4) </a:t>
            </a:r>
            <a:r>
              <a:rPr lang="kk-KZ" sz="2400" b="1" i="1" dirty="0">
                <a:solidFill>
                  <a:schemeClr val="accent3">
                    <a:lumMod val="50000"/>
                  </a:schemeClr>
                </a:solidFill>
                <a:latin typeface="Times New Roman" panose="02020603050405020304" pitchFamily="18" charset="0"/>
                <a:cs typeface="Times New Roman" panose="02020603050405020304" pitchFamily="18" charset="0"/>
              </a:rPr>
              <a:t>Еңбек және шығармашылық</a:t>
            </a:r>
            <a:r>
              <a:rPr lang="kk-KZ" sz="2400" b="1" dirty="0">
                <a:solidFill>
                  <a:schemeClr val="accent3">
                    <a:lumMod val="50000"/>
                  </a:schemeClr>
                </a:solidFill>
                <a:latin typeface="Times New Roman" panose="02020603050405020304" pitchFamily="18" charset="0"/>
                <a:cs typeface="Times New Roman" panose="02020603050405020304" pitchFamily="18" charset="0"/>
              </a:rPr>
              <a:t> – адал еңбекті бағалай білу, мақсатқа жетудегі күш-жігер мен табандылық, жаңа құндылықтарды қалыптастыруда білім мен дағдыларды шығармашылықпен қолдану.</a:t>
            </a:r>
            <a:endParaRPr lang="ru-RU" sz="2400" b="1" dirty="0">
              <a:solidFill>
                <a:schemeClr val="accent3">
                  <a:lumMod val="50000"/>
                </a:schemeClr>
              </a:solidFill>
              <a:latin typeface="Times New Roman" panose="02020603050405020304" pitchFamily="18" charset="0"/>
              <a:cs typeface="Times New Roman" panose="02020603050405020304" pitchFamily="18" charset="0"/>
            </a:endParaRPr>
          </a:p>
          <a:p>
            <a:pPr algn="just"/>
            <a:r>
              <a:rPr lang="kk-KZ" sz="2400" b="1" dirty="0">
                <a:solidFill>
                  <a:schemeClr val="accent3">
                    <a:lumMod val="50000"/>
                  </a:schemeClr>
                </a:solidFill>
                <a:latin typeface="Times New Roman" panose="02020603050405020304" pitchFamily="18" charset="0"/>
                <a:cs typeface="Times New Roman" panose="02020603050405020304" pitchFamily="18" charset="0"/>
              </a:rPr>
              <a:t>5) </a:t>
            </a:r>
            <a:r>
              <a:rPr lang="kk-KZ" sz="2400" b="1" i="1" dirty="0">
                <a:solidFill>
                  <a:schemeClr val="accent3">
                    <a:lumMod val="50000"/>
                  </a:schemeClr>
                </a:solidFill>
                <a:latin typeface="Times New Roman" panose="02020603050405020304" pitchFamily="18" charset="0"/>
                <a:cs typeface="Times New Roman" panose="02020603050405020304" pitchFamily="18" charset="0"/>
              </a:rPr>
              <a:t>Ашықтық</a:t>
            </a:r>
            <a:r>
              <a:rPr lang="kk-KZ" sz="2400" b="1" dirty="0">
                <a:solidFill>
                  <a:schemeClr val="accent3">
                    <a:lumMod val="50000"/>
                  </a:schemeClr>
                </a:solidFill>
                <a:latin typeface="Times New Roman" panose="02020603050405020304" pitchFamily="18" charset="0"/>
                <a:cs typeface="Times New Roman" panose="02020603050405020304" pitchFamily="18" charset="0"/>
              </a:rPr>
              <a:t> – сананың ашықтығы, эмоционалдық кемелдік және айналаға жанашырлық таныта білу қабілеті.</a:t>
            </a:r>
            <a:endParaRPr lang="ru-RU" sz="2400" b="1" dirty="0">
              <a:solidFill>
                <a:schemeClr val="accent3">
                  <a:lumMod val="50000"/>
                </a:schemeClr>
              </a:solidFill>
              <a:latin typeface="Times New Roman" panose="02020603050405020304" pitchFamily="18" charset="0"/>
              <a:cs typeface="Times New Roman" panose="02020603050405020304" pitchFamily="18" charset="0"/>
            </a:endParaRPr>
          </a:p>
          <a:p>
            <a:pPr algn="just"/>
            <a:r>
              <a:rPr lang="kk-KZ" sz="2400" b="1" dirty="0">
                <a:solidFill>
                  <a:schemeClr val="accent3">
                    <a:lumMod val="50000"/>
                  </a:schemeClr>
                </a:solidFill>
                <a:latin typeface="Times New Roman" panose="02020603050405020304" pitchFamily="18" charset="0"/>
                <a:cs typeface="Times New Roman" panose="02020603050405020304" pitchFamily="18" charset="0"/>
              </a:rPr>
              <a:t>6) </a:t>
            </a:r>
            <a:r>
              <a:rPr lang="kk-KZ" sz="2400" b="1" i="1" dirty="0">
                <a:solidFill>
                  <a:schemeClr val="accent3">
                    <a:lumMod val="50000"/>
                  </a:schemeClr>
                </a:solidFill>
                <a:latin typeface="Times New Roman" panose="02020603050405020304" pitchFamily="18" charset="0"/>
                <a:cs typeface="Times New Roman" panose="02020603050405020304" pitchFamily="18" charset="0"/>
              </a:rPr>
              <a:t>Өмір бойы білім алу</a:t>
            </a:r>
            <a:r>
              <a:rPr lang="kk-KZ" sz="2400" b="1" dirty="0">
                <a:solidFill>
                  <a:schemeClr val="accent3">
                    <a:lumMod val="50000"/>
                  </a:schemeClr>
                </a:solidFill>
                <a:latin typeface="Times New Roman" panose="02020603050405020304" pitchFamily="18" charset="0"/>
                <a:cs typeface="Times New Roman" panose="02020603050405020304" pitchFamily="18" charset="0"/>
              </a:rPr>
              <a:t> – цифрлық және инновация дәуірінде үздіксіз өзін-өзі тәрбиелеу және өзін-өзі жетілдіру дағдыларын дамыту арқылы үнемі білімге ұмтылу және ой-өрісін кеңейту</a:t>
            </a:r>
            <a:r>
              <a:rPr lang="kk-KZ" dirty="0"/>
              <a:t>. </a:t>
            </a:r>
            <a:endParaRPr lang="ru-RU" dirty="0"/>
          </a:p>
          <a:p>
            <a:r>
              <a:rPr lang="kk-KZ" dirty="0"/>
              <a:t> </a:t>
            </a:r>
            <a:endParaRPr lang="ru-RU" dirty="0"/>
          </a:p>
        </p:txBody>
      </p:sp>
    </p:spTree>
    <p:extLst>
      <p:ext uri="{BB962C8B-B14F-4D97-AF65-F5344CB8AC3E}">
        <p14:creationId xmlns:p14="http://schemas.microsoft.com/office/powerpoint/2010/main" val="169404902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8" name="Rectangle 5"/>
          <p:cNvSpPr>
            <a:spLocks noGrp="1" noChangeArrowheads="1"/>
          </p:cNvSpPr>
          <p:nvPr>
            <p:ph type="ftr" sz="quarter" idx="3"/>
          </p:nvPr>
        </p:nvSpPr>
        <p:spPr>
          <a:xfrm flipV="1">
            <a:off x="7936157" y="433115"/>
            <a:ext cx="846784" cy="476490"/>
          </a:xfrm>
        </p:spPr>
        <p:txBody>
          <a:bodyPr/>
          <a:lstStyle/>
          <a:p>
            <a:pPr lvl="0"/>
            <a:endParaRPr lang="en-US" dirty="0">
              <a:solidFill>
                <a:srgbClr val="000000"/>
              </a:solidFill>
            </a:endParaRPr>
          </a:p>
          <a:p>
            <a:endParaRPr lang="en-US" dirty="0"/>
          </a:p>
        </p:txBody>
      </p:sp>
      <p:sp>
        <p:nvSpPr>
          <p:cNvPr id="3" name="Прямоугольник 2"/>
          <p:cNvSpPr/>
          <p:nvPr/>
        </p:nvSpPr>
        <p:spPr>
          <a:xfrm>
            <a:off x="251520" y="430255"/>
            <a:ext cx="4320480" cy="607311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400" dirty="0" err="1"/>
              <a:t>Ақыл</a:t>
            </a:r>
            <a:r>
              <a:rPr lang="ru-RU" sz="2400" dirty="0"/>
              <a:t>, </a:t>
            </a:r>
            <a:r>
              <a:rPr lang="ru-RU" sz="2400" dirty="0" err="1"/>
              <a:t>қайрат</a:t>
            </a:r>
            <a:r>
              <a:rPr lang="ru-RU" sz="2400" dirty="0"/>
              <a:t>, </a:t>
            </a:r>
            <a:r>
              <a:rPr lang="ru-RU" sz="2400" dirty="0" err="1"/>
              <a:t>жүректі</a:t>
            </a:r>
            <a:r>
              <a:rPr lang="ru-RU" sz="2400" dirty="0"/>
              <a:t> </a:t>
            </a:r>
            <a:r>
              <a:rPr lang="ru-RU" sz="2400" dirty="0" err="1"/>
              <a:t>бірдей</a:t>
            </a:r>
            <a:r>
              <a:rPr lang="ru-RU" sz="2400" dirty="0"/>
              <a:t> </a:t>
            </a:r>
            <a:r>
              <a:rPr lang="ru-RU" sz="2400" dirty="0" err="1"/>
              <a:t>ұста</a:t>
            </a:r>
            <a:r>
              <a:rPr lang="ru-RU" sz="2400" dirty="0"/>
              <a:t>,</a:t>
            </a:r>
            <a:br>
              <a:rPr lang="ru-RU" sz="2400" dirty="0"/>
            </a:br>
            <a:r>
              <a:rPr lang="ru-RU" sz="2400" dirty="0"/>
              <a:t>Сонда </a:t>
            </a:r>
            <a:r>
              <a:rPr lang="ru-RU" sz="2400" dirty="0" err="1"/>
              <a:t>толық</a:t>
            </a:r>
            <a:r>
              <a:rPr lang="ru-RU" sz="2400" dirty="0"/>
              <a:t> </a:t>
            </a:r>
            <a:r>
              <a:rPr lang="ru-RU" sz="2400" dirty="0" err="1"/>
              <a:t>боласың</a:t>
            </a:r>
            <a:r>
              <a:rPr lang="ru-RU" sz="2400" dirty="0"/>
              <a:t> </a:t>
            </a:r>
            <a:r>
              <a:rPr lang="ru-RU" sz="2400" dirty="0" err="1"/>
              <a:t>елден</a:t>
            </a:r>
            <a:r>
              <a:rPr lang="ru-RU" sz="2400" dirty="0"/>
              <a:t> </a:t>
            </a:r>
            <a:r>
              <a:rPr lang="ru-RU" sz="2400" dirty="0" err="1"/>
              <a:t>бөлек</a:t>
            </a:r>
            <a:r>
              <a:rPr lang="ru-RU" sz="2400" dirty="0"/>
              <a:t>.</a:t>
            </a:r>
            <a:br>
              <a:rPr lang="ru-RU" sz="2400" dirty="0"/>
            </a:br>
            <a:r>
              <a:rPr lang="ru-RU" sz="2400" dirty="0"/>
              <a:t>Жеке-</a:t>
            </a:r>
            <a:r>
              <a:rPr lang="ru-RU" sz="2400" dirty="0" err="1"/>
              <a:t>жеке</a:t>
            </a:r>
            <a:r>
              <a:rPr lang="ru-RU" sz="2400" dirty="0"/>
              <a:t> </a:t>
            </a:r>
            <a:r>
              <a:rPr lang="ru-RU" sz="2400" dirty="0" err="1"/>
              <a:t>біреуі</a:t>
            </a:r>
            <a:r>
              <a:rPr lang="ru-RU" sz="2400" dirty="0"/>
              <a:t> </a:t>
            </a:r>
            <a:r>
              <a:rPr lang="ru-RU" sz="2400" dirty="0" err="1"/>
              <a:t>жарытпайды</a:t>
            </a:r>
            <a:r>
              <a:rPr lang="ru-RU" sz="2400" dirty="0"/>
              <a:t>,</a:t>
            </a:r>
            <a:br>
              <a:rPr lang="ru-RU" sz="2400" dirty="0"/>
            </a:br>
            <a:r>
              <a:rPr lang="ru-RU" sz="2400" dirty="0" err="1"/>
              <a:t>Жолда</a:t>
            </a:r>
            <a:r>
              <a:rPr lang="ru-RU" sz="2400" dirty="0"/>
              <a:t> </a:t>
            </a:r>
            <a:r>
              <a:rPr lang="ru-RU" sz="2400" dirty="0" err="1"/>
              <a:t>жоқ</a:t>
            </a:r>
            <a:r>
              <a:rPr lang="ru-RU" sz="2400" dirty="0"/>
              <a:t> </a:t>
            </a:r>
            <a:r>
              <a:rPr lang="ru-RU" sz="2400" dirty="0" err="1"/>
              <a:t>жарым</a:t>
            </a:r>
            <a:r>
              <a:rPr lang="ru-RU" sz="2400" dirty="0"/>
              <a:t> </a:t>
            </a:r>
            <a:r>
              <a:rPr lang="ru-RU" sz="2400" dirty="0" err="1"/>
              <a:t>есті</a:t>
            </a:r>
            <a:r>
              <a:rPr lang="ru-RU" sz="2400" dirty="0"/>
              <a:t> «</a:t>
            </a:r>
            <a:r>
              <a:rPr lang="ru-RU" sz="2400" dirty="0" err="1"/>
              <a:t>жақсы</a:t>
            </a:r>
            <a:r>
              <a:rPr lang="ru-RU" sz="2400" dirty="0"/>
              <a:t>» </a:t>
            </a:r>
            <a:r>
              <a:rPr lang="ru-RU" sz="2400" dirty="0" err="1"/>
              <a:t>демек</a:t>
            </a:r>
            <a:r>
              <a:rPr lang="ru-RU" sz="2400" dirty="0"/>
              <a:t>.</a:t>
            </a:r>
            <a:br>
              <a:rPr lang="ru-RU" sz="2400" dirty="0"/>
            </a:br>
            <a:r>
              <a:rPr lang="ru-RU" sz="2400" dirty="0" err="1"/>
              <a:t>Ақыл</a:t>
            </a:r>
            <a:r>
              <a:rPr lang="ru-RU" sz="2400" dirty="0"/>
              <a:t> да, </a:t>
            </a:r>
            <a:r>
              <a:rPr lang="ru-RU" sz="2400" dirty="0" err="1"/>
              <a:t>ашу</a:t>
            </a:r>
            <a:r>
              <a:rPr lang="ru-RU" sz="2400" dirty="0"/>
              <a:t> да </a:t>
            </a:r>
            <a:r>
              <a:rPr lang="ru-RU" sz="2400" dirty="0" err="1"/>
              <a:t>жоқ</a:t>
            </a:r>
            <a:r>
              <a:rPr lang="ru-RU" sz="2400" dirty="0"/>
              <a:t>, </a:t>
            </a:r>
            <a:r>
              <a:rPr lang="ru-RU" sz="2400" dirty="0" err="1"/>
              <a:t>күлкі</a:t>
            </a:r>
            <a:r>
              <a:rPr lang="ru-RU" sz="2400" dirty="0"/>
              <a:t> де </a:t>
            </a:r>
            <a:r>
              <a:rPr lang="ru-RU" sz="2400" dirty="0" err="1"/>
              <a:t>жоқ</a:t>
            </a:r>
            <a:r>
              <a:rPr lang="ru-RU" sz="2400" dirty="0"/>
              <a:t>,</a:t>
            </a:r>
            <a:br>
              <a:rPr lang="ru-RU" sz="2400" dirty="0"/>
            </a:br>
            <a:r>
              <a:rPr lang="ru-RU" sz="2400" dirty="0" err="1"/>
              <a:t>Тулап</a:t>
            </a:r>
            <a:r>
              <a:rPr lang="ru-RU" sz="2400" dirty="0"/>
              <a:t>, </a:t>
            </a:r>
            <a:r>
              <a:rPr lang="ru-RU" sz="2400" dirty="0" err="1"/>
              <a:t>қайнап</a:t>
            </a:r>
            <a:r>
              <a:rPr lang="ru-RU" sz="2400" dirty="0"/>
              <a:t> </a:t>
            </a:r>
            <a:r>
              <a:rPr lang="ru-RU" sz="2400" dirty="0" err="1"/>
              <a:t>бір</a:t>
            </a:r>
            <a:r>
              <a:rPr lang="ru-RU" sz="2400" dirty="0"/>
              <a:t> </a:t>
            </a:r>
            <a:r>
              <a:rPr lang="ru-RU" sz="2400" dirty="0" err="1"/>
              <a:t>жүрек</a:t>
            </a:r>
            <a:r>
              <a:rPr lang="ru-RU" sz="2400" dirty="0"/>
              <a:t> </a:t>
            </a:r>
            <a:r>
              <a:rPr lang="ru-RU" sz="2400" dirty="0" err="1"/>
              <a:t>қылады</a:t>
            </a:r>
            <a:r>
              <a:rPr lang="ru-RU" sz="2400" dirty="0"/>
              <a:t> </a:t>
            </a:r>
            <a:r>
              <a:rPr lang="ru-RU" sz="2400" dirty="0" err="1"/>
              <a:t>әлек</a:t>
            </a:r>
            <a:r>
              <a:rPr lang="ru-RU" sz="2400" dirty="0"/>
              <a:t>.</a:t>
            </a:r>
            <a:br>
              <a:rPr lang="ru-RU" sz="2400" dirty="0"/>
            </a:br>
            <a:r>
              <a:rPr lang="ru-RU" sz="2400" dirty="0" err="1"/>
              <a:t>Біреуінің</a:t>
            </a:r>
            <a:r>
              <a:rPr lang="ru-RU" sz="2400" dirty="0"/>
              <a:t> </a:t>
            </a:r>
            <a:r>
              <a:rPr lang="ru-RU" sz="2400" dirty="0" err="1"/>
              <a:t>күні</a:t>
            </a:r>
            <a:r>
              <a:rPr lang="ru-RU" sz="2400" dirty="0"/>
              <a:t> </a:t>
            </a:r>
            <a:r>
              <a:rPr lang="ru-RU" sz="2400" dirty="0" err="1"/>
              <a:t>жоқ</a:t>
            </a:r>
            <a:r>
              <a:rPr lang="ru-RU" sz="2400" dirty="0"/>
              <a:t>, </a:t>
            </a:r>
            <a:r>
              <a:rPr lang="ru-RU" sz="2400" dirty="0" err="1"/>
              <a:t>біреуінсіз</a:t>
            </a:r>
            <a:r>
              <a:rPr lang="ru-RU" sz="2400" dirty="0"/>
              <a:t>,</a:t>
            </a:r>
            <a:br>
              <a:rPr lang="ru-RU" sz="2400" dirty="0"/>
            </a:br>
            <a:r>
              <a:rPr lang="ru-RU" sz="2400" dirty="0" err="1"/>
              <a:t>Ғылым</a:t>
            </a:r>
            <a:r>
              <a:rPr lang="ru-RU" sz="2400" dirty="0"/>
              <a:t> - </a:t>
            </a:r>
            <a:r>
              <a:rPr lang="ru-RU" sz="2400" dirty="0" err="1"/>
              <a:t>сол</a:t>
            </a:r>
            <a:r>
              <a:rPr lang="ru-RU" sz="2400" dirty="0"/>
              <a:t> </a:t>
            </a:r>
            <a:r>
              <a:rPr lang="ru-RU" sz="2400" dirty="0" err="1"/>
              <a:t>үшеуінің</a:t>
            </a:r>
            <a:r>
              <a:rPr lang="ru-RU" sz="2400" dirty="0"/>
              <a:t> </a:t>
            </a:r>
            <a:r>
              <a:rPr lang="ru-RU" sz="2400" dirty="0" err="1"/>
              <a:t>жөнін</a:t>
            </a:r>
            <a:r>
              <a:rPr lang="ru-RU" sz="2400" dirty="0"/>
              <a:t> </a:t>
            </a:r>
            <a:r>
              <a:rPr lang="ru-RU" sz="2400" dirty="0" err="1"/>
              <a:t>білмек</a:t>
            </a:r>
            <a:r>
              <a:rPr lang="ru-RU" sz="2400" dirty="0"/>
              <a:t>.</a:t>
            </a:r>
            <a:endParaRPr lang="ru-RU" sz="2400" b="1" dirty="0">
              <a:solidFill>
                <a:srgbClr val="C00000"/>
              </a:solidFill>
            </a:endParaRPr>
          </a:p>
        </p:txBody>
      </p:sp>
      <p:sp>
        <p:nvSpPr>
          <p:cNvPr id="4" name="TextBox 3"/>
          <p:cNvSpPr txBox="1"/>
          <p:nvPr/>
        </p:nvSpPr>
        <p:spPr>
          <a:xfrm>
            <a:off x="5147973" y="2072735"/>
            <a:ext cx="2683812" cy="369332"/>
          </a:xfrm>
          <a:prstGeom prst="rect">
            <a:avLst/>
          </a:prstGeom>
          <a:noFill/>
        </p:spPr>
        <p:txBody>
          <a:bodyPr wrap="none" rtlCol="0">
            <a:spAutoFit/>
          </a:bodyPr>
          <a:lstStyle/>
          <a:p>
            <a:r>
              <a:rPr lang="kk-KZ" b="1" dirty="0" smtClean="0">
                <a:solidFill>
                  <a:schemeClr val="bg1"/>
                </a:solidFill>
              </a:rPr>
              <a:t>АБАЙ ҚҰНАНБАЙҰЛЫ</a:t>
            </a:r>
            <a:endParaRPr lang="ru-RU" b="1" dirty="0">
              <a:solidFill>
                <a:schemeClr val="bg1"/>
              </a:solidFill>
            </a:endParaRPr>
          </a:p>
        </p:txBody>
      </p:sp>
      <p:pic>
        <p:nvPicPr>
          <p:cNvPr id="2050" name="Picture 2" descr="https://altyn-orda.kz/wp-content/uploads/photo_278873-1000x_-2-1000x_.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601070"/>
            <a:ext cx="3744416" cy="2966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53514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Прямоугольник 2"/>
          <p:cNvSpPr/>
          <p:nvPr/>
        </p:nvSpPr>
        <p:spPr>
          <a:xfrm>
            <a:off x="2267744" y="44970"/>
            <a:ext cx="6730725" cy="477054"/>
          </a:xfrm>
          <a:prstGeom prst="rect">
            <a:avLst/>
          </a:prstGeom>
        </p:spPr>
        <p:txBody>
          <a:bodyPr wrap="square">
            <a:spAutoFit/>
          </a:bodyPr>
          <a:lstStyle/>
          <a:p>
            <a:r>
              <a:rPr lang="kk-KZ" sz="2500" b="1" i="1" dirty="0">
                <a:solidFill>
                  <a:schemeClr val="accent3">
                    <a:lumMod val="50000"/>
                  </a:schemeClr>
                </a:solidFill>
              </a:rPr>
              <a:t>Салауатты өмір </a:t>
            </a:r>
            <a:r>
              <a:rPr lang="kk-KZ" sz="2500" b="1" i="1" dirty="0" smtClean="0">
                <a:solidFill>
                  <a:schemeClr val="accent3">
                    <a:lumMod val="50000"/>
                  </a:schemeClr>
                </a:solidFill>
              </a:rPr>
              <a:t>салтына </a:t>
            </a:r>
            <a:r>
              <a:rPr lang="kk-KZ" sz="2500" b="1" i="1" dirty="0">
                <a:solidFill>
                  <a:schemeClr val="accent3">
                    <a:lumMod val="50000"/>
                  </a:schemeClr>
                </a:solidFill>
              </a:rPr>
              <a:t>тәрбиелеу</a:t>
            </a:r>
            <a:r>
              <a:rPr lang="kk-KZ" sz="2500" dirty="0">
                <a:solidFill>
                  <a:schemeClr val="accent3">
                    <a:lumMod val="50000"/>
                  </a:schemeClr>
                </a:solidFill>
              </a:rPr>
              <a:t> </a:t>
            </a:r>
            <a:endParaRPr lang="ru-RU" sz="2500" b="1" dirty="0">
              <a:solidFill>
                <a:schemeClr val="accent2">
                  <a:lumMod val="75000"/>
                </a:schemeClr>
              </a:solidFill>
              <a:latin typeface="Times New Roman" pitchFamily="18" charset="0"/>
              <a:cs typeface="Times New Roman" pitchFamily="18" charset="0"/>
            </a:endParaRPr>
          </a:p>
        </p:txBody>
      </p:sp>
      <p:sp>
        <p:nvSpPr>
          <p:cNvPr id="5" name="Rectangle 12"/>
          <p:cNvSpPr>
            <a:spLocks noChangeArrowheads="1"/>
          </p:cNvSpPr>
          <p:nvPr/>
        </p:nvSpPr>
        <p:spPr bwMode="auto">
          <a:xfrm>
            <a:off x="0" y="1219200"/>
            <a:ext cx="8869490" cy="461665"/>
          </a:xfrm>
          <a:prstGeom prst="rect">
            <a:avLst/>
          </a:prstGeom>
          <a:noFill/>
          <a:ln w="9525">
            <a:noFill/>
            <a:miter lim="800000"/>
            <a:headEnd/>
            <a:tailEnd/>
          </a:ln>
        </p:spPr>
        <p:txBody>
          <a:bodyPr wrap="square" anchor="ctr">
            <a:spAutoFit/>
          </a:bodyPr>
          <a:lstStyle/>
          <a:p>
            <a:pPr eaLnBrk="0" hangingPunct="0">
              <a:defRPr/>
            </a:pPr>
            <a:r>
              <a:rPr lang="ru-RU" sz="2400" b="1" dirty="0" smtClean="0">
                <a:solidFill>
                  <a:schemeClr val="bg1"/>
                </a:solidFill>
                <a:latin typeface="Times New Roman" pitchFamily="18" charset="0"/>
                <a:cs typeface="Times New Roman" pitchFamily="18" charset="0"/>
              </a:rPr>
              <a:t>       </a:t>
            </a:r>
            <a:endParaRPr lang="ru-RU" sz="2400" dirty="0" smtClean="0">
              <a:solidFill>
                <a:schemeClr val="bg1"/>
              </a:solidFill>
              <a:latin typeface="Times New Roman" pitchFamily="18" charset="0"/>
              <a:cs typeface="Times New Roman" pitchFamily="18" charset="0"/>
            </a:endParaRPr>
          </a:p>
        </p:txBody>
      </p:sp>
      <p:sp>
        <p:nvSpPr>
          <p:cNvPr id="2" name="Прямоугольник 1"/>
          <p:cNvSpPr/>
          <p:nvPr/>
        </p:nvSpPr>
        <p:spPr>
          <a:xfrm>
            <a:off x="251520" y="1776441"/>
            <a:ext cx="8064896" cy="3539430"/>
          </a:xfrm>
          <a:prstGeom prst="rect">
            <a:avLst/>
          </a:prstGeom>
        </p:spPr>
        <p:txBody>
          <a:bodyPr wrap="square">
            <a:spAutoFit/>
          </a:bodyPr>
          <a:lstStyle/>
          <a:p>
            <a:pPr algn="just"/>
            <a:r>
              <a:rPr lang="kk-KZ" sz="2800" dirty="0" smtClean="0">
                <a:solidFill>
                  <a:srgbClr val="002060"/>
                </a:solidFill>
              </a:rPr>
              <a:t>саналы </a:t>
            </a:r>
            <a:r>
              <a:rPr lang="kk-KZ" sz="2800" dirty="0">
                <a:solidFill>
                  <a:srgbClr val="002060"/>
                </a:solidFill>
              </a:rPr>
              <a:t>таңдау дағдыларын дамыту, жауапкершілік пен құрмет құндылықтарын сіңіру, сондай-ақ салауатты өмір салты мәдениетін қалыптастыру және баланың қауіпсіздігі үшін оңтайлы кеңістік құру арқылы балаларды өзінің дене және психикалық денсаулығына қамқорлық жасауды үйренуді білдіреді. </a:t>
            </a:r>
            <a:endParaRPr lang="ru-RU" sz="2800" dirty="0">
              <a:solidFill>
                <a:srgbClr val="002060"/>
              </a:solidFill>
            </a:endParaRPr>
          </a:p>
        </p:txBody>
      </p:sp>
    </p:spTree>
    <p:extLst>
      <p:ext uri="{BB962C8B-B14F-4D97-AF65-F5344CB8AC3E}">
        <p14:creationId xmlns:p14="http://schemas.microsoft.com/office/powerpoint/2010/main" val="307278653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Прямоугольник 2"/>
          <p:cNvSpPr/>
          <p:nvPr/>
        </p:nvSpPr>
        <p:spPr>
          <a:xfrm>
            <a:off x="3364432" y="44970"/>
            <a:ext cx="5634037" cy="800219"/>
          </a:xfrm>
          <a:prstGeom prst="rect">
            <a:avLst/>
          </a:prstGeom>
        </p:spPr>
        <p:txBody>
          <a:bodyPr wrap="square">
            <a:spAutoFit/>
          </a:bodyPr>
          <a:lstStyle/>
          <a:p>
            <a:pPr lvl="0" algn="ctr"/>
            <a:r>
              <a:rPr lang="ru-RU" sz="2800" b="1" dirty="0" err="1" smtClean="0">
                <a:solidFill>
                  <a:srgbClr val="C00000"/>
                </a:solidFill>
                <a:latin typeface="Times New Roman" pitchFamily="18" charset="0"/>
                <a:cs typeface="Times New Roman" pitchFamily="18" charset="0"/>
              </a:rPr>
              <a:t>Рухани-адамгершілік</a:t>
            </a:r>
            <a:r>
              <a:rPr lang="ru-RU" sz="2800" b="1" dirty="0" smtClean="0">
                <a:solidFill>
                  <a:srgbClr val="C00000"/>
                </a:solidFill>
                <a:latin typeface="Times New Roman" pitchFamily="18" charset="0"/>
                <a:cs typeface="Times New Roman" pitchFamily="18" charset="0"/>
              </a:rPr>
              <a:t> </a:t>
            </a:r>
            <a:r>
              <a:rPr lang="kk-KZ" sz="2800" b="1" dirty="0" smtClean="0">
                <a:solidFill>
                  <a:srgbClr val="C00000"/>
                </a:solidFill>
                <a:latin typeface="Times New Roman" pitchFamily="18" charset="0"/>
                <a:cs typeface="Times New Roman" pitchFamily="18" charset="0"/>
              </a:rPr>
              <a:t>тәрбие</a:t>
            </a:r>
            <a:endParaRPr lang="ru-RU" sz="2800" b="1" dirty="0" smtClean="0">
              <a:solidFill>
                <a:schemeClr val="accent2">
                  <a:lumMod val="75000"/>
                </a:schemeClr>
              </a:solidFill>
              <a:latin typeface="Times New Roman" pitchFamily="18" charset="0"/>
              <a:cs typeface="Times New Roman" pitchFamily="18" charset="0"/>
            </a:endParaRPr>
          </a:p>
          <a:p>
            <a:r>
              <a:rPr lang="ru-RU" b="1" dirty="0" smtClean="0">
                <a:solidFill>
                  <a:schemeClr val="accent2">
                    <a:lumMod val="75000"/>
                  </a:schemeClr>
                </a:solidFill>
                <a:latin typeface="Times New Roman" pitchFamily="18" charset="0"/>
                <a:cs typeface="Times New Roman" pitchFamily="18" charset="0"/>
              </a:rPr>
              <a:t>           </a:t>
            </a:r>
            <a:endParaRPr lang="ru-RU" b="1" dirty="0">
              <a:solidFill>
                <a:schemeClr val="accent2">
                  <a:lumMod val="75000"/>
                </a:schemeClr>
              </a:solidFill>
              <a:latin typeface="Times New Roman" pitchFamily="18" charset="0"/>
              <a:cs typeface="Times New Roman" pitchFamily="18" charset="0"/>
            </a:endParaRPr>
          </a:p>
        </p:txBody>
      </p:sp>
      <p:sp>
        <p:nvSpPr>
          <p:cNvPr id="5" name="Rectangle 12"/>
          <p:cNvSpPr>
            <a:spLocks noChangeArrowheads="1"/>
          </p:cNvSpPr>
          <p:nvPr/>
        </p:nvSpPr>
        <p:spPr bwMode="auto">
          <a:xfrm>
            <a:off x="0" y="1219200"/>
            <a:ext cx="8869490" cy="461665"/>
          </a:xfrm>
          <a:prstGeom prst="rect">
            <a:avLst/>
          </a:prstGeom>
          <a:noFill/>
          <a:ln w="9525">
            <a:noFill/>
            <a:miter lim="800000"/>
            <a:headEnd/>
            <a:tailEnd/>
          </a:ln>
        </p:spPr>
        <p:txBody>
          <a:bodyPr wrap="square" anchor="ctr">
            <a:spAutoFit/>
          </a:bodyPr>
          <a:lstStyle/>
          <a:p>
            <a:pPr eaLnBrk="0" hangingPunct="0">
              <a:defRPr/>
            </a:pPr>
            <a:r>
              <a:rPr lang="ru-RU" sz="2400" b="1" dirty="0" smtClean="0">
                <a:solidFill>
                  <a:schemeClr val="bg1"/>
                </a:solidFill>
                <a:latin typeface="Times New Roman" pitchFamily="18" charset="0"/>
                <a:cs typeface="Times New Roman" pitchFamily="18" charset="0"/>
              </a:rPr>
              <a:t>       </a:t>
            </a:r>
            <a:endParaRPr lang="ru-RU" sz="2400" dirty="0" smtClean="0">
              <a:solidFill>
                <a:schemeClr val="bg1"/>
              </a:solidFill>
              <a:latin typeface="Times New Roman" pitchFamily="18" charset="0"/>
              <a:cs typeface="Times New Roman" pitchFamily="18" charset="0"/>
            </a:endParaRPr>
          </a:p>
        </p:txBody>
      </p:sp>
      <p:sp>
        <p:nvSpPr>
          <p:cNvPr id="2" name="Прямоугольник 1"/>
          <p:cNvSpPr/>
          <p:nvPr/>
        </p:nvSpPr>
        <p:spPr>
          <a:xfrm>
            <a:off x="233863" y="1718447"/>
            <a:ext cx="8617970" cy="4154984"/>
          </a:xfrm>
          <a:prstGeom prst="rect">
            <a:avLst/>
          </a:prstGeom>
        </p:spPr>
        <p:txBody>
          <a:bodyPr wrap="square">
            <a:spAutoFit/>
          </a:bodyPr>
          <a:lstStyle/>
          <a:p>
            <a:pPr algn="just"/>
            <a:r>
              <a:rPr lang="kk-KZ" sz="2400" b="1" dirty="0" smtClean="0">
                <a:solidFill>
                  <a:schemeClr val="accent3">
                    <a:lumMod val="50000"/>
                  </a:schemeClr>
                </a:solidFill>
                <a:latin typeface="Times New Roman" panose="02020603050405020304" pitchFamily="18" charset="0"/>
                <a:cs typeface="Times New Roman" panose="02020603050405020304" pitchFamily="18" charset="0"/>
              </a:rPr>
              <a:t>Білім </a:t>
            </a:r>
            <a:r>
              <a:rPr lang="kk-KZ" sz="2400" b="1" dirty="0">
                <a:solidFill>
                  <a:schemeClr val="accent3">
                    <a:lumMod val="50000"/>
                  </a:schemeClr>
                </a:solidFill>
                <a:latin typeface="Times New Roman" panose="02020603050405020304" pitchFamily="18" charset="0"/>
                <a:cs typeface="Times New Roman" panose="02020603050405020304" pitchFamily="18" charset="0"/>
              </a:rPr>
              <a:t>беру ұйымдарында қазақстандық қоғам өмірінің жалпыадамзаттық құндылықтармен, нормалармен және дәстүрлермен сәйкес келетін тұлғаның моральдық-этикалық ұстанымдарын қалыптастыруға ықпал ететін қолайлы орта құруды көздейді. Осы бағыттағы негізгі қызмет әлеуметтік-эмоционалды дағдыларды дамытуға, білім беру ортасындағы қарым-қатынас сапасын жақсартуға, ашықтық, құрмет, ынтымақтастық құндылықтарын сіңіруге, эмоционалды хабардарлық, эмпатия және басқалармен өзара қарым-қатынас дағдыларын дамытуға бағытталуы керек.</a:t>
            </a:r>
            <a:endParaRPr lang="ru-RU" sz="2400" b="1"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56105881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Прямоугольник 2"/>
          <p:cNvSpPr/>
          <p:nvPr/>
        </p:nvSpPr>
        <p:spPr>
          <a:xfrm>
            <a:off x="3364432" y="44970"/>
            <a:ext cx="5634037" cy="369332"/>
          </a:xfrm>
          <a:prstGeom prst="rect">
            <a:avLst/>
          </a:prstGeom>
        </p:spPr>
        <p:txBody>
          <a:bodyPr wrap="square">
            <a:spAutoFit/>
          </a:bodyPr>
          <a:lstStyle/>
          <a:p>
            <a:r>
              <a:rPr lang="ru-RU" b="1" dirty="0" smtClean="0">
                <a:solidFill>
                  <a:schemeClr val="accent2">
                    <a:lumMod val="75000"/>
                  </a:schemeClr>
                </a:solidFill>
                <a:latin typeface="Times New Roman" pitchFamily="18" charset="0"/>
                <a:cs typeface="Times New Roman" pitchFamily="18" charset="0"/>
              </a:rPr>
              <a:t>           </a:t>
            </a:r>
            <a:endParaRPr lang="ru-RU" b="1" dirty="0">
              <a:solidFill>
                <a:schemeClr val="accent2">
                  <a:lumMod val="75000"/>
                </a:schemeClr>
              </a:solidFill>
              <a:latin typeface="Times New Roman" pitchFamily="18" charset="0"/>
              <a:cs typeface="Times New Roman" pitchFamily="18" charset="0"/>
            </a:endParaRPr>
          </a:p>
        </p:txBody>
      </p:sp>
      <p:sp>
        <p:nvSpPr>
          <p:cNvPr id="5" name="Rectangle 12"/>
          <p:cNvSpPr>
            <a:spLocks noChangeArrowheads="1"/>
          </p:cNvSpPr>
          <p:nvPr/>
        </p:nvSpPr>
        <p:spPr bwMode="auto">
          <a:xfrm>
            <a:off x="0" y="1219200"/>
            <a:ext cx="8869490" cy="461665"/>
          </a:xfrm>
          <a:prstGeom prst="rect">
            <a:avLst/>
          </a:prstGeom>
          <a:noFill/>
          <a:ln w="9525">
            <a:noFill/>
            <a:miter lim="800000"/>
            <a:headEnd/>
            <a:tailEnd/>
          </a:ln>
        </p:spPr>
        <p:txBody>
          <a:bodyPr wrap="square" anchor="ctr">
            <a:spAutoFit/>
          </a:bodyPr>
          <a:lstStyle/>
          <a:p>
            <a:pPr eaLnBrk="0" hangingPunct="0">
              <a:defRPr/>
            </a:pPr>
            <a:r>
              <a:rPr lang="ru-RU" sz="2400" b="1" dirty="0" smtClean="0">
                <a:solidFill>
                  <a:schemeClr val="bg1"/>
                </a:solidFill>
                <a:latin typeface="Times New Roman" pitchFamily="18" charset="0"/>
                <a:cs typeface="Times New Roman" pitchFamily="18" charset="0"/>
              </a:rPr>
              <a:t>       </a:t>
            </a:r>
            <a:endParaRPr lang="ru-RU" sz="2400" dirty="0" smtClean="0">
              <a:solidFill>
                <a:schemeClr val="bg1"/>
              </a:solidFill>
              <a:latin typeface="Times New Roman" pitchFamily="18" charset="0"/>
              <a:cs typeface="Times New Roman" pitchFamily="18" charset="0"/>
            </a:endParaRPr>
          </a:p>
        </p:txBody>
      </p:sp>
      <p:sp>
        <p:nvSpPr>
          <p:cNvPr id="2" name="Прямоугольник 1"/>
          <p:cNvSpPr/>
          <p:nvPr/>
        </p:nvSpPr>
        <p:spPr>
          <a:xfrm>
            <a:off x="125760" y="1434962"/>
            <a:ext cx="8617970" cy="4401205"/>
          </a:xfrm>
          <a:prstGeom prst="rect">
            <a:avLst/>
          </a:prstGeom>
        </p:spPr>
        <p:txBody>
          <a:bodyPr wrap="square">
            <a:spAutoFit/>
          </a:bodyPr>
          <a:lstStyle/>
          <a:p>
            <a:pPr algn="just"/>
            <a:r>
              <a:rPr lang="kk-KZ" sz="2400" b="1" dirty="0"/>
              <a:t>	</a:t>
            </a:r>
            <a:r>
              <a:rPr lang="kk-KZ" sz="2800" b="1" dirty="0" smtClean="0">
                <a:solidFill>
                  <a:schemeClr val="accent3">
                    <a:lumMod val="50000"/>
                  </a:schemeClr>
                </a:solidFill>
                <a:latin typeface="Times New Roman" panose="02020603050405020304" pitchFamily="18" charset="0"/>
                <a:cs typeface="Times New Roman" panose="02020603050405020304" pitchFamily="18" charset="0"/>
              </a:rPr>
              <a:t>Қазақстандық </a:t>
            </a:r>
            <a:r>
              <a:rPr lang="kk-KZ" sz="2800" b="1" dirty="0">
                <a:solidFill>
                  <a:schemeClr val="accent3">
                    <a:lumMod val="50000"/>
                  </a:schemeClr>
                </a:solidFill>
                <a:latin typeface="Times New Roman" panose="02020603050405020304" pitchFamily="18" charset="0"/>
                <a:cs typeface="Times New Roman" panose="02020603050405020304" pitchFamily="18" charset="0"/>
              </a:rPr>
              <a:t>оқушылардың мәдени-адамгершілік қасиеттерін дамытпайынша, қазақстандық ұлттық білім беру жүйесін жаңартуды жүзеге асыру мүмкін емес. </a:t>
            </a:r>
            <a:endParaRPr lang="kk-KZ" sz="2800" b="1" dirty="0" smtClean="0">
              <a:solidFill>
                <a:schemeClr val="accent3">
                  <a:lumMod val="50000"/>
                </a:schemeClr>
              </a:solidFill>
              <a:latin typeface="Times New Roman" panose="02020603050405020304" pitchFamily="18" charset="0"/>
              <a:cs typeface="Times New Roman" panose="02020603050405020304" pitchFamily="18" charset="0"/>
            </a:endParaRPr>
          </a:p>
          <a:p>
            <a:pPr algn="just"/>
            <a:r>
              <a:rPr lang="kk-KZ" sz="2800" b="1" dirty="0">
                <a:solidFill>
                  <a:schemeClr val="accent3">
                    <a:lumMod val="50000"/>
                  </a:schemeClr>
                </a:solidFill>
                <a:latin typeface="Times New Roman" panose="02020603050405020304" pitchFamily="18" charset="0"/>
                <a:cs typeface="Times New Roman" panose="02020603050405020304" pitchFamily="18" charset="0"/>
              </a:rPr>
              <a:t>	</a:t>
            </a:r>
            <a:r>
              <a:rPr lang="kk-KZ" sz="2800" b="1" dirty="0" smtClean="0">
                <a:solidFill>
                  <a:schemeClr val="accent3">
                    <a:lumMod val="50000"/>
                  </a:schemeClr>
                </a:solidFill>
                <a:latin typeface="Times New Roman" panose="02020603050405020304" pitchFamily="18" charset="0"/>
                <a:cs typeface="Times New Roman" panose="02020603050405020304" pitchFamily="18" charset="0"/>
              </a:rPr>
              <a:t>Көркемдік </a:t>
            </a:r>
            <a:r>
              <a:rPr lang="kk-KZ" sz="2800" b="1" dirty="0">
                <a:solidFill>
                  <a:schemeClr val="accent3">
                    <a:lumMod val="50000"/>
                  </a:schemeClr>
                </a:solidFill>
                <a:latin typeface="Times New Roman" panose="02020603050405020304" pitchFamily="18" charset="0"/>
                <a:cs typeface="Times New Roman" panose="02020603050405020304" pitchFamily="18" charset="0"/>
              </a:rPr>
              <a:t>және эстетикалық тәрбие өнердің барлық түрлерімен толыққанды танысу барысында балалардың көп мәдениетті тұлғасының үйлесімді қалыптасуы мен дамуына қолайлы мәдени-білім беру кеңістігін қайта құруды қамтиды.</a:t>
            </a:r>
            <a:endParaRPr lang="ru-RU" sz="2800" b="1" dirty="0">
              <a:solidFill>
                <a:schemeClr val="accent3">
                  <a:lumMod val="50000"/>
                </a:schemeClr>
              </a:solidFill>
              <a:latin typeface="Times New Roman" pitchFamily="18" charset="0"/>
              <a:cs typeface="Times New Roman" pitchFamily="18" charset="0"/>
            </a:endParaRPr>
          </a:p>
        </p:txBody>
      </p:sp>
      <p:sp>
        <p:nvSpPr>
          <p:cNvPr id="4" name="Прямоугольник 3"/>
          <p:cNvSpPr/>
          <p:nvPr/>
        </p:nvSpPr>
        <p:spPr>
          <a:xfrm rot="10800000" flipV="1">
            <a:off x="1763687" y="161538"/>
            <a:ext cx="7234781" cy="461665"/>
          </a:xfrm>
          <a:prstGeom prst="rect">
            <a:avLst/>
          </a:prstGeom>
        </p:spPr>
        <p:txBody>
          <a:bodyPr wrap="square">
            <a:spAutoFit/>
          </a:bodyPr>
          <a:lstStyle/>
          <a:p>
            <a:pPr algn="ctr"/>
            <a:r>
              <a:rPr lang="kk-KZ" sz="2400" b="1" dirty="0">
                <a:solidFill>
                  <a:schemeClr val="accent3">
                    <a:lumMod val="50000"/>
                  </a:schemeClr>
                </a:solidFill>
              </a:rPr>
              <a:t>Көркемдік-эстетикалық тәрбие</a:t>
            </a:r>
            <a:endParaRPr lang="ru-RU" dirty="0">
              <a:solidFill>
                <a:schemeClr val="accent3">
                  <a:lumMod val="50000"/>
                </a:schemeClr>
              </a:solidFill>
            </a:endParaRPr>
          </a:p>
        </p:txBody>
      </p:sp>
    </p:spTree>
    <p:extLst>
      <p:ext uri="{BB962C8B-B14F-4D97-AF65-F5344CB8AC3E}">
        <p14:creationId xmlns:p14="http://schemas.microsoft.com/office/powerpoint/2010/main" val="244703873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Прямоугольник 2"/>
          <p:cNvSpPr/>
          <p:nvPr/>
        </p:nvSpPr>
        <p:spPr>
          <a:xfrm>
            <a:off x="3364432" y="44970"/>
            <a:ext cx="5634037" cy="369332"/>
          </a:xfrm>
          <a:prstGeom prst="rect">
            <a:avLst/>
          </a:prstGeom>
        </p:spPr>
        <p:txBody>
          <a:bodyPr wrap="square">
            <a:spAutoFit/>
          </a:bodyPr>
          <a:lstStyle/>
          <a:p>
            <a:r>
              <a:rPr lang="ru-RU" b="1" dirty="0" smtClean="0">
                <a:solidFill>
                  <a:schemeClr val="accent2">
                    <a:lumMod val="75000"/>
                  </a:schemeClr>
                </a:solidFill>
                <a:latin typeface="Times New Roman" pitchFamily="18" charset="0"/>
                <a:cs typeface="Times New Roman" pitchFamily="18" charset="0"/>
              </a:rPr>
              <a:t>           </a:t>
            </a:r>
            <a:endParaRPr lang="ru-RU" b="1" dirty="0">
              <a:solidFill>
                <a:schemeClr val="accent2">
                  <a:lumMod val="75000"/>
                </a:schemeClr>
              </a:solidFill>
              <a:latin typeface="Times New Roman" pitchFamily="18" charset="0"/>
              <a:cs typeface="Times New Roman" pitchFamily="18" charset="0"/>
            </a:endParaRPr>
          </a:p>
        </p:txBody>
      </p:sp>
      <p:sp>
        <p:nvSpPr>
          <p:cNvPr id="5" name="Rectangle 12"/>
          <p:cNvSpPr>
            <a:spLocks noChangeArrowheads="1"/>
          </p:cNvSpPr>
          <p:nvPr/>
        </p:nvSpPr>
        <p:spPr bwMode="auto">
          <a:xfrm>
            <a:off x="0" y="1219200"/>
            <a:ext cx="8869490" cy="461665"/>
          </a:xfrm>
          <a:prstGeom prst="rect">
            <a:avLst/>
          </a:prstGeom>
          <a:noFill/>
          <a:ln w="9525">
            <a:noFill/>
            <a:miter lim="800000"/>
            <a:headEnd/>
            <a:tailEnd/>
          </a:ln>
        </p:spPr>
        <p:txBody>
          <a:bodyPr wrap="square" anchor="ctr">
            <a:spAutoFit/>
          </a:bodyPr>
          <a:lstStyle/>
          <a:p>
            <a:pPr eaLnBrk="0" hangingPunct="0">
              <a:defRPr/>
            </a:pPr>
            <a:r>
              <a:rPr lang="ru-RU" sz="2400" b="1" dirty="0" smtClean="0">
                <a:solidFill>
                  <a:schemeClr val="bg1"/>
                </a:solidFill>
                <a:latin typeface="Times New Roman" pitchFamily="18" charset="0"/>
                <a:cs typeface="Times New Roman" pitchFamily="18" charset="0"/>
              </a:rPr>
              <a:t>       </a:t>
            </a:r>
            <a:endParaRPr lang="ru-RU" sz="2400" dirty="0" smtClean="0">
              <a:solidFill>
                <a:schemeClr val="bg1"/>
              </a:solidFill>
              <a:latin typeface="Times New Roman" pitchFamily="18" charset="0"/>
              <a:cs typeface="Times New Roman" pitchFamily="18" charset="0"/>
            </a:endParaRPr>
          </a:p>
        </p:txBody>
      </p:sp>
      <p:sp>
        <p:nvSpPr>
          <p:cNvPr id="2" name="Прямоугольник 1"/>
          <p:cNvSpPr/>
          <p:nvPr/>
        </p:nvSpPr>
        <p:spPr>
          <a:xfrm>
            <a:off x="159235" y="1407110"/>
            <a:ext cx="8743730" cy="5262979"/>
          </a:xfrm>
          <a:prstGeom prst="rect">
            <a:avLst/>
          </a:prstGeom>
        </p:spPr>
        <p:txBody>
          <a:bodyPr wrap="square">
            <a:spAutoFit/>
          </a:bodyPr>
          <a:lstStyle/>
          <a:p>
            <a:pPr algn="just"/>
            <a:r>
              <a:rPr lang="kk-KZ" sz="2400" dirty="0"/>
              <a:t>- </a:t>
            </a:r>
            <a:r>
              <a:rPr lang="kk-KZ" sz="2400" b="1" dirty="0">
                <a:solidFill>
                  <a:schemeClr val="accent3">
                    <a:lumMod val="50000"/>
                  </a:schemeClr>
                </a:solidFill>
                <a:latin typeface="Times New Roman" panose="02020603050405020304" pitchFamily="18" charset="0"/>
                <a:cs typeface="Times New Roman" panose="02020603050405020304" pitchFamily="18" charset="0"/>
              </a:rPr>
              <a:t>қазақстандық өнерді, мәдениетті және оны жеткізушілерді (орындаушыларды, суретшілерді, актерлерді және т.б.) танымал ету үшін медиа, ақпараттық, компьютерлік технологияларды белсенді енгізу;</a:t>
            </a:r>
            <a:endParaRPr lang="ru-RU" sz="2400" b="1" dirty="0">
              <a:solidFill>
                <a:schemeClr val="accent3">
                  <a:lumMod val="50000"/>
                </a:schemeClr>
              </a:solidFill>
              <a:latin typeface="Times New Roman" panose="02020603050405020304" pitchFamily="18" charset="0"/>
              <a:cs typeface="Times New Roman" panose="02020603050405020304" pitchFamily="18" charset="0"/>
            </a:endParaRPr>
          </a:p>
          <a:p>
            <a:pPr algn="just"/>
            <a:r>
              <a:rPr lang="kk-KZ" sz="2400" b="1" dirty="0">
                <a:solidFill>
                  <a:schemeClr val="accent3">
                    <a:lumMod val="50000"/>
                  </a:schemeClr>
                </a:solidFill>
                <a:latin typeface="Times New Roman" panose="02020603050405020304" pitchFamily="18" charset="0"/>
                <a:cs typeface="Times New Roman" panose="02020603050405020304" pitchFamily="18" charset="0"/>
              </a:rPr>
              <a:t>- балалардың шығармашылық бастамаларына өнердің барлық түрлері бойынша конкурстар, фестивальдер өткізу, соның ішінде олардың өнер туралы пікірлерін анықтау арқылы қолдау көрсету; </a:t>
            </a:r>
            <a:endParaRPr lang="ru-RU" sz="2400" b="1" dirty="0">
              <a:solidFill>
                <a:schemeClr val="accent3">
                  <a:lumMod val="50000"/>
                </a:schemeClr>
              </a:solidFill>
              <a:latin typeface="Times New Roman" panose="02020603050405020304" pitchFamily="18" charset="0"/>
              <a:cs typeface="Times New Roman" panose="02020603050405020304" pitchFamily="18" charset="0"/>
            </a:endParaRPr>
          </a:p>
          <a:p>
            <a:pPr algn="just"/>
            <a:r>
              <a:rPr lang="kk-KZ" sz="2400" b="1" dirty="0">
                <a:solidFill>
                  <a:schemeClr val="accent3">
                    <a:lumMod val="50000"/>
                  </a:schemeClr>
                </a:solidFill>
                <a:latin typeface="Times New Roman" panose="02020603050405020304" pitchFamily="18" charset="0"/>
                <a:cs typeface="Times New Roman" panose="02020603050405020304" pitchFamily="18" charset="0"/>
              </a:rPr>
              <a:t>- білім беру тақырыптарын зерттеуде көркем-өлкетану тәсілі қолдану; </a:t>
            </a:r>
            <a:endParaRPr lang="ru-RU" sz="2400" b="1" dirty="0">
              <a:solidFill>
                <a:schemeClr val="accent3">
                  <a:lumMod val="50000"/>
                </a:schemeClr>
              </a:solidFill>
              <a:latin typeface="Times New Roman" panose="02020603050405020304" pitchFamily="18" charset="0"/>
              <a:cs typeface="Times New Roman" panose="02020603050405020304" pitchFamily="18" charset="0"/>
            </a:endParaRPr>
          </a:p>
          <a:p>
            <a:pPr algn="just"/>
            <a:r>
              <a:rPr lang="kk-KZ" sz="2400" b="1" dirty="0">
                <a:solidFill>
                  <a:schemeClr val="accent3">
                    <a:lumMod val="50000"/>
                  </a:schemeClr>
                </a:solidFill>
                <a:latin typeface="Times New Roman" panose="02020603050405020304" pitchFamily="18" charset="0"/>
                <a:cs typeface="Times New Roman" panose="02020603050405020304" pitchFamily="18" charset="0"/>
              </a:rPr>
              <a:t>- концерттерге, көрмелерге, киносеанстарға бару, көрнекті мәдениет қайраткерлерімен кездесулер арқылы өнер туындыларымен танысуды жүргізу;</a:t>
            </a:r>
            <a:endParaRPr lang="ru-RU" sz="2400" b="1" dirty="0">
              <a:solidFill>
                <a:schemeClr val="accent3">
                  <a:lumMod val="50000"/>
                </a:schemeClr>
              </a:solidFill>
              <a:latin typeface="Times New Roman" panose="02020603050405020304" pitchFamily="18" charset="0"/>
              <a:cs typeface="Times New Roman" panose="02020603050405020304" pitchFamily="18" charset="0"/>
            </a:endParaRPr>
          </a:p>
          <a:p>
            <a:pPr algn="just"/>
            <a:endParaRPr lang="ru-RU" sz="2400" b="1"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63652911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0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Прямоугольник 2"/>
          <p:cNvSpPr/>
          <p:nvPr/>
        </p:nvSpPr>
        <p:spPr>
          <a:xfrm>
            <a:off x="3240328" y="81727"/>
            <a:ext cx="5634037" cy="584775"/>
          </a:xfrm>
          <a:prstGeom prst="rect">
            <a:avLst/>
          </a:prstGeom>
        </p:spPr>
        <p:txBody>
          <a:bodyPr wrap="square">
            <a:spAutoFit/>
          </a:bodyPr>
          <a:lstStyle/>
          <a:p>
            <a:pPr lvl="0" algn="ctr"/>
            <a:r>
              <a:rPr lang="kk-KZ" sz="3200" b="1" dirty="0">
                <a:solidFill>
                  <a:schemeClr val="accent3">
                    <a:lumMod val="50000"/>
                  </a:schemeClr>
                </a:solidFill>
                <a:latin typeface="Times New Roman" panose="02020603050405020304" pitchFamily="18" charset="0"/>
                <a:cs typeface="Times New Roman" panose="02020603050405020304" pitchFamily="18" charset="0"/>
              </a:rPr>
              <a:t>Ұлттық тәрбие </a:t>
            </a:r>
            <a:endParaRPr lang="ru-RU" sz="3200" b="1" dirty="0">
              <a:solidFill>
                <a:srgbClr val="C00000"/>
              </a:solidFill>
              <a:latin typeface="Times New Roman" pitchFamily="18" charset="0"/>
              <a:cs typeface="Times New Roman" pitchFamily="18" charset="0"/>
            </a:endParaRPr>
          </a:p>
        </p:txBody>
      </p:sp>
      <p:sp>
        <p:nvSpPr>
          <p:cNvPr id="5" name="Rectangle 12"/>
          <p:cNvSpPr>
            <a:spLocks noChangeArrowheads="1"/>
          </p:cNvSpPr>
          <p:nvPr/>
        </p:nvSpPr>
        <p:spPr bwMode="auto">
          <a:xfrm>
            <a:off x="0" y="1219200"/>
            <a:ext cx="8869490" cy="461665"/>
          </a:xfrm>
          <a:prstGeom prst="rect">
            <a:avLst/>
          </a:prstGeom>
          <a:noFill/>
          <a:ln w="9525">
            <a:noFill/>
            <a:miter lim="800000"/>
            <a:headEnd/>
            <a:tailEnd/>
          </a:ln>
        </p:spPr>
        <p:txBody>
          <a:bodyPr wrap="square" anchor="ctr">
            <a:spAutoFit/>
          </a:bodyPr>
          <a:lstStyle/>
          <a:p>
            <a:pPr eaLnBrk="0" hangingPunct="0">
              <a:defRPr/>
            </a:pPr>
            <a:r>
              <a:rPr lang="ru-RU" sz="2400" b="1" dirty="0" smtClean="0">
                <a:solidFill>
                  <a:schemeClr val="bg1"/>
                </a:solidFill>
                <a:latin typeface="Times New Roman" pitchFamily="18" charset="0"/>
                <a:cs typeface="Times New Roman" pitchFamily="18" charset="0"/>
              </a:rPr>
              <a:t>       </a:t>
            </a:r>
            <a:endParaRPr lang="ru-RU" sz="2400" dirty="0" smtClean="0">
              <a:solidFill>
                <a:schemeClr val="bg1"/>
              </a:solidFill>
              <a:latin typeface="Times New Roman" pitchFamily="18" charset="0"/>
              <a:cs typeface="Times New Roman" pitchFamily="18" charset="0"/>
            </a:endParaRPr>
          </a:p>
        </p:txBody>
      </p:sp>
      <p:sp>
        <p:nvSpPr>
          <p:cNvPr id="4" name="Прямоугольник 3"/>
          <p:cNvSpPr/>
          <p:nvPr/>
        </p:nvSpPr>
        <p:spPr>
          <a:xfrm>
            <a:off x="67847" y="1748116"/>
            <a:ext cx="8801644" cy="3539430"/>
          </a:xfrm>
          <a:prstGeom prst="rect">
            <a:avLst/>
          </a:prstGeom>
        </p:spPr>
        <p:txBody>
          <a:bodyPr wrap="square">
            <a:spAutoFit/>
          </a:bodyPr>
          <a:lstStyle/>
          <a:p>
            <a:pPr algn="just"/>
            <a:r>
              <a:rPr lang="kk-KZ" sz="3200" b="1" dirty="0">
                <a:solidFill>
                  <a:schemeClr val="accent3">
                    <a:lumMod val="50000"/>
                  </a:schemeClr>
                </a:solidFill>
                <a:latin typeface="Times New Roman" panose="02020603050405020304" pitchFamily="18" charset="0"/>
                <a:cs typeface="Times New Roman" panose="02020603050405020304" pitchFamily="18" charset="0"/>
              </a:rPr>
              <a:t>Ұлттық тәрбие бағытының мақсаты қазақ халқының және Қазақстан Республикасында тұратын басқа да этностардың ұлттық құндылықтарын, мемлекеттік және ана тілдеріне, тарихына, мәдениетіне, дәстүрлеріне, рухани мұрасына құрмет көрсетуді дарыту болып табылады</a:t>
            </a:r>
            <a:r>
              <a:rPr lang="ru-RU" sz="3200" b="1" dirty="0" smtClean="0">
                <a:solidFill>
                  <a:schemeClr val="accent3">
                    <a:lumMod val="50000"/>
                  </a:schemeClr>
                </a:solidFill>
                <a:latin typeface="Times New Roman" pitchFamily="18" charset="0"/>
                <a:cs typeface="Times New Roman" pitchFamily="18" charset="0"/>
              </a:rPr>
              <a:t>. </a:t>
            </a:r>
            <a:endParaRPr lang="ru-RU" sz="3200" b="1"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63180069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0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Rectangle 12"/>
          <p:cNvSpPr>
            <a:spLocks noChangeArrowheads="1"/>
          </p:cNvSpPr>
          <p:nvPr/>
        </p:nvSpPr>
        <p:spPr bwMode="auto">
          <a:xfrm>
            <a:off x="0" y="1219200"/>
            <a:ext cx="8869490" cy="461665"/>
          </a:xfrm>
          <a:prstGeom prst="rect">
            <a:avLst/>
          </a:prstGeom>
          <a:noFill/>
          <a:ln w="9525">
            <a:noFill/>
            <a:miter lim="800000"/>
            <a:headEnd/>
            <a:tailEnd/>
          </a:ln>
        </p:spPr>
        <p:txBody>
          <a:bodyPr wrap="square" anchor="ctr">
            <a:spAutoFit/>
          </a:bodyPr>
          <a:lstStyle/>
          <a:p>
            <a:pPr eaLnBrk="0" hangingPunct="0">
              <a:defRPr/>
            </a:pPr>
            <a:r>
              <a:rPr lang="ru-RU" sz="2400" b="1" dirty="0" smtClean="0">
                <a:solidFill>
                  <a:schemeClr val="bg1"/>
                </a:solidFill>
                <a:latin typeface="Times New Roman" pitchFamily="18" charset="0"/>
                <a:cs typeface="Times New Roman" pitchFamily="18" charset="0"/>
              </a:rPr>
              <a:t>       </a:t>
            </a:r>
            <a:endParaRPr lang="ru-RU" sz="2400" dirty="0" smtClean="0">
              <a:solidFill>
                <a:schemeClr val="bg1"/>
              </a:solidFill>
              <a:latin typeface="Times New Roman" pitchFamily="18" charset="0"/>
              <a:cs typeface="Times New Roman" pitchFamily="18" charset="0"/>
            </a:endParaRPr>
          </a:p>
        </p:txBody>
      </p:sp>
      <p:sp>
        <p:nvSpPr>
          <p:cNvPr id="6" name="Прямоугольник 5"/>
          <p:cNvSpPr/>
          <p:nvPr/>
        </p:nvSpPr>
        <p:spPr>
          <a:xfrm>
            <a:off x="130635" y="1680865"/>
            <a:ext cx="8577091" cy="5262979"/>
          </a:xfrm>
          <a:prstGeom prst="rect">
            <a:avLst/>
          </a:prstGeom>
        </p:spPr>
        <p:txBody>
          <a:bodyPr wrap="square">
            <a:spAutoFit/>
          </a:bodyPr>
          <a:lstStyle/>
          <a:p>
            <a:pPr lvl="0" algn="just"/>
            <a:r>
              <a:rPr lang="kk-KZ" sz="2400" b="1" dirty="0">
                <a:solidFill>
                  <a:schemeClr val="accent3">
                    <a:lumMod val="50000"/>
                  </a:schemeClr>
                </a:solidFill>
              </a:rPr>
              <a:t>мерзімді түрде тарихи, сәулет және естелік орындарына өлкетану экскурсиялары, қазақ халқының, Қазақстанда тұратын басқа да этностардың мәдени мұрасын, дәстүрлері мен әдет-ғұрыптарын зерделеу бойынша мұражайларға экскурсиялар ұйымдастыру. </a:t>
            </a:r>
            <a:endParaRPr lang="kk-KZ" sz="2400" b="1" dirty="0" smtClean="0">
              <a:solidFill>
                <a:schemeClr val="accent3">
                  <a:lumMod val="50000"/>
                </a:schemeClr>
              </a:solidFill>
            </a:endParaRPr>
          </a:p>
          <a:p>
            <a:pPr algn="just"/>
            <a:r>
              <a:rPr lang="kk-KZ" sz="2400" b="1" dirty="0">
                <a:solidFill>
                  <a:schemeClr val="accent3">
                    <a:lumMod val="50000"/>
                  </a:schemeClr>
                </a:solidFill>
              </a:rPr>
              <a:t>отбасымен және қоғаммен ынтымақтастық деңгейінде:</a:t>
            </a:r>
            <a:endParaRPr lang="ru-RU" sz="2400" b="1" dirty="0">
              <a:solidFill>
                <a:schemeClr val="accent3">
                  <a:lumMod val="50000"/>
                </a:schemeClr>
              </a:solidFill>
            </a:endParaRPr>
          </a:p>
          <a:p>
            <a:pPr lvl="0" algn="just"/>
            <a:r>
              <a:rPr lang="kk-KZ" sz="2400" b="1" dirty="0">
                <a:solidFill>
                  <a:schemeClr val="accent3">
                    <a:lumMod val="50000"/>
                  </a:schemeClr>
                </a:solidFill>
              </a:rPr>
              <a:t>үнемі әдебиет, өнер, ғылым қайраткерлерімен, соғыс және еңбек ардагерлерімен, сондай-ақ қоғам қайраткерлерімен кездесулер өткізу. </a:t>
            </a:r>
            <a:endParaRPr lang="ru-RU" sz="2400" b="1" dirty="0">
              <a:solidFill>
                <a:schemeClr val="accent3">
                  <a:lumMod val="50000"/>
                </a:schemeClr>
              </a:solidFill>
            </a:endParaRPr>
          </a:p>
          <a:p>
            <a:pPr algn="just"/>
            <a:r>
              <a:rPr lang="kk-KZ" sz="2400" b="1" dirty="0">
                <a:solidFill>
                  <a:schemeClr val="accent3">
                    <a:lumMod val="50000"/>
                  </a:schemeClr>
                </a:solidFill>
              </a:rPr>
              <a:t> </a:t>
            </a:r>
            <a:endParaRPr lang="ru-RU" sz="2400" b="1" dirty="0">
              <a:solidFill>
                <a:schemeClr val="accent3">
                  <a:lumMod val="50000"/>
                </a:schemeClr>
              </a:solidFill>
            </a:endParaRPr>
          </a:p>
          <a:p>
            <a:pPr lvl="0"/>
            <a:endParaRPr lang="ru-RU" sz="2400" dirty="0"/>
          </a:p>
          <a:p>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413373275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0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Прямоугольник 2"/>
          <p:cNvSpPr/>
          <p:nvPr/>
        </p:nvSpPr>
        <p:spPr>
          <a:xfrm>
            <a:off x="3240328" y="81727"/>
            <a:ext cx="5634037" cy="523220"/>
          </a:xfrm>
          <a:prstGeom prst="rect">
            <a:avLst/>
          </a:prstGeom>
        </p:spPr>
        <p:txBody>
          <a:bodyPr wrap="square">
            <a:spAutoFit/>
          </a:bodyPr>
          <a:lstStyle/>
          <a:p>
            <a:pPr lvl="0" algn="ctr"/>
            <a:r>
              <a:rPr lang="ru-RU" sz="2800" b="1" dirty="0" err="1">
                <a:solidFill>
                  <a:srgbClr val="C00000"/>
                </a:solidFill>
                <a:latin typeface="Times New Roman" pitchFamily="18" charset="0"/>
                <a:cs typeface="Times New Roman" pitchFamily="18" charset="0"/>
              </a:rPr>
              <a:t>Мектептегі</a:t>
            </a:r>
            <a:r>
              <a:rPr lang="ru-RU" sz="2800" b="1" dirty="0">
                <a:solidFill>
                  <a:srgbClr val="C00000"/>
                </a:solidFill>
                <a:latin typeface="Times New Roman" pitchFamily="18" charset="0"/>
                <a:cs typeface="Times New Roman" pitchFamily="18" charset="0"/>
              </a:rPr>
              <a:t> </a:t>
            </a:r>
            <a:r>
              <a:rPr lang="ru-RU" sz="2800" b="1" dirty="0" err="1">
                <a:solidFill>
                  <a:srgbClr val="C00000"/>
                </a:solidFill>
                <a:latin typeface="Times New Roman" pitchFamily="18" charset="0"/>
                <a:cs typeface="Times New Roman" pitchFamily="18" charset="0"/>
              </a:rPr>
              <a:t>отбасылық</a:t>
            </a:r>
            <a:r>
              <a:rPr lang="ru-RU" sz="2800" b="1" dirty="0">
                <a:solidFill>
                  <a:srgbClr val="C00000"/>
                </a:solidFill>
                <a:latin typeface="Times New Roman" pitchFamily="18" charset="0"/>
                <a:cs typeface="Times New Roman" pitchFamily="18" charset="0"/>
              </a:rPr>
              <a:t> </a:t>
            </a:r>
            <a:r>
              <a:rPr lang="ru-RU" sz="2800" b="1" dirty="0" err="1" smtClean="0">
                <a:solidFill>
                  <a:srgbClr val="C00000"/>
                </a:solidFill>
                <a:latin typeface="Times New Roman" pitchFamily="18" charset="0"/>
                <a:cs typeface="Times New Roman" pitchFamily="18" charset="0"/>
              </a:rPr>
              <a:t>тәрбие</a:t>
            </a:r>
            <a:endParaRPr lang="ru-RU" b="1" dirty="0">
              <a:solidFill>
                <a:srgbClr val="C00000"/>
              </a:solidFill>
              <a:latin typeface="Times New Roman" pitchFamily="18" charset="0"/>
              <a:cs typeface="Times New Roman" pitchFamily="18" charset="0"/>
            </a:endParaRPr>
          </a:p>
        </p:txBody>
      </p:sp>
      <p:sp>
        <p:nvSpPr>
          <p:cNvPr id="5" name="Rectangle 12"/>
          <p:cNvSpPr>
            <a:spLocks noChangeArrowheads="1"/>
          </p:cNvSpPr>
          <p:nvPr/>
        </p:nvSpPr>
        <p:spPr bwMode="auto">
          <a:xfrm>
            <a:off x="0" y="1219200"/>
            <a:ext cx="8869490" cy="461665"/>
          </a:xfrm>
          <a:prstGeom prst="rect">
            <a:avLst/>
          </a:prstGeom>
          <a:noFill/>
          <a:ln w="9525">
            <a:noFill/>
            <a:miter lim="800000"/>
            <a:headEnd/>
            <a:tailEnd/>
          </a:ln>
        </p:spPr>
        <p:txBody>
          <a:bodyPr wrap="square" anchor="ctr">
            <a:spAutoFit/>
          </a:bodyPr>
          <a:lstStyle/>
          <a:p>
            <a:pPr eaLnBrk="0" hangingPunct="0">
              <a:defRPr/>
            </a:pPr>
            <a:r>
              <a:rPr lang="ru-RU" sz="2400" b="1" dirty="0" smtClean="0">
                <a:solidFill>
                  <a:schemeClr val="bg1"/>
                </a:solidFill>
                <a:latin typeface="Times New Roman" pitchFamily="18" charset="0"/>
                <a:cs typeface="Times New Roman" pitchFamily="18" charset="0"/>
              </a:rPr>
              <a:t>       </a:t>
            </a:r>
            <a:endParaRPr lang="ru-RU" sz="2400" dirty="0" smtClean="0">
              <a:solidFill>
                <a:schemeClr val="bg1"/>
              </a:solidFill>
              <a:latin typeface="Times New Roman" pitchFamily="18" charset="0"/>
              <a:cs typeface="Times New Roman" pitchFamily="18" charset="0"/>
            </a:endParaRPr>
          </a:p>
        </p:txBody>
      </p:sp>
      <p:sp>
        <p:nvSpPr>
          <p:cNvPr id="2" name="Прямоугольник 1"/>
          <p:cNvSpPr/>
          <p:nvPr/>
        </p:nvSpPr>
        <p:spPr>
          <a:xfrm>
            <a:off x="130635" y="1230176"/>
            <a:ext cx="8743730" cy="461665"/>
          </a:xfrm>
          <a:prstGeom prst="rect">
            <a:avLst/>
          </a:prstGeom>
        </p:spPr>
        <p:txBody>
          <a:bodyPr wrap="square">
            <a:spAutoFit/>
          </a:bodyPr>
          <a:lstStyle/>
          <a:p>
            <a:endParaRPr lang="ru-RU" sz="2400" b="1" dirty="0">
              <a:solidFill>
                <a:schemeClr val="bg1"/>
              </a:solidFill>
              <a:latin typeface="Times New Roman" pitchFamily="18" charset="0"/>
              <a:cs typeface="Times New Roman" pitchFamily="18" charset="0"/>
            </a:endParaRPr>
          </a:p>
        </p:txBody>
      </p:sp>
      <p:sp>
        <p:nvSpPr>
          <p:cNvPr id="6" name="Прямоугольник 5"/>
          <p:cNvSpPr/>
          <p:nvPr/>
        </p:nvSpPr>
        <p:spPr>
          <a:xfrm>
            <a:off x="161763" y="1680865"/>
            <a:ext cx="8941337" cy="461665"/>
          </a:xfrm>
          <a:prstGeom prst="rect">
            <a:avLst/>
          </a:prstGeom>
        </p:spPr>
        <p:txBody>
          <a:bodyPr wrap="square">
            <a:spAutoFit/>
          </a:bodyPr>
          <a:lstStyle/>
          <a:p>
            <a:endParaRPr lang="ru-RU" sz="2400" b="1" dirty="0">
              <a:solidFill>
                <a:srgbClr val="002060"/>
              </a:solidFill>
              <a:latin typeface="Times New Roman" pitchFamily="18" charset="0"/>
              <a:cs typeface="Times New Roman" pitchFamily="18" charset="0"/>
            </a:endParaRPr>
          </a:p>
        </p:txBody>
      </p:sp>
      <p:sp>
        <p:nvSpPr>
          <p:cNvPr id="7" name="Прямоугольник 6"/>
          <p:cNvSpPr/>
          <p:nvPr/>
        </p:nvSpPr>
        <p:spPr>
          <a:xfrm>
            <a:off x="251519" y="1691840"/>
            <a:ext cx="8424937" cy="3785652"/>
          </a:xfrm>
          <a:prstGeom prst="rect">
            <a:avLst/>
          </a:prstGeom>
        </p:spPr>
        <p:txBody>
          <a:bodyPr wrap="square">
            <a:spAutoFit/>
          </a:bodyPr>
          <a:lstStyle/>
          <a:p>
            <a:pPr algn="just"/>
            <a:r>
              <a:rPr lang="kk-KZ" dirty="0"/>
              <a:t>- </a:t>
            </a:r>
            <a:r>
              <a:rPr lang="kk-KZ" sz="2000" b="1" dirty="0">
                <a:solidFill>
                  <a:schemeClr val="accent3">
                    <a:lumMod val="50000"/>
                  </a:schemeClr>
                </a:solidFill>
                <a:latin typeface="Times New Roman" panose="02020603050405020304" pitchFamily="18" charset="0"/>
                <a:cs typeface="Times New Roman" panose="02020603050405020304" pitchFamily="18" charset="0"/>
              </a:rPr>
              <a:t>ата-аналар жиналыстарының жаңа түрлерін ұйымдастыру (педагогикалық консилиумдар, тренингтер, семинарлар, ашық есік күндері, ата-аналар конференциялары, педагогикалық қонақ бөлмелері);</a:t>
            </a:r>
            <a:endParaRPr lang="ru-RU" sz="2000" b="1" dirty="0">
              <a:solidFill>
                <a:schemeClr val="accent3">
                  <a:lumMod val="50000"/>
                </a:schemeClr>
              </a:solidFill>
              <a:latin typeface="Times New Roman" panose="02020603050405020304" pitchFamily="18" charset="0"/>
              <a:cs typeface="Times New Roman" panose="02020603050405020304" pitchFamily="18" charset="0"/>
            </a:endParaRPr>
          </a:p>
          <a:p>
            <a:pPr algn="just"/>
            <a:r>
              <a:rPr lang="kk-KZ" sz="2000" b="1" dirty="0">
                <a:solidFill>
                  <a:schemeClr val="accent3">
                    <a:lumMod val="50000"/>
                  </a:schemeClr>
                </a:solidFill>
                <a:latin typeface="Times New Roman" panose="02020603050405020304" pitchFamily="18" charset="0"/>
                <a:cs typeface="Times New Roman" panose="02020603050405020304" pitchFamily="18" charset="0"/>
              </a:rPr>
              <a:t>– саналы ата-ана болу бойынша арнайы бағдарламалар мен семинарлар, дәрісханалар ұйымдастыру (Үлгілік тақырыптар: 6-10 жас – «Баланың дүниетану ерекшеліктері: ешкім бос болып туылмайды», «Бала-бұл адам», «Барлық балалар жаратушылар: Эмоционалдық интеллект», «Бала-мұғалім ретінде»; 11-15 жас: «Салауатты қарым-қатынас – зиян емес. «Бала-күйзелуші адам», «Өз баласын құрметтеу: лайық болу керек», «Менімен сөйлес, бала», «Отбасы құндылықтары және жеке құндылықтар</a:t>
            </a:r>
            <a:r>
              <a:rPr lang="kk-KZ" dirty="0">
                <a:solidFill>
                  <a:schemeClr val="accent3">
                    <a:lumMod val="50000"/>
                  </a:schemeClr>
                </a:solidFill>
              </a:rPr>
              <a:t>», </a:t>
            </a:r>
            <a:endParaRPr lang="ru-RU" dirty="0">
              <a:solidFill>
                <a:schemeClr val="accent3">
                  <a:lumMod val="50000"/>
                </a:schemeClr>
              </a:solidFill>
            </a:endParaRPr>
          </a:p>
        </p:txBody>
      </p:sp>
    </p:spTree>
    <p:extLst>
      <p:ext uri="{BB962C8B-B14F-4D97-AF65-F5344CB8AC3E}">
        <p14:creationId xmlns:p14="http://schemas.microsoft.com/office/powerpoint/2010/main" val="270254054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0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Прямоугольник 2"/>
          <p:cNvSpPr/>
          <p:nvPr/>
        </p:nvSpPr>
        <p:spPr>
          <a:xfrm>
            <a:off x="3240328" y="81727"/>
            <a:ext cx="5634037" cy="523220"/>
          </a:xfrm>
          <a:prstGeom prst="rect">
            <a:avLst/>
          </a:prstGeom>
        </p:spPr>
        <p:txBody>
          <a:bodyPr wrap="square">
            <a:spAutoFit/>
          </a:bodyPr>
          <a:lstStyle/>
          <a:p>
            <a:pPr lvl="0" algn="ctr"/>
            <a:r>
              <a:rPr lang="ru-RU" sz="2800" b="1" dirty="0" err="1">
                <a:solidFill>
                  <a:srgbClr val="C00000"/>
                </a:solidFill>
                <a:latin typeface="Times New Roman" pitchFamily="18" charset="0"/>
                <a:cs typeface="Times New Roman" pitchFamily="18" charset="0"/>
              </a:rPr>
              <a:t>Мектептегі</a:t>
            </a:r>
            <a:r>
              <a:rPr lang="ru-RU" sz="2800" b="1" dirty="0">
                <a:solidFill>
                  <a:srgbClr val="C00000"/>
                </a:solidFill>
                <a:latin typeface="Times New Roman" pitchFamily="18" charset="0"/>
                <a:cs typeface="Times New Roman" pitchFamily="18" charset="0"/>
              </a:rPr>
              <a:t> </a:t>
            </a:r>
            <a:r>
              <a:rPr lang="ru-RU" sz="2800" b="1" dirty="0" err="1">
                <a:solidFill>
                  <a:srgbClr val="C00000"/>
                </a:solidFill>
                <a:latin typeface="Times New Roman" pitchFamily="18" charset="0"/>
                <a:cs typeface="Times New Roman" pitchFamily="18" charset="0"/>
              </a:rPr>
              <a:t>отбасылық</a:t>
            </a:r>
            <a:r>
              <a:rPr lang="ru-RU" sz="2800" b="1" dirty="0">
                <a:solidFill>
                  <a:srgbClr val="C00000"/>
                </a:solidFill>
                <a:latin typeface="Times New Roman" pitchFamily="18" charset="0"/>
                <a:cs typeface="Times New Roman" pitchFamily="18" charset="0"/>
              </a:rPr>
              <a:t> </a:t>
            </a:r>
            <a:r>
              <a:rPr lang="ru-RU" sz="2800" b="1" dirty="0" err="1" smtClean="0">
                <a:solidFill>
                  <a:srgbClr val="C00000"/>
                </a:solidFill>
                <a:latin typeface="Times New Roman" pitchFamily="18" charset="0"/>
                <a:cs typeface="Times New Roman" pitchFamily="18" charset="0"/>
              </a:rPr>
              <a:t>тәрбие</a:t>
            </a:r>
            <a:endParaRPr lang="ru-RU" b="1" dirty="0">
              <a:solidFill>
                <a:srgbClr val="C00000"/>
              </a:solidFill>
              <a:latin typeface="Times New Roman" pitchFamily="18" charset="0"/>
              <a:cs typeface="Times New Roman" pitchFamily="18" charset="0"/>
            </a:endParaRPr>
          </a:p>
        </p:txBody>
      </p:sp>
      <p:sp>
        <p:nvSpPr>
          <p:cNvPr id="5" name="Rectangle 12"/>
          <p:cNvSpPr>
            <a:spLocks noChangeArrowheads="1"/>
          </p:cNvSpPr>
          <p:nvPr/>
        </p:nvSpPr>
        <p:spPr bwMode="auto">
          <a:xfrm>
            <a:off x="0" y="1219200"/>
            <a:ext cx="8869490" cy="461665"/>
          </a:xfrm>
          <a:prstGeom prst="rect">
            <a:avLst/>
          </a:prstGeom>
          <a:noFill/>
          <a:ln w="9525">
            <a:noFill/>
            <a:miter lim="800000"/>
            <a:headEnd/>
            <a:tailEnd/>
          </a:ln>
        </p:spPr>
        <p:txBody>
          <a:bodyPr wrap="square" anchor="ctr">
            <a:spAutoFit/>
          </a:bodyPr>
          <a:lstStyle/>
          <a:p>
            <a:pPr eaLnBrk="0" hangingPunct="0">
              <a:defRPr/>
            </a:pPr>
            <a:r>
              <a:rPr lang="ru-RU" sz="2400" b="1" dirty="0" smtClean="0">
                <a:solidFill>
                  <a:schemeClr val="bg1"/>
                </a:solidFill>
                <a:latin typeface="Times New Roman" pitchFamily="18" charset="0"/>
                <a:cs typeface="Times New Roman" pitchFamily="18" charset="0"/>
              </a:rPr>
              <a:t>       </a:t>
            </a:r>
            <a:endParaRPr lang="ru-RU" sz="2400" dirty="0" smtClean="0">
              <a:solidFill>
                <a:schemeClr val="bg1"/>
              </a:solidFill>
              <a:latin typeface="Times New Roman" pitchFamily="18" charset="0"/>
              <a:cs typeface="Times New Roman" pitchFamily="18" charset="0"/>
            </a:endParaRPr>
          </a:p>
        </p:txBody>
      </p:sp>
      <p:sp>
        <p:nvSpPr>
          <p:cNvPr id="6" name="Прямоугольник 5"/>
          <p:cNvSpPr/>
          <p:nvPr/>
        </p:nvSpPr>
        <p:spPr>
          <a:xfrm>
            <a:off x="161763" y="1680865"/>
            <a:ext cx="8941337" cy="461665"/>
          </a:xfrm>
          <a:prstGeom prst="rect">
            <a:avLst/>
          </a:prstGeom>
        </p:spPr>
        <p:txBody>
          <a:bodyPr wrap="square">
            <a:spAutoFit/>
          </a:bodyPr>
          <a:lstStyle/>
          <a:p>
            <a:r>
              <a:rPr lang="ru-RU" sz="2400" b="1" dirty="0" smtClean="0">
                <a:solidFill>
                  <a:srgbClr val="002060"/>
                </a:solidFill>
                <a:latin typeface="Times New Roman" pitchFamily="18" charset="0"/>
                <a:cs typeface="Times New Roman" pitchFamily="18" charset="0"/>
              </a:rPr>
              <a:t>.</a:t>
            </a:r>
            <a:endParaRPr lang="ru-RU" sz="2400" b="1" dirty="0">
              <a:solidFill>
                <a:srgbClr val="002060"/>
              </a:solidFill>
              <a:latin typeface="Times New Roman" pitchFamily="18" charset="0"/>
              <a:cs typeface="Times New Roman" pitchFamily="18" charset="0"/>
            </a:endParaRPr>
          </a:p>
        </p:txBody>
      </p:sp>
      <p:sp>
        <p:nvSpPr>
          <p:cNvPr id="4" name="Прямоугольник 3"/>
          <p:cNvSpPr/>
          <p:nvPr/>
        </p:nvSpPr>
        <p:spPr>
          <a:xfrm>
            <a:off x="-40900" y="1305342"/>
            <a:ext cx="8789364" cy="4154984"/>
          </a:xfrm>
          <a:prstGeom prst="rect">
            <a:avLst/>
          </a:prstGeom>
        </p:spPr>
        <p:txBody>
          <a:bodyPr wrap="square">
            <a:spAutoFit/>
          </a:bodyPr>
          <a:lstStyle/>
          <a:p>
            <a:pPr algn="just"/>
            <a:r>
              <a:rPr lang="kk-KZ" sz="2400" dirty="0">
                <a:solidFill>
                  <a:schemeClr val="accent3">
                    <a:lumMod val="50000"/>
                  </a:schemeClr>
                </a:solidFill>
              </a:rPr>
              <a:t>«Балаларды түсінудегі ұрпақтар арасындағы үзілістер», «Әкелер және креатив»; 15-18 жас: «Жеке бостандық-табысқа жетудің кілті», «Отбасындағы қақтығыстарды басқару», «Отбасындағы әртүрлі ұрпақтардың коммуникациялары», «Балалар және ақша», «Балалардан не үйрену керек»);</a:t>
            </a:r>
            <a:endParaRPr lang="ru-RU" sz="2400" dirty="0">
              <a:solidFill>
                <a:schemeClr val="accent3">
                  <a:lumMod val="50000"/>
                </a:schemeClr>
              </a:solidFill>
            </a:endParaRPr>
          </a:p>
          <a:p>
            <a:pPr algn="just"/>
            <a:r>
              <a:rPr lang="kk-KZ" sz="2400" dirty="0">
                <a:solidFill>
                  <a:schemeClr val="accent3">
                    <a:lumMod val="50000"/>
                  </a:schemeClr>
                </a:solidFill>
              </a:rPr>
              <a:t>- білім беру ұйымдарында ата-аналарға арналған бағдарламалар, әдістемелік құралдар әзірленетін, саналы ата-ана болу бойынша семинарлар, ата-аналарға арналған тәлімгерлік бағдарламалар өткізілетін ресурстық орталықтар ашу;</a:t>
            </a:r>
            <a:endParaRPr lang="ru-RU" sz="2400" dirty="0">
              <a:solidFill>
                <a:schemeClr val="accent3">
                  <a:lumMod val="50000"/>
                </a:schemeClr>
              </a:solidFill>
            </a:endParaRPr>
          </a:p>
        </p:txBody>
      </p:sp>
    </p:spTree>
    <p:extLst>
      <p:ext uri="{BB962C8B-B14F-4D97-AF65-F5344CB8AC3E}">
        <p14:creationId xmlns:p14="http://schemas.microsoft.com/office/powerpoint/2010/main" val="58574587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94"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Rectangle 12"/>
          <p:cNvSpPr>
            <a:spLocks noChangeArrowheads="1"/>
          </p:cNvSpPr>
          <p:nvPr/>
        </p:nvSpPr>
        <p:spPr bwMode="auto">
          <a:xfrm>
            <a:off x="0" y="1219200"/>
            <a:ext cx="8869490" cy="461665"/>
          </a:xfrm>
          <a:prstGeom prst="rect">
            <a:avLst/>
          </a:prstGeom>
          <a:noFill/>
          <a:ln w="9525">
            <a:noFill/>
            <a:miter lim="800000"/>
            <a:headEnd/>
            <a:tailEnd/>
          </a:ln>
        </p:spPr>
        <p:txBody>
          <a:bodyPr wrap="square" anchor="ctr">
            <a:spAutoFit/>
          </a:bodyPr>
          <a:lstStyle/>
          <a:p>
            <a:pPr eaLnBrk="0" hangingPunct="0">
              <a:defRPr/>
            </a:pPr>
            <a:r>
              <a:rPr lang="ru-RU" sz="2400" b="1" dirty="0" smtClean="0">
                <a:solidFill>
                  <a:schemeClr val="bg1"/>
                </a:solidFill>
                <a:latin typeface="Times New Roman" pitchFamily="18" charset="0"/>
                <a:cs typeface="Times New Roman" pitchFamily="18" charset="0"/>
              </a:rPr>
              <a:t>       </a:t>
            </a:r>
            <a:endParaRPr lang="ru-RU" sz="2400" dirty="0" smtClean="0">
              <a:solidFill>
                <a:schemeClr val="bg1"/>
              </a:solidFill>
              <a:latin typeface="Times New Roman" pitchFamily="18" charset="0"/>
              <a:cs typeface="Times New Roman" pitchFamily="18" charset="0"/>
            </a:endParaRPr>
          </a:p>
        </p:txBody>
      </p:sp>
      <p:sp>
        <p:nvSpPr>
          <p:cNvPr id="7" name="Прямоугольник 6"/>
          <p:cNvSpPr/>
          <p:nvPr/>
        </p:nvSpPr>
        <p:spPr>
          <a:xfrm>
            <a:off x="3219706" y="3244334"/>
            <a:ext cx="312906" cy="369332"/>
          </a:xfrm>
          <a:prstGeom prst="rect">
            <a:avLst/>
          </a:prstGeom>
        </p:spPr>
        <p:txBody>
          <a:bodyPr wrap="none">
            <a:spAutoFit/>
          </a:bodyPr>
          <a:lstStyle/>
          <a:p>
            <a:r>
              <a:rPr lang="kk-KZ" b="1" dirty="0" smtClean="0"/>
              <a:t>.</a:t>
            </a:r>
            <a:r>
              <a:rPr lang="kk-KZ" dirty="0" smtClean="0"/>
              <a:t> </a:t>
            </a:r>
            <a:endParaRPr lang="ru-RU" dirty="0"/>
          </a:p>
        </p:txBody>
      </p:sp>
      <p:sp>
        <p:nvSpPr>
          <p:cNvPr id="10" name="Прямоугольник 9"/>
          <p:cNvSpPr/>
          <p:nvPr/>
        </p:nvSpPr>
        <p:spPr>
          <a:xfrm>
            <a:off x="2051720" y="188640"/>
            <a:ext cx="5184576" cy="584775"/>
          </a:xfrm>
          <a:prstGeom prst="rect">
            <a:avLst/>
          </a:prstGeom>
        </p:spPr>
        <p:txBody>
          <a:bodyPr wrap="square">
            <a:spAutoFit/>
          </a:bodyPr>
          <a:lstStyle/>
          <a:p>
            <a:pPr algn="ctr"/>
            <a:r>
              <a:rPr lang="kk-KZ" sz="3200" b="1" dirty="0">
                <a:solidFill>
                  <a:srgbClr val="002060"/>
                </a:solidFill>
                <a:latin typeface="Times New Roman" panose="02020603050405020304" pitchFamily="18" charset="0"/>
                <a:cs typeface="Times New Roman" panose="02020603050405020304" pitchFamily="18" charset="0"/>
              </a:rPr>
              <a:t>Оқуға құштар мектеп</a:t>
            </a:r>
            <a:endParaRPr lang="ru-RU" sz="3200" dirty="0">
              <a:solidFill>
                <a:srgbClr val="002060"/>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39552" y="1859340"/>
            <a:ext cx="7848872" cy="4401205"/>
          </a:xfrm>
          <a:prstGeom prst="rect">
            <a:avLst/>
          </a:prstGeom>
        </p:spPr>
        <p:txBody>
          <a:bodyPr wrap="square">
            <a:spAutoFit/>
          </a:bodyPr>
          <a:lstStyle/>
          <a:p>
            <a:pPr algn="just"/>
            <a:r>
              <a:rPr lang="kk-KZ" sz="2800" b="1" dirty="0">
                <a:solidFill>
                  <a:srgbClr val="002060"/>
                </a:solidFill>
                <a:latin typeface="Times New Roman" panose="02020603050405020304" pitchFamily="18" charset="0"/>
                <a:cs typeface="Times New Roman" panose="02020603050405020304" pitchFamily="18" charset="0"/>
              </a:rPr>
              <a:t>Республикалық сипаттағы жобаларға қосымша ретінде Қазақстанның түрлі мектептерінде қолданылатын сәтті кейстерді бейімдеуге және қолдануға болады, атап айтқанда Назарбаев Зияткерлік мектептерінде (НЗМ) қолданылатын – Шаңырақ», «Туған елге тағзым», «Ұрпақтар сабақтастығы» және «Ұлы дала ақындары» «100 күй тарихы», «10 күн ата-аналар мекемесінде», «Ақылды бейсенбі».</a:t>
            </a:r>
            <a:endParaRPr lang="ru-RU"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870055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4" name="Нижний колонтитул 3"/>
          <p:cNvSpPr>
            <a:spLocks noGrp="1"/>
          </p:cNvSpPr>
          <p:nvPr>
            <p:ph type="ftr" sz="quarter" idx="10"/>
          </p:nvPr>
        </p:nvSpPr>
        <p:spPr/>
        <p:txBody>
          <a:bodyPr/>
          <a:lstStyle/>
          <a:p>
            <a:r>
              <a:rPr lang="en-US" smtClean="0"/>
              <a:t>www.themegallery.com</a:t>
            </a:r>
            <a:endParaRPr lang="en-US"/>
          </a:p>
        </p:txBody>
      </p:sp>
      <p:sp>
        <p:nvSpPr>
          <p:cNvPr id="5" name="Прямоугольник 4"/>
          <p:cNvSpPr/>
          <p:nvPr/>
        </p:nvSpPr>
        <p:spPr>
          <a:xfrm rot="10800000" flipV="1">
            <a:off x="539552" y="1777025"/>
            <a:ext cx="8064896" cy="3539430"/>
          </a:xfrm>
          <a:prstGeom prst="rect">
            <a:avLst/>
          </a:prstGeom>
        </p:spPr>
        <p:txBody>
          <a:bodyPr wrap="square">
            <a:spAutoFit/>
          </a:bodyPr>
          <a:lstStyle/>
          <a:p>
            <a:pPr lvl="0" algn="ctr"/>
            <a:r>
              <a:rPr lang="kk-KZ" sz="2800" b="1" dirty="0">
                <a:solidFill>
                  <a:srgbClr val="002060"/>
                </a:solidFill>
                <a:latin typeface="Times New Roman" panose="02020603050405020304" pitchFamily="18" charset="0"/>
                <a:cs typeface="Times New Roman" panose="02020603050405020304" pitchFamily="18" charset="0"/>
              </a:rPr>
              <a:t>«Туған елге тағзым» – туған өлкеден бастап елді зерттеу және зерделеу бойынша жоба, оның ішінде басқа мектептермен серіктестік мүмкіндіктері және бірлескен экспедициялар ұйымдастыру.</a:t>
            </a:r>
            <a:endParaRPr lang="ru-RU" sz="2800" b="1" dirty="0">
              <a:solidFill>
                <a:srgbClr val="002060"/>
              </a:solidFill>
              <a:latin typeface="Times New Roman" panose="02020603050405020304" pitchFamily="18" charset="0"/>
              <a:cs typeface="Times New Roman" panose="02020603050405020304" pitchFamily="18" charset="0"/>
            </a:endParaRPr>
          </a:p>
          <a:p>
            <a:pPr lvl="0" algn="ctr"/>
            <a:r>
              <a:rPr lang="kk-KZ" sz="2800" b="1" dirty="0">
                <a:solidFill>
                  <a:srgbClr val="002060"/>
                </a:solidFill>
                <a:latin typeface="Times New Roman" panose="02020603050405020304" pitchFamily="18" charset="0"/>
                <a:cs typeface="Times New Roman" panose="02020603050405020304" pitchFamily="18" charset="0"/>
              </a:rPr>
              <a:t>«Ұрпақтар сабақтастығы» – зейнеткерлік жастағы адамдарды мектеп жобаларына тарту. </a:t>
            </a:r>
            <a:endParaRPr lang="ru-RU" sz="2800" b="1" dirty="0">
              <a:solidFill>
                <a:srgbClr val="002060"/>
              </a:solidFill>
              <a:latin typeface="Times New Roman" panose="02020603050405020304" pitchFamily="18" charset="0"/>
              <a:cs typeface="Times New Roman" panose="02020603050405020304" pitchFamily="18" charset="0"/>
            </a:endParaRPr>
          </a:p>
          <a:p>
            <a:pPr lvl="0" algn="ctr"/>
            <a:r>
              <a:rPr lang="kk-KZ" sz="2800" b="1" dirty="0" smtClean="0">
                <a:solidFill>
                  <a:srgbClr val="002060"/>
                </a:solidFill>
                <a:latin typeface="Times New Roman" panose="02020603050405020304" pitchFamily="18" charset="0"/>
                <a:cs typeface="Times New Roman" panose="02020603050405020304" pitchFamily="18" charset="0"/>
              </a:rPr>
              <a:t>«</a:t>
            </a:r>
            <a:endParaRPr lang="ru-RU"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255544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83768" y="1524000"/>
            <a:ext cx="6355432" cy="461665"/>
          </a:xfrm>
          <a:prstGeom prst="rect">
            <a:avLst/>
          </a:prstGeom>
        </p:spPr>
        <p:txBody>
          <a:bodyPr wrap="square">
            <a:spAutoFit/>
          </a:bodyPr>
          <a:lstStyle/>
          <a:p>
            <a:pPr>
              <a:defRPr/>
            </a:pPr>
            <a:r>
              <a:rPr lang="kk-KZ" sz="2400" b="1" dirty="0">
                <a:solidFill>
                  <a:srgbClr val="0070C0"/>
                </a:solidFill>
                <a:latin typeface="Times New Roman" pitchFamily="18" charset="0"/>
                <a:cs typeface="Times New Roman" pitchFamily="18" charset="0"/>
              </a:rPr>
              <a:t>                </a:t>
            </a:r>
            <a:endParaRPr lang="ru-RU" sz="2000" dirty="0">
              <a:solidFill>
                <a:schemeClr val="accent1">
                  <a:lumMod val="75000"/>
                </a:schemeClr>
              </a:solidFill>
              <a:latin typeface="Times New Roman" pitchFamily="18" charset="0"/>
              <a:cs typeface="Times New Roman" pitchFamily="18" charset="0"/>
            </a:endParaRPr>
          </a:p>
        </p:txBody>
      </p:sp>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TextBox 2"/>
          <p:cNvSpPr txBox="1"/>
          <p:nvPr/>
        </p:nvSpPr>
        <p:spPr>
          <a:xfrm>
            <a:off x="4617368" y="273587"/>
            <a:ext cx="3251211" cy="523220"/>
          </a:xfrm>
          <a:prstGeom prst="rect">
            <a:avLst/>
          </a:prstGeom>
          <a:noFill/>
        </p:spPr>
        <p:txBody>
          <a:bodyPr wrap="none" rtlCol="0">
            <a:spAutoFit/>
          </a:bodyPr>
          <a:lstStyle/>
          <a:p>
            <a:r>
              <a:rPr lang="kk-KZ" sz="2800" b="1" dirty="0" smtClean="0">
                <a:solidFill>
                  <a:srgbClr val="0070C0"/>
                </a:solidFill>
              </a:rPr>
              <a:t>Басты қағидалар</a:t>
            </a:r>
            <a:endParaRPr lang="ru-RU" sz="2800" b="1" dirty="0">
              <a:solidFill>
                <a:srgbClr val="0070C0"/>
              </a:solidFill>
            </a:endParaRPr>
          </a:p>
        </p:txBody>
      </p:sp>
      <p:sp>
        <p:nvSpPr>
          <p:cNvPr id="6" name="Пятиугольник 5"/>
          <p:cNvSpPr/>
          <p:nvPr/>
        </p:nvSpPr>
        <p:spPr>
          <a:xfrm>
            <a:off x="430298" y="4401270"/>
            <a:ext cx="6912768" cy="2016224"/>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ru-RU" sz="2400" b="1" dirty="0" err="1">
                <a:solidFill>
                  <a:srgbClr val="002060"/>
                </a:solidFill>
                <a:latin typeface="Times New Roman" pitchFamily="18" charset="0"/>
                <a:cs typeface="Times New Roman" pitchFamily="18" charset="0"/>
              </a:rPr>
              <a:t>Тәрбие</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жұмысы</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барлық</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мүдделі</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тараптар</a:t>
            </a:r>
            <a:r>
              <a:rPr lang="ru-RU" sz="2400" b="1" dirty="0">
                <a:solidFill>
                  <a:srgbClr val="002060"/>
                </a:solidFill>
                <a:latin typeface="Times New Roman" pitchFamily="18" charset="0"/>
                <a:cs typeface="Times New Roman" pitchFamily="18" charset="0"/>
              </a:rPr>
              <a:t>: </a:t>
            </a:r>
            <a:r>
              <a:rPr lang="ru-RU" sz="2400" b="1" dirty="0" err="1">
                <a:solidFill>
                  <a:srgbClr val="FF0000"/>
                </a:solidFill>
                <a:latin typeface="Times New Roman" pitchFamily="18" charset="0"/>
                <a:cs typeface="Times New Roman" pitchFamily="18" charset="0"/>
              </a:rPr>
              <a:t>отбасы</a:t>
            </a:r>
            <a:r>
              <a:rPr lang="ru-RU" sz="2400" b="1" dirty="0">
                <a:solidFill>
                  <a:srgbClr val="FF0000"/>
                </a:solidFill>
                <a:latin typeface="Times New Roman" pitchFamily="18" charset="0"/>
                <a:cs typeface="Times New Roman" pitchFamily="18" charset="0"/>
              </a:rPr>
              <a:t>, </a:t>
            </a:r>
            <a:r>
              <a:rPr lang="ru-RU" sz="2400" b="1" dirty="0" err="1">
                <a:solidFill>
                  <a:srgbClr val="FF0000"/>
                </a:solidFill>
                <a:latin typeface="Times New Roman" pitchFamily="18" charset="0"/>
                <a:cs typeface="Times New Roman" pitchFamily="18" charset="0"/>
              </a:rPr>
              <a:t>білім</a:t>
            </a:r>
            <a:r>
              <a:rPr lang="ru-RU" sz="2400" b="1" dirty="0">
                <a:solidFill>
                  <a:srgbClr val="FF0000"/>
                </a:solidFill>
                <a:latin typeface="Times New Roman" pitchFamily="18" charset="0"/>
                <a:cs typeface="Times New Roman" pitchFamily="18" charset="0"/>
              </a:rPr>
              <a:t> беру </a:t>
            </a:r>
            <a:r>
              <a:rPr lang="ru-RU" sz="2400" b="1" dirty="0" err="1">
                <a:solidFill>
                  <a:srgbClr val="FF0000"/>
                </a:solidFill>
                <a:latin typeface="Times New Roman" pitchFamily="18" charset="0"/>
                <a:cs typeface="Times New Roman" pitchFamily="18" charset="0"/>
              </a:rPr>
              <a:t>ұйымдары</a:t>
            </a:r>
            <a:r>
              <a:rPr lang="ru-RU" sz="2400" b="1" dirty="0">
                <a:solidFill>
                  <a:srgbClr val="002060"/>
                </a:solidFill>
                <a:latin typeface="Times New Roman" pitchFamily="18" charset="0"/>
                <a:cs typeface="Times New Roman" pitchFamily="18" charset="0"/>
              </a:rPr>
              <a:t>, </a:t>
            </a:r>
            <a:r>
              <a:rPr lang="ru-RU" sz="2400" b="1" dirty="0" err="1">
                <a:solidFill>
                  <a:srgbClr val="FF0000"/>
                </a:solidFill>
                <a:latin typeface="Times New Roman" pitchFamily="18" charset="0"/>
                <a:cs typeface="Times New Roman" pitchFamily="18" charset="0"/>
              </a:rPr>
              <a:t>қоғамның</a:t>
            </a:r>
            <a:r>
              <a:rPr lang="ru-RU" sz="2400" b="1" dirty="0">
                <a:solidFill>
                  <a:srgbClr val="FF000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жаппай</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қатысуымен</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кешенді</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түрде</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өткізілуі</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тиіс</a:t>
            </a:r>
            <a:r>
              <a:rPr lang="ru-RU" sz="2400" b="1" dirty="0">
                <a:solidFill>
                  <a:srgbClr val="002060"/>
                </a:solidFill>
                <a:latin typeface="Times New Roman" pitchFamily="18" charset="0"/>
                <a:cs typeface="Times New Roman" pitchFamily="18" charset="0"/>
              </a:rPr>
              <a:t>. </a:t>
            </a:r>
          </a:p>
        </p:txBody>
      </p:sp>
      <p:sp>
        <p:nvSpPr>
          <p:cNvPr id="9" name="Пятиугольник 8"/>
          <p:cNvSpPr/>
          <p:nvPr/>
        </p:nvSpPr>
        <p:spPr>
          <a:xfrm>
            <a:off x="323528" y="1219200"/>
            <a:ext cx="8712968" cy="3073896"/>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b="1" dirty="0" err="1">
                <a:solidFill>
                  <a:srgbClr val="002060"/>
                </a:solidFill>
                <a:latin typeface="Times New Roman" pitchFamily="18" charset="0"/>
                <a:cs typeface="Times New Roman" pitchFamily="18" charset="0"/>
              </a:rPr>
              <a:t>Қазақстан</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Республикасында</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білім</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беруді</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және</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ғылымды</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дамытудың</a:t>
            </a:r>
            <a:r>
              <a:rPr lang="ru-RU" sz="2400" b="1" dirty="0">
                <a:solidFill>
                  <a:srgbClr val="002060"/>
                </a:solidFill>
                <a:latin typeface="Times New Roman" pitchFamily="18" charset="0"/>
                <a:cs typeface="Times New Roman" pitchFamily="18" charset="0"/>
              </a:rPr>
              <a:t> 2020-2025 </a:t>
            </a:r>
            <a:r>
              <a:rPr lang="ru-RU" sz="2400" b="1" dirty="0" err="1">
                <a:solidFill>
                  <a:srgbClr val="002060"/>
                </a:solidFill>
                <a:latin typeface="Times New Roman" pitchFamily="18" charset="0"/>
                <a:cs typeface="Times New Roman" pitchFamily="18" charset="0"/>
              </a:rPr>
              <a:t>жылдарға</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арналған</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мемлекеттік</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бағдарламасына</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сәйкес</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оқу-тәрбие</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процесі</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білім</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алушылардың</a:t>
            </a:r>
            <a:r>
              <a:rPr lang="ru-RU" sz="2400" b="1" dirty="0">
                <a:solidFill>
                  <a:srgbClr val="002060"/>
                </a:solidFill>
                <a:latin typeface="Times New Roman" pitchFamily="18" charset="0"/>
                <a:cs typeface="Times New Roman" pitchFamily="18" charset="0"/>
              </a:rPr>
              <a:t> </a:t>
            </a:r>
            <a:r>
              <a:rPr lang="ru-RU" sz="2400" b="1" dirty="0" err="1">
                <a:solidFill>
                  <a:srgbClr val="FF0000"/>
                </a:solidFill>
                <a:latin typeface="Times New Roman" pitchFamily="18" charset="0"/>
                <a:cs typeface="Times New Roman" pitchFamily="18" charset="0"/>
              </a:rPr>
              <a:t>интеллектуалдық</a:t>
            </a:r>
            <a:r>
              <a:rPr lang="ru-RU" sz="2400" b="1" dirty="0">
                <a:solidFill>
                  <a:srgbClr val="FF0000"/>
                </a:solidFill>
                <a:latin typeface="Times New Roman" pitchFamily="18" charset="0"/>
                <a:cs typeface="Times New Roman" pitchFamily="18" charset="0"/>
              </a:rPr>
              <a:t>,</a:t>
            </a:r>
            <a:r>
              <a:rPr lang="ru-RU" sz="2400" b="1" dirty="0">
                <a:solidFill>
                  <a:srgbClr val="002060"/>
                </a:solidFill>
                <a:latin typeface="Times New Roman" pitchFamily="18" charset="0"/>
                <a:cs typeface="Times New Roman" pitchFamily="18" charset="0"/>
              </a:rPr>
              <a:t> </a:t>
            </a:r>
            <a:r>
              <a:rPr lang="ru-RU" sz="2400" b="1" dirty="0" err="1">
                <a:solidFill>
                  <a:srgbClr val="FF0000"/>
                </a:solidFill>
                <a:latin typeface="Times New Roman" pitchFamily="18" charset="0"/>
                <a:cs typeface="Times New Roman" pitchFamily="18" charset="0"/>
              </a:rPr>
              <a:t>патриоттық</a:t>
            </a:r>
            <a:r>
              <a:rPr lang="ru-RU" sz="2400" b="1" dirty="0">
                <a:solidFill>
                  <a:srgbClr val="FF0000"/>
                </a:solidFill>
                <a:latin typeface="Times New Roman" pitchFamily="18" charset="0"/>
                <a:cs typeface="Times New Roman" pitchFamily="18" charset="0"/>
              </a:rPr>
              <a:t>,</a:t>
            </a:r>
            <a:r>
              <a:rPr lang="ru-RU" sz="2400" b="1" dirty="0">
                <a:solidFill>
                  <a:srgbClr val="002060"/>
                </a:solidFill>
                <a:latin typeface="Times New Roman" pitchFamily="18" charset="0"/>
                <a:cs typeface="Times New Roman" pitchFamily="18" charset="0"/>
              </a:rPr>
              <a:t> </a:t>
            </a:r>
            <a:r>
              <a:rPr lang="ru-RU" sz="2400" b="1" dirty="0" err="1">
                <a:solidFill>
                  <a:srgbClr val="FF0000"/>
                </a:solidFill>
                <a:latin typeface="Times New Roman" pitchFamily="18" charset="0"/>
                <a:cs typeface="Times New Roman" pitchFamily="18" charset="0"/>
              </a:rPr>
              <a:t>рухани-адамгершілік</a:t>
            </a:r>
            <a:r>
              <a:rPr lang="ru-RU" sz="2400" b="1" dirty="0">
                <a:solidFill>
                  <a:srgbClr val="002060"/>
                </a:solidFill>
                <a:latin typeface="Times New Roman" pitchFamily="18" charset="0"/>
                <a:cs typeface="Times New Roman" pitchFamily="18" charset="0"/>
              </a:rPr>
              <a:t> пен </a:t>
            </a:r>
            <a:r>
              <a:rPr lang="ru-RU" sz="2400" b="1" dirty="0" err="1">
                <a:solidFill>
                  <a:srgbClr val="FF0000"/>
                </a:solidFill>
                <a:latin typeface="Times New Roman" pitchFamily="18" charset="0"/>
                <a:cs typeface="Times New Roman" pitchFamily="18" charset="0"/>
              </a:rPr>
              <a:t>дене</a:t>
            </a:r>
            <a:r>
              <a:rPr lang="ru-RU" sz="2400" b="1" dirty="0">
                <a:solidFill>
                  <a:srgbClr val="FF0000"/>
                </a:solidFill>
                <a:latin typeface="Times New Roman" pitchFamily="18" charset="0"/>
                <a:cs typeface="Times New Roman" pitchFamily="18" charset="0"/>
              </a:rPr>
              <a:t> </a:t>
            </a:r>
            <a:r>
              <a:rPr lang="ru-RU" sz="2400" b="1" dirty="0" err="1">
                <a:solidFill>
                  <a:srgbClr val="FF0000"/>
                </a:solidFill>
                <a:latin typeface="Times New Roman" pitchFamily="18" charset="0"/>
                <a:cs typeface="Times New Roman" pitchFamily="18" charset="0"/>
              </a:rPr>
              <a:t>дамуын</a:t>
            </a:r>
            <a:r>
              <a:rPr lang="ru-RU" sz="2400" b="1" dirty="0">
                <a:solidFill>
                  <a:srgbClr val="FF000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қамтамасыз</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ету</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мақсатында</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бірыңғай</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идеологиялық</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тәсілдер</a:t>
            </a:r>
            <a:r>
              <a:rPr lang="ru-RU" sz="2400" b="1" dirty="0">
                <a:solidFill>
                  <a:srgbClr val="002060"/>
                </a:solidFill>
                <a:latin typeface="Times New Roman" pitchFamily="18" charset="0"/>
                <a:cs typeface="Times New Roman" pitchFamily="18" charset="0"/>
              </a:rPr>
              <a:t> мен </a:t>
            </a:r>
            <a:r>
              <a:rPr lang="ru-RU" sz="2400" b="1" dirty="0" err="1">
                <a:solidFill>
                  <a:srgbClr val="002060"/>
                </a:solidFill>
                <a:latin typeface="Times New Roman" pitchFamily="18" charset="0"/>
                <a:cs typeface="Times New Roman" pitchFamily="18" charset="0"/>
              </a:rPr>
              <a:t>құндылықтарға</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негізделіп</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жүзеге</a:t>
            </a:r>
            <a:r>
              <a:rPr lang="ru-RU" sz="2400" b="1" dirty="0">
                <a:solidFill>
                  <a:srgbClr val="002060"/>
                </a:solidFill>
                <a:latin typeface="Times New Roman" pitchFamily="18" charset="0"/>
                <a:cs typeface="Times New Roman" pitchFamily="18" charset="0"/>
              </a:rPr>
              <a:t> </a:t>
            </a:r>
            <a:r>
              <a:rPr lang="ru-RU" sz="2400" b="1" dirty="0" smtClean="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асырылады</a:t>
            </a:r>
            <a:endParaRPr lang="ru-RU" sz="2400" dirty="0"/>
          </a:p>
        </p:txBody>
      </p:sp>
    </p:spTree>
    <p:extLst>
      <p:ext uri="{BB962C8B-B14F-4D97-AF65-F5344CB8AC3E}">
        <p14:creationId xmlns:p14="http://schemas.microsoft.com/office/powerpoint/2010/main" val="415990024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Нижний колонтитул 3"/>
          <p:cNvSpPr>
            <a:spLocks noGrp="1"/>
          </p:cNvSpPr>
          <p:nvPr>
            <p:ph type="ftr" sz="quarter" idx="10"/>
          </p:nvPr>
        </p:nvSpPr>
        <p:spPr/>
        <p:txBody>
          <a:bodyPr/>
          <a:lstStyle/>
          <a:p>
            <a:r>
              <a:rPr lang="en-US" smtClean="0"/>
              <a:t>www.themegallery.com</a:t>
            </a:r>
            <a:endParaRPr lang="en-US"/>
          </a:p>
        </p:txBody>
      </p:sp>
      <p:sp>
        <p:nvSpPr>
          <p:cNvPr id="5" name="Прямоугольник 4"/>
          <p:cNvSpPr/>
          <p:nvPr/>
        </p:nvSpPr>
        <p:spPr>
          <a:xfrm>
            <a:off x="899592" y="2132855"/>
            <a:ext cx="7848872" cy="3970318"/>
          </a:xfrm>
          <a:prstGeom prst="rect">
            <a:avLst/>
          </a:prstGeom>
        </p:spPr>
        <p:txBody>
          <a:bodyPr wrap="square">
            <a:spAutoFit/>
          </a:bodyPr>
          <a:lstStyle/>
          <a:p>
            <a:pPr lvl="0" algn="ctr"/>
            <a:r>
              <a:rPr lang="kk-KZ" sz="2800" b="1" dirty="0">
                <a:solidFill>
                  <a:srgbClr val="002060"/>
                </a:solidFill>
                <a:latin typeface="Times New Roman" panose="02020603050405020304" pitchFamily="18" charset="0"/>
                <a:cs typeface="Times New Roman" panose="02020603050405020304" pitchFamily="18" charset="0"/>
              </a:rPr>
              <a:t>Ұлы дала ақындары» және «100 күйдің тарихы» – жаһандық мәдени мұра контексінде ұлттық ақындар мұрасы мен ұлттық музыканы зерттеу арқылы мәдени хабардарлықты қалыптастыру.</a:t>
            </a:r>
            <a:endParaRPr lang="ru-RU" sz="2800" b="1" dirty="0">
              <a:solidFill>
                <a:srgbClr val="002060"/>
              </a:solidFill>
              <a:latin typeface="Times New Roman" panose="02020603050405020304" pitchFamily="18" charset="0"/>
              <a:cs typeface="Times New Roman" panose="02020603050405020304" pitchFamily="18" charset="0"/>
            </a:endParaRPr>
          </a:p>
          <a:p>
            <a:pPr lvl="0" algn="ctr"/>
            <a:r>
              <a:rPr lang="kk-KZ" sz="2800" b="1" dirty="0">
                <a:solidFill>
                  <a:srgbClr val="002060"/>
                </a:solidFill>
                <a:latin typeface="Times New Roman" panose="02020603050405020304" pitchFamily="18" charset="0"/>
                <a:cs typeface="Times New Roman" panose="02020603050405020304" pitchFamily="18" charset="0"/>
              </a:rPr>
              <a:t>«10 күн ата-аналар мекемесінде» – 9-11 сынып оқушыларын оқу жылының соңында ата-аналар кәсіпорындары базасында тағылымдамадан өткізу</a:t>
            </a:r>
            <a:r>
              <a:rPr lang="kk-KZ" sz="2800" b="1" dirty="0" smtClean="0">
                <a:solidFill>
                  <a:srgbClr val="002060"/>
                </a:solidFill>
                <a:latin typeface="Times New Roman" panose="02020603050405020304" pitchFamily="18" charset="0"/>
                <a:cs typeface="Times New Roman" panose="02020603050405020304" pitchFamily="18" charset="0"/>
              </a:rPr>
              <a:t>.</a:t>
            </a:r>
            <a:endParaRPr lang="ru-RU"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78820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4" name="Нижний колонтитул 3"/>
          <p:cNvSpPr>
            <a:spLocks noGrp="1"/>
          </p:cNvSpPr>
          <p:nvPr>
            <p:ph type="ftr" sz="quarter" idx="10"/>
          </p:nvPr>
        </p:nvSpPr>
        <p:spPr/>
        <p:txBody>
          <a:bodyPr/>
          <a:lstStyle/>
          <a:p>
            <a:r>
              <a:rPr lang="en-US" smtClean="0"/>
              <a:t>www.themegallery.com</a:t>
            </a:r>
            <a:endParaRPr lang="en-US"/>
          </a:p>
        </p:txBody>
      </p:sp>
      <p:sp>
        <p:nvSpPr>
          <p:cNvPr id="5" name="Прямоугольник 4"/>
          <p:cNvSpPr/>
          <p:nvPr/>
        </p:nvSpPr>
        <p:spPr>
          <a:xfrm>
            <a:off x="827584" y="2413338"/>
            <a:ext cx="7632848" cy="3108543"/>
          </a:xfrm>
          <a:prstGeom prst="rect">
            <a:avLst/>
          </a:prstGeom>
        </p:spPr>
        <p:txBody>
          <a:bodyPr wrap="square">
            <a:spAutoFit/>
          </a:bodyPr>
          <a:lstStyle/>
          <a:p>
            <a:pPr lvl="0" algn="just"/>
            <a:r>
              <a:rPr lang="kk-KZ" b="1" dirty="0">
                <a:solidFill>
                  <a:srgbClr val="002060"/>
                </a:solidFill>
                <a:latin typeface="Times New Roman" panose="02020603050405020304" pitchFamily="18" charset="0"/>
                <a:cs typeface="Times New Roman" panose="02020603050405020304" pitchFamily="18" charset="0"/>
              </a:rPr>
              <a:t>«</a:t>
            </a:r>
            <a:r>
              <a:rPr lang="kk-KZ" sz="2800" b="1" dirty="0">
                <a:solidFill>
                  <a:srgbClr val="002060"/>
                </a:solidFill>
                <a:latin typeface="Times New Roman" panose="02020603050405020304" pitchFamily="18" charset="0"/>
                <a:cs typeface="Times New Roman" panose="02020603050405020304" pitchFamily="18" charset="0"/>
              </a:rPr>
              <a:t>Ақылды бейсенбі» отандық, шетелдік ғалымдармен, қоғамдық тұлғалармен «қоғамдық пікір көшбасшыларымен кездесу» форматында қоғамдық өмірдің, ғылымның, экономиканың, мәдениеттің өзекті мәселелері бойынша кездесулер өткізіледі.</a:t>
            </a:r>
            <a:endParaRPr lang="ru-RU"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0776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712968" cy="432048"/>
          </a:xfrm>
        </p:spPr>
        <p:txBody>
          <a:bodyPr/>
          <a:lstStyle/>
          <a:p>
            <a:pPr algn="ctr"/>
            <a:r>
              <a:rPr lang="kk-KZ" sz="2800" dirty="0">
                <a:solidFill>
                  <a:srgbClr val="002060"/>
                </a:solidFill>
                <a:latin typeface="Times New Roman" panose="02020603050405020304" pitchFamily="18" charset="0"/>
                <a:cs typeface="Times New Roman" panose="02020603050405020304" pitchFamily="18" charset="0"/>
              </a:rPr>
              <a:t>«</a:t>
            </a:r>
            <a:r>
              <a:rPr lang="kk-KZ" dirty="0">
                <a:solidFill>
                  <a:srgbClr val="002060"/>
                </a:solidFill>
                <a:latin typeface="Times New Roman" panose="02020603050405020304" pitchFamily="18" charset="0"/>
                <a:cs typeface="Times New Roman" panose="02020603050405020304" pitchFamily="18" charset="0"/>
              </a:rPr>
              <a:t>Толық Адам» тәрбиесінің </a:t>
            </a:r>
            <a:r>
              <a:rPr lang="kk-KZ" dirty="0" smtClean="0">
                <a:solidFill>
                  <a:srgbClr val="002060"/>
                </a:solidFill>
                <a:latin typeface="Times New Roman" panose="02020603050405020304" pitchFamily="18" charset="0"/>
                <a:cs typeface="Times New Roman" panose="02020603050405020304" pitchFamily="18" charset="0"/>
              </a:rPr>
              <a:t/>
            </a:r>
            <a:br>
              <a:rPr lang="kk-KZ" dirty="0" smtClean="0">
                <a:solidFill>
                  <a:srgbClr val="002060"/>
                </a:solidFill>
                <a:latin typeface="Times New Roman" panose="02020603050405020304" pitchFamily="18" charset="0"/>
                <a:cs typeface="Times New Roman" panose="02020603050405020304" pitchFamily="18" charset="0"/>
              </a:rPr>
            </a:br>
            <a:r>
              <a:rPr lang="kk-KZ" dirty="0" smtClean="0">
                <a:solidFill>
                  <a:srgbClr val="002060"/>
                </a:solidFill>
                <a:latin typeface="Times New Roman" panose="02020603050405020304" pitchFamily="18" charset="0"/>
                <a:cs typeface="Times New Roman" panose="02020603050405020304" pitchFamily="18" charset="0"/>
              </a:rPr>
              <a:t>  түйінді </a:t>
            </a:r>
            <a:r>
              <a:rPr lang="kk-KZ" dirty="0">
                <a:solidFill>
                  <a:srgbClr val="002060"/>
                </a:solidFill>
                <a:latin typeface="Times New Roman" panose="02020603050405020304" pitchFamily="18" charset="0"/>
                <a:cs typeface="Times New Roman" panose="02020603050405020304" pitchFamily="18" charset="0"/>
              </a:rPr>
              <a:t>идеялары</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algn="just"/>
            <a:r>
              <a:rPr lang="kk-KZ" b="1" dirty="0">
                <a:solidFill>
                  <a:srgbClr val="002060"/>
                </a:solidFill>
                <a:latin typeface="Times New Roman" panose="02020603050405020304" pitchFamily="18" charset="0"/>
                <a:cs typeface="Times New Roman" panose="02020603050405020304" pitchFamily="18" charset="0"/>
              </a:rPr>
              <a:t>Қазақ мәдениетіндегі тұлғалық даму және өзін-өзі жетілдіру идеяларын зерделеу Абайдың «Толық адам» философиясына, яғни жан-жақты дамыған ұлттық тұлға бейнесіне жетелейді. Абай өз шығармаларында ақыл, білім, ерік-жігер, ар-ождан, ізгілікті мінезімен ерекшеленуі тиіс «Толық адам» тұлғасын жан-жақты ашып көрсетеді, «онан басқа нәрсеменен оздым ғой демектің бәрі де – ақымақтық» деген ой тұжырымдайды.</a:t>
            </a:r>
            <a:endParaRPr lang="ru-RU" b="1" dirty="0">
              <a:solidFill>
                <a:srgbClr val="002060"/>
              </a:solidFill>
              <a:latin typeface="Times New Roman" panose="02020603050405020304" pitchFamily="18" charset="0"/>
              <a:cs typeface="Times New Roman" panose="02020603050405020304" pitchFamily="18" charset="0"/>
            </a:endParaRPr>
          </a:p>
          <a:p>
            <a:endParaRPr lang="ru-RU" dirty="0">
              <a:solidFill>
                <a:srgbClr val="002060"/>
              </a:solidFill>
            </a:endParaRPr>
          </a:p>
        </p:txBody>
      </p:sp>
      <p:sp>
        <p:nvSpPr>
          <p:cNvPr id="4" name="Нижний колонтитул 3"/>
          <p:cNvSpPr>
            <a:spLocks noGrp="1"/>
          </p:cNvSpPr>
          <p:nvPr>
            <p:ph type="ftr" sz="quarter" idx="10"/>
          </p:nvPr>
        </p:nvSpPr>
        <p:spPr/>
        <p:txBody>
          <a:bodyPr/>
          <a:lstStyle/>
          <a:p>
            <a:r>
              <a:rPr lang="en-US" dirty="0" smtClean="0"/>
              <a:t>www.themegallery.com</a:t>
            </a:r>
            <a:endParaRPr lang="en-US" dirty="0"/>
          </a:p>
        </p:txBody>
      </p:sp>
    </p:spTree>
    <p:extLst>
      <p:ext uri="{BB962C8B-B14F-4D97-AF65-F5344CB8AC3E}">
        <p14:creationId xmlns:p14="http://schemas.microsoft.com/office/powerpoint/2010/main" val="62811236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Нижний колонтитул 3"/>
          <p:cNvSpPr>
            <a:spLocks noGrp="1"/>
          </p:cNvSpPr>
          <p:nvPr>
            <p:ph type="ftr" sz="quarter" idx="10"/>
          </p:nvPr>
        </p:nvSpPr>
        <p:spPr/>
        <p:txBody>
          <a:bodyPr/>
          <a:lstStyle/>
          <a:p>
            <a:r>
              <a:rPr lang="en-US" smtClean="0"/>
              <a:t>www.themegallery.com</a:t>
            </a:r>
            <a:endParaRPr lang="en-US"/>
          </a:p>
        </p:txBody>
      </p:sp>
      <p:sp>
        <p:nvSpPr>
          <p:cNvPr id="5" name="Прямоугольник 4"/>
          <p:cNvSpPr/>
          <p:nvPr/>
        </p:nvSpPr>
        <p:spPr>
          <a:xfrm>
            <a:off x="683568" y="2136339"/>
            <a:ext cx="7776864" cy="2677656"/>
          </a:xfrm>
          <a:prstGeom prst="rect">
            <a:avLst/>
          </a:prstGeom>
        </p:spPr>
        <p:txBody>
          <a:bodyPr wrap="square">
            <a:spAutoFit/>
          </a:bodyPr>
          <a:lstStyle/>
          <a:p>
            <a:pPr algn="just"/>
            <a:r>
              <a:rPr lang="kk-KZ" sz="2800" b="1" dirty="0" smtClean="0">
                <a:solidFill>
                  <a:srgbClr val="002060"/>
                </a:solidFill>
                <a:latin typeface="Times New Roman" panose="02020603050405020304" pitchFamily="18" charset="0"/>
                <a:cs typeface="Times New Roman" panose="02020603050405020304" pitchFamily="18" charset="0"/>
              </a:rPr>
              <a:t>	Ойшыл </a:t>
            </a:r>
            <a:r>
              <a:rPr lang="kk-KZ" sz="2800" b="1" dirty="0">
                <a:solidFill>
                  <a:srgbClr val="002060"/>
                </a:solidFill>
                <a:latin typeface="Times New Roman" panose="02020603050405020304" pitchFamily="18" charset="0"/>
                <a:cs typeface="Times New Roman" panose="02020603050405020304" pitchFamily="18" charset="0"/>
              </a:rPr>
              <a:t>ақын өлең шумақтарында «Бес нәрседен қашық бол, Бес нәрсеге асық бол, Адам болам десеңіз» дей келе, «талап», «еңбек», «терең ой», «қанағат», «рақым» құндылықтарын бес асыл қасиет деп атап көрсетеді. </a:t>
            </a:r>
            <a:endParaRPr lang="ru-RU"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864412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algn="just"/>
            <a:r>
              <a:rPr lang="kk-KZ" b="1" dirty="0">
                <a:solidFill>
                  <a:srgbClr val="002060"/>
                </a:solidFill>
                <a:latin typeface="Times New Roman" panose="02020603050405020304" pitchFamily="18" charset="0"/>
                <a:cs typeface="Times New Roman" panose="02020603050405020304" pitchFamily="18" charset="0"/>
              </a:rPr>
              <a:t>Жаңғыру дегеніміз жаңа құндылықтар үшін өткеннен бас тарту емес. Шын мәнінде, бұл ұлттық мұраны адамзаттың заманауи озық жетістіктерімен сақтау және байыта түсу. Осы тұрғыдан келгенде, Абайдың, Алаш қайраткерлерінің мұрасы – ұлттың жаңғыруына, өскелең ұрпақ тәрбиесіне арқау болатын негіздер. </a:t>
            </a:r>
            <a:endParaRPr lang="ru-RU" b="1" dirty="0">
              <a:solidFill>
                <a:srgbClr val="002060"/>
              </a:solidFill>
              <a:latin typeface="Times New Roman" panose="02020603050405020304" pitchFamily="18" charset="0"/>
              <a:cs typeface="Times New Roman" panose="02020603050405020304" pitchFamily="18" charset="0"/>
            </a:endParaRPr>
          </a:p>
          <a:p>
            <a:endParaRPr lang="ru-RU" dirty="0"/>
          </a:p>
        </p:txBody>
      </p:sp>
      <p:sp>
        <p:nvSpPr>
          <p:cNvPr id="4" name="Нижний колонтитул 3"/>
          <p:cNvSpPr>
            <a:spLocks noGrp="1"/>
          </p:cNvSpPr>
          <p:nvPr>
            <p:ph type="ftr" sz="quarter" idx="10"/>
          </p:nvPr>
        </p:nvSpPr>
        <p:spPr/>
        <p:txBody>
          <a:bodyPr/>
          <a:lstStyle/>
          <a:p>
            <a:r>
              <a:rPr lang="en-US" smtClean="0"/>
              <a:t>www.themegallery.com</a:t>
            </a:r>
            <a:endParaRPr lang="en-US"/>
          </a:p>
        </p:txBody>
      </p:sp>
    </p:spTree>
    <p:extLst>
      <p:ext uri="{BB962C8B-B14F-4D97-AF65-F5344CB8AC3E}">
        <p14:creationId xmlns:p14="http://schemas.microsoft.com/office/powerpoint/2010/main" val="177875528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83768" y="1524000"/>
            <a:ext cx="6355432" cy="461665"/>
          </a:xfrm>
          <a:prstGeom prst="rect">
            <a:avLst/>
          </a:prstGeom>
        </p:spPr>
        <p:txBody>
          <a:bodyPr wrap="square">
            <a:spAutoFit/>
          </a:bodyPr>
          <a:lstStyle/>
          <a:p>
            <a:pPr>
              <a:defRPr/>
            </a:pPr>
            <a:r>
              <a:rPr lang="kk-KZ" sz="2400" b="1" dirty="0">
                <a:solidFill>
                  <a:srgbClr val="0070C0"/>
                </a:solidFill>
                <a:latin typeface="Times New Roman" pitchFamily="18" charset="0"/>
                <a:cs typeface="Times New Roman" pitchFamily="18" charset="0"/>
              </a:rPr>
              <a:t>                </a:t>
            </a:r>
            <a:endParaRPr lang="ru-RU" sz="2000" dirty="0">
              <a:solidFill>
                <a:schemeClr val="accent1">
                  <a:lumMod val="75000"/>
                </a:schemeClr>
              </a:solidFill>
              <a:latin typeface="Times New Roman" pitchFamily="18" charset="0"/>
              <a:cs typeface="Times New Roman" pitchFamily="18" charset="0"/>
            </a:endParaRPr>
          </a:p>
        </p:txBody>
      </p:sp>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Прямоугольник 2"/>
          <p:cNvSpPr/>
          <p:nvPr/>
        </p:nvSpPr>
        <p:spPr>
          <a:xfrm>
            <a:off x="3203848" y="17861"/>
            <a:ext cx="5940152" cy="1200329"/>
          </a:xfrm>
          <a:prstGeom prst="rect">
            <a:avLst/>
          </a:prstGeom>
        </p:spPr>
        <p:txBody>
          <a:bodyPr wrap="square">
            <a:spAutoFit/>
          </a:bodyPr>
          <a:lstStyle/>
          <a:p>
            <a:pPr algn="ctr"/>
            <a:r>
              <a:rPr lang="ru-RU" sz="2400" b="1" dirty="0" err="1">
                <a:solidFill>
                  <a:srgbClr val="002060"/>
                </a:solidFill>
                <a:latin typeface="Times New Roman" pitchFamily="18" charset="0"/>
                <a:cs typeface="Times New Roman" pitchFamily="18" charset="0"/>
              </a:rPr>
              <a:t>Тәрбие</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жұмысын</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ұйымдастырудың</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негізгі</a:t>
            </a:r>
            <a:r>
              <a:rPr lang="ru-RU" sz="2400" b="1" dirty="0">
                <a:solidFill>
                  <a:srgbClr val="002060"/>
                </a:solidFill>
                <a:latin typeface="Times New Roman" pitchFamily="18" charset="0"/>
                <a:cs typeface="Times New Roman" pitchFamily="18" charset="0"/>
              </a:rPr>
              <a:t> </a:t>
            </a:r>
            <a:endParaRPr lang="ru-RU" sz="2400" b="1" dirty="0" smtClean="0">
              <a:solidFill>
                <a:srgbClr val="002060"/>
              </a:solidFill>
              <a:latin typeface="Times New Roman" pitchFamily="18" charset="0"/>
              <a:cs typeface="Times New Roman" pitchFamily="18" charset="0"/>
            </a:endParaRPr>
          </a:p>
          <a:p>
            <a:pPr algn="ctr"/>
            <a:r>
              <a:rPr lang="ru-RU" sz="2400" b="1" dirty="0" err="1" smtClean="0">
                <a:solidFill>
                  <a:srgbClr val="002060"/>
                </a:solidFill>
                <a:latin typeface="Times New Roman" pitchFamily="18" charset="0"/>
                <a:cs typeface="Times New Roman" pitchFamily="18" charset="0"/>
              </a:rPr>
              <a:t>нормативтік</a:t>
            </a:r>
            <a:r>
              <a:rPr lang="ru-RU" sz="2400" b="1" dirty="0" smtClean="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құқықтық</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құжаттары</a:t>
            </a:r>
            <a:r>
              <a:rPr lang="ru-RU" sz="2400" dirty="0">
                <a:solidFill>
                  <a:srgbClr val="002060"/>
                </a:solidFill>
              </a:rPr>
              <a:t>:</a:t>
            </a:r>
          </a:p>
        </p:txBody>
      </p:sp>
      <p:sp>
        <p:nvSpPr>
          <p:cNvPr id="5" name="Прямоугольник 4"/>
          <p:cNvSpPr/>
          <p:nvPr/>
        </p:nvSpPr>
        <p:spPr>
          <a:xfrm>
            <a:off x="149485" y="1245676"/>
            <a:ext cx="9036496" cy="5632311"/>
          </a:xfrm>
          <a:prstGeom prst="rect">
            <a:avLst/>
          </a:prstGeom>
          <a:pattFill prst="pct5">
            <a:fgClr>
              <a:schemeClr val="accent1"/>
            </a:fgClr>
            <a:bgClr>
              <a:schemeClr val="bg1"/>
            </a:bgClr>
          </a:pattFill>
        </p:spPr>
        <p:txBody>
          <a:bodyPr wrap="square">
            <a:spAutoFit/>
          </a:bodyPr>
          <a:lstStyle/>
          <a:p>
            <a:pPr marL="457200" indent="-457200">
              <a:buAutoNum type="arabicParenR"/>
            </a:pPr>
            <a:r>
              <a:rPr lang="ru-RU" sz="2400" b="1" dirty="0" smtClean="0">
                <a:solidFill>
                  <a:srgbClr val="C00000"/>
                </a:solidFill>
              </a:rPr>
              <a:t>Бала </a:t>
            </a:r>
            <a:r>
              <a:rPr lang="ru-RU" sz="2400" b="1" dirty="0" err="1">
                <a:solidFill>
                  <a:srgbClr val="C00000"/>
                </a:solidFill>
              </a:rPr>
              <a:t>құқықтары</a:t>
            </a:r>
            <a:r>
              <a:rPr lang="ru-RU" sz="2400" b="1" dirty="0">
                <a:solidFill>
                  <a:srgbClr val="C00000"/>
                </a:solidFill>
              </a:rPr>
              <a:t> </a:t>
            </a:r>
            <a:r>
              <a:rPr lang="ru-RU" sz="2400" b="1" dirty="0" err="1">
                <a:solidFill>
                  <a:srgbClr val="C00000"/>
                </a:solidFill>
              </a:rPr>
              <a:t>туралы</a:t>
            </a:r>
            <a:r>
              <a:rPr lang="ru-RU" sz="2400" b="1" dirty="0">
                <a:solidFill>
                  <a:srgbClr val="C00000"/>
                </a:solidFill>
              </a:rPr>
              <a:t> БҰҰ </a:t>
            </a:r>
            <a:r>
              <a:rPr lang="ru-RU" sz="2400" b="1" dirty="0" err="1">
                <a:solidFill>
                  <a:srgbClr val="C00000"/>
                </a:solidFill>
              </a:rPr>
              <a:t>Конвенциясы</a:t>
            </a:r>
            <a:r>
              <a:rPr lang="ru-RU" sz="2400" dirty="0">
                <a:solidFill>
                  <a:srgbClr val="C00000"/>
                </a:solidFill>
              </a:rPr>
              <a:t>; </a:t>
            </a:r>
            <a:endParaRPr lang="ru-RU" sz="2400" dirty="0" smtClean="0">
              <a:solidFill>
                <a:srgbClr val="C00000"/>
              </a:solidFill>
            </a:endParaRPr>
          </a:p>
          <a:p>
            <a:pPr marL="457200" indent="-457200">
              <a:buAutoNum type="arabicParenR"/>
            </a:pPr>
            <a:r>
              <a:rPr lang="ru-RU" sz="2400" b="1" dirty="0" err="1" smtClean="0">
                <a:solidFill>
                  <a:srgbClr val="C00000"/>
                </a:solidFill>
              </a:rPr>
              <a:t>Қазақстан</a:t>
            </a:r>
            <a:r>
              <a:rPr lang="ru-RU" sz="2400" b="1" dirty="0" smtClean="0">
                <a:solidFill>
                  <a:srgbClr val="C00000"/>
                </a:solidFill>
              </a:rPr>
              <a:t> </a:t>
            </a:r>
            <a:r>
              <a:rPr lang="ru-RU" sz="2400" b="1" dirty="0" err="1">
                <a:solidFill>
                  <a:srgbClr val="C00000"/>
                </a:solidFill>
              </a:rPr>
              <a:t>Республикасының</a:t>
            </a:r>
            <a:r>
              <a:rPr lang="ru-RU" sz="2400" b="1" dirty="0">
                <a:solidFill>
                  <a:srgbClr val="C00000"/>
                </a:solidFill>
              </a:rPr>
              <a:t> </a:t>
            </a:r>
            <a:r>
              <a:rPr lang="ru-RU" sz="2400" b="1" dirty="0" err="1">
                <a:solidFill>
                  <a:srgbClr val="C00000"/>
                </a:solidFill>
              </a:rPr>
              <a:t>Конституциясы</a:t>
            </a:r>
            <a:r>
              <a:rPr lang="ru-RU" sz="2400" dirty="0" smtClean="0">
                <a:solidFill>
                  <a:srgbClr val="C00000"/>
                </a:solidFill>
              </a:rPr>
              <a:t>;</a:t>
            </a:r>
          </a:p>
          <a:p>
            <a:pPr marL="457200" indent="-457200">
              <a:buAutoNum type="arabicParenR"/>
            </a:pPr>
            <a:r>
              <a:rPr lang="ru-RU" sz="2400" b="1" dirty="0" smtClean="0">
                <a:solidFill>
                  <a:srgbClr val="C00000"/>
                </a:solidFill>
              </a:rPr>
              <a:t>«</a:t>
            </a:r>
            <a:r>
              <a:rPr lang="ru-RU" sz="2400" b="1" dirty="0" err="1">
                <a:solidFill>
                  <a:srgbClr val="C00000"/>
                </a:solidFill>
              </a:rPr>
              <a:t>Неке</a:t>
            </a:r>
            <a:r>
              <a:rPr lang="ru-RU" sz="2400" b="1" dirty="0">
                <a:solidFill>
                  <a:srgbClr val="C00000"/>
                </a:solidFill>
              </a:rPr>
              <a:t> (</a:t>
            </a:r>
            <a:r>
              <a:rPr lang="ru-RU" sz="2400" b="1" dirty="0" err="1">
                <a:solidFill>
                  <a:srgbClr val="C00000"/>
                </a:solidFill>
              </a:rPr>
              <a:t>ерлі-зайыптылық</a:t>
            </a:r>
            <a:r>
              <a:rPr lang="ru-RU" sz="2400" b="1" dirty="0">
                <a:solidFill>
                  <a:srgbClr val="C00000"/>
                </a:solidFill>
              </a:rPr>
              <a:t>) </a:t>
            </a:r>
            <a:r>
              <a:rPr lang="ru-RU" sz="2400" b="1" dirty="0" err="1">
                <a:solidFill>
                  <a:srgbClr val="C00000"/>
                </a:solidFill>
              </a:rPr>
              <a:t>және</a:t>
            </a:r>
            <a:r>
              <a:rPr lang="ru-RU" sz="2400" b="1" dirty="0">
                <a:solidFill>
                  <a:srgbClr val="C00000"/>
                </a:solidFill>
              </a:rPr>
              <a:t> </a:t>
            </a:r>
            <a:r>
              <a:rPr lang="ru-RU" sz="2400" b="1" dirty="0" err="1">
                <a:solidFill>
                  <a:srgbClr val="C00000"/>
                </a:solidFill>
              </a:rPr>
              <a:t>отбасы</a:t>
            </a:r>
            <a:r>
              <a:rPr lang="ru-RU" sz="2400" b="1" dirty="0">
                <a:solidFill>
                  <a:srgbClr val="C00000"/>
                </a:solidFill>
              </a:rPr>
              <a:t> </a:t>
            </a:r>
            <a:r>
              <a:rPr lang="ru-RU" sz="2400" b="1" dirty="0" err="1">
                <a:solidFill>
                  <a:srgbClr val="C00000"/>
                </a:solidFill>
              </a:rPr>
              <a:t>туралы</a:t>
            </a:r>
            <a:r>
              <a:rPr lang="ru-RU" sz="2400" b="1" dirty="0">
                <a:solidFill>
                  <a:srgbClr val="C00000"/>
                </a:solidFill>
              </a:rPr>
              <a:t>» </a:t>
            </a:r>
            <a:r>
              <a:rPr lang="ru-RU" sz="2400" dirty="0" err="1">
                <a:solidFill>
                  <a:srgbClr val="002060"/>
                </a:solidFill>
              </a:rPr>
              <a:t>Қазақстан</a:t>
            </a:r>
            <a:r>
              <a:rPr lang="ru-RU" sz="2400" dirty="0">
                <a:solidFill>
                  <a:srgbClr val="002060"/>
                </a:solidFill>
              </a:rPr>
              <a:t> </a:t>
            </a:r>
            <a:r>
              <a:rPr lang="ru-RU" sz="2400" dirty="0" err="1">
                <a:solidFill>
                  <a:srgbClr val="002060"/>
                </a:solidFill>
              </a:rPr>
              <a:t>Республикасының</a:t>
            </a:r>
            <a:r>
              <a:rPr lang="ru-RU" sz="2400" dirty="0">
                <a:solidFill>
                  <a:srgbClr val="002060"/>
                </a:solidFill>
              </a:rPr>
              <a:t> 2011 </a:t>
            </a:r>
            <a:r>
              <a:rPr lang="ru-RU" sz="2400" dirty="0" err="1">
                <a:solidFill>
                  <a:srgbClr val="002060"/>
                </a:solidFill>
              </a:rPr>
              <a:t>жылғы</a:t>
            </a:r>
            <a:r>
              <a:rPr lang="ru-RU" sz="2400" dirty="0">
                <a:solidFill>
                  <a:srgbClr val="002060"/>
                </a:solidFill>
              </a:rPr>
              <a:t> 26 </a:t>
            </a:r>
            <a:r>
              <a:rPr lang="ru-RU" sz="2400" dirty="0" err="1">
                <a:solidFill>
                  <a:srgbClr val="002060"/>
                </a:solidFill>
              </a:rPr>
              <a:t>желтоқсандағы</a:t>
            </a:r>
            <a:r>
              <a:rPr lang="ru-RU" sz="2400" dirty="0">
                <a:solidFill>
                  <a:srgbClr val="002060"/>
                </a:solidFill>
              </a:rPr>
              <a:t> № 518-</a:t>
            </a:r>
            <a:r>
              <a:rPr lang="en-US" sz="2400" dirty="0">
                <a:solidFill>
                  <a:srgbClr val="002060"/>
                </a:solidFill>
              </a:rPr>
              <a:t>IV </a:t>
            </a:r>
            <a:r>
              <a:rPr lang="ru-RU" sz="2400" b="1" dirty="0" err="1">
                <a:solidFill>
                  <a:srgbClr val="C00000"/>
                </a:solidFill>
              </a:rPr>
              <a:t>Кодексі</a:t>
            </a:r>
            <a:r>
              <a:rPr lang="ru-RU" sz="2400" b="1" dirty="0" smtClean="0">
                <a:solidFill>
                  <a:srgbClr val="C00000"/>
                </a:solidFill>
              </a:rPr>
              <a:t>;</a:t>
            </a:r>
          </a:p>
          <a:p>
            <a:pPr marL="457200" indent="-457200">
              <a:buAutoNum type="arabicParenR"/>
            </a:pPr>
            <a:r>
              <a:rPr lang="ru-RU" sz="2400" b="1" dirty="0" smtClean="0">
                <a:solidFill>
                  <a:srgbClr val="C00000"/>
                </a:solidFill>
              </a:rPr>
              <a:t>«</a:t>
            </a:r>
            <a:r>
              <a:rPr lang="ru-RU" sz="2400" b="1" dirty="0" err="1">
                <a:solidFill>
                  <a:srgbClr val="C00000"/>
                </a:solidFill>
              </a:rPr>
              <a:t>Қазақстан</a:t>
            </a:r>
            <a:r>
              <a:rPr lang="ru-RU" sz="2400" b="1" dirty="0">
                <a:solidFill>
                  <a:srgbClr val="C00000"/>
                </a:solidFill>
              </a:rPr>
              <a:t> </a:t>
            </a:r>
            <a:r>
              <a:rPr lang="ru-RU" sz="2400" b="1" dirty="0" err="1">
                <a:solidFill>
                  <a:srgbClr val="C00000"/>
                </a:solidFill>
              </a:rPr>
              <a:t>Республикасындағы</a:t>
            </a:r>
            <a:r>
              <a:rPr lang="ru-RU" sz="2400" b="1" dirty="0">
                <a:solidFill>
                  <a:srgbClr val="C00000"/>
                </a:solidFill>
              </a:rPr>
              <a:t> </a:t>
            </a:r>
            <a:r>
              <a:rPr lang="ru-RU" sz="2400" b="1" dirty="0" err="1">
                <a:solidFill>
                  <a:srgbClr val="C00000"/>
                </a:solidFill>
              </a:rPr>
              <a:t>баланың</a:t>
            </a:r>
            <a:r>
              <a:rPr lang="ru-RU" sz="2400" b="1" dirty="0">
                <a:solidFill>
                  <a:srgbClr val="C00000"/>
                </a:solidFill>
              </a:rPr>
              <a:t> </a:t>
            </a:r>
            <a:r>
              <a:rPr lang="ru-RU" sz="2400" b="1" dirty="0" err="1">
                <a:solidFill>
                  <a:srgbClr val="C00000"/>
                </a:solidFill>
              </a:rPr>
              <a:t>құқықтары</a:t>
            </a:r>
            <a:r>
              <a:rPr lang="ru-RU" sz="2400" b="1" dirty="0">
                <a:solidFill>
                  <a:srgbClr val="C00000"/>
                </a:solidFill>
              </a:rPr>
              <a:t> </a:t>
            </a:r>
            <a:r>
              <a:rPr lang="ru-RU" sz="2400" b="1" dirty="0" err="1">
                <a:solidFill>
                  <a:srgbClr val="C00000"/>
                </a:solidFill>
              </a:rPr>
              <a:t>туралы</a:t>
            </a:r>
            <a:r>
              <a:rPr lang="ru-RU" sz="2400" b="1" dirty="0">
                <a:solidFill>
                  <a:srgbClr val="C00000"/>
                </a:solidFill>
              </a:rPr>
              <a:t>»</a:t>
            </a:r>
            <a:r>
              <a:rPr lang="ru-RU" sz="2400" b="1" dirty="0">
                <a:solidFill>
                  <a:srgbClr val="FF0000"/>
                </a:solidFill>
              </a:rPr>
              <a:t> </a:t>
            </a:r>
            <a:r>
              <a:rPr lang="ru-RU" sz="2400" dirty="0" err="1">
                <a:solidFill>
                  <a:srgbClr val="002060"/>
                </a:solidFill>
              </a:rPr>
              <a:t>Қазақстан</a:t>
            </a:r>
            <a:r>
              <a:rPr lang="ru-RU" sz="2400" dirty="0">
                <a:solidFill>
                  <a:srgbClr val="002060"/>
                </a:solidFill>
              </a:rPr>
              <a:t> </a:t>
            </a:r>
            <a:r>
              <a:rPr lang="ru-RU" sz="2400" dirty="0" err="1">
                <a:solidFill>
                  <a:srgbClr val="002060"/>
                </a:solidFill>
              </a:rPr>
              <a:t>Республикасының</a:t>
            </a:r>
            <a:r>
              <a:rPr lang="ru-RU" sz="2400" dirty="0">
                <a:solidFill>
                  <a:srgbClr val="002060"/>
                </a:solidFill>
              </a:rPr>
              <a:t> 2002 </a:t>
            </a:r>
            <a:r>
              <a:rPr lang="ru-RU" sz="2400" dirty="0" err="1">
                <a:solidFill>
                  <a:srgbClr val="002060"/>
                </a:solidFill>
              </a:rPr>
              <a:t>жылғы</a:t>
            </a:r>
            <a:r>
              <a:rPr lang="ru-RU" sz="2400" dirty="0">
                <a:solidFill>
                  <a:srgbClr val="002060"/>
                </a:solidFill>
              </a:rPr>
              <a:t> 8 </a:t>
            </a:r>
            <a:r>
              <a:rPr lang="ru-RU" sz="2400" dirty="0" err="1">
                <a:solidFill>
                  <a:srgbClr val="002060"/>
                </a:solidFill>
              </a:rPr>
              <a:t>тамыздағы</a:t>
            </a:r>
            <a:r>
              <a:rPr lang="ru-RU" sz="2400" dirty="0">
                <a:solidFill>
                  <a:srgbClr val="002060"/>
                </a:solidFill>
              </a:rPr>
              <a:t> № 345 </a:t>
            </a:r>
            <a:r>
              <a:rPr lang="ru-RU" sz="2400" dirty="0" err="1">
                <a:solidFill>
                  <a:srgbClr val="C00000"/>
                </a:solidFill>
              </a:rPr>
              <a:t>Заңы</a:t>
            </a:r>
            <a:r>
              <a:rPr lang="ru-RU" sz="2400" dirty="0" smtClean="0">
                <a:solidFill>
                  <a:srgbClr val="C00000"/>
                </a:solidFill>
              </a:rPr>
              <a:t>;</a:t>
            </a:r>
          </a:p>
          <a:p>
            <a:pPr marL="457200" indent="-457200">
              <a:buAutoNum type="arabicParenR"/>
            </a:pPr>
            <a:r>
              <a:rPr lang="ru-RU" sz="2400" b="1" dirty="0" smtClean="0">
                <a:solidFill>
                  <a:srgbClr val="C00000"/>
                </a:solidFill>
              </a:rPr>
              <a:t>«</a:t>
            </a:r>
            <a:r>
              <a:rPr lang="ru-RU" sz="2400" b="1" dirty="0" err="1">
                <a:solidFill>
                  <a:srgbClr val="C00000"/>
                </a:solidFill>
              </a:rPr>
              <a:t>Тұрмыстық</a:t>
            </a:r>
            <a:r>
              <a:rPr lang="ru-RU" sz="2400" b="1" dirty="0">
                <a:solidFill>
                  <a:srgbClr val="C00000"/>
                </a:solidFill>
              </a:rPr>
              <a:t> </a:t>
            </a:r>
            <a:r>
              <a:rPr lang="ru-RU" sz="2400" b="1" dirty="0" err="1">
                <a:solidFill>
                  <a:srgbClr val="C00000"/>
                </a:solidFill>
              </a:rPr>
              <a:t>зорлық-зомбылық</a:t>
            </a:r>
            <a:r>
              <a:rPr lang="ru-RU" sz="2400" b="1" dirty="0">
                <a:solidFill>
                  <a:srgbClr val="C00000"/>
                </a:solidFill>
              </a:rPr>
              <a:t> </a:t>
            </a:r>
            <a:r>
              <a:rPr lang="ru-RU" sz="2400" b="1" dirty="0" err="1">
                <a:solidFill>
                  <a:srgbClr val="C00000"/>
                </a:solidFill>
              </a:rPr>
              <a:t>профилактикасы</a:t>
            </a:r>
            <a:r>
              <a:rPr lang="ru-RU" sz="2400" b="1" dirty="0">
                <a:solidFill>
                  <a:srgbClr val="C00000"/>
                </a:solidFill>
              </a:rPr>
              <a:t> </a:t>
            </a:r>
            <a:r>
              <a:rPr lang="ru-RU" sz="2400" b="1" dirty="0" err="1">
                <a:solidFill>
                  <a:srgbClr val="C00000"/>
                </a:solidFill>
              </a:rPr>
              <a:t>туралы</a:t>
            </a:r>
            <a:r>
              <a:rPr lang="ru-RU" sz="2400" b="1" dirty="0">
                <a:solidFill>
                  <a:srgbClr val="C00000"/>
                </a:solidFill>
              </a:rPr>
              <a:t>» </a:t>
            </a:r>
            <a:r>
              <a:rPr lang="ru-RU" sz="2400" dirty="0" err="1">
                <a:solidFill>
                  <a:srgbClr val="002060"/>
                </a:solidFill>
              </a:rPr>
              <a:t>Қазақстан</a:t>
            </a:r>
            <a:r>
              <a:rPr lang="ru-RU" sz="2400" dirty="0">
                <a:solidFill>
                  <a:srgbClr val="002060"/>
                </a:solidFill>
              </a:rPr>
              <a:t> </a:t>
            </a:r>
            <a:r>
              <a:rPr lang="ru-RU" sz="2400" dirty="0" err="1">
                <a:solidFill>
                  <a:srgbClr val="002060"/>
                </a:solidFill>
              </a:rPr>
              <a:t>Республикасының</a:t>
            </a:r>
            <a:r>
              <a:rPr lang="ru-RU" sz="2400" dirty="0">
                <a:solidFill>
                  <a:srgbClr val="002060"/>
                </a:solidFill>
              </a:rPr>
              <a:t> 2009 </a:t>
            </a:r>
            <a:r>
              <a:rPr lang="ru-RU" sz="2400" dirty="0" err="1">
                <a:solidFill>
                  <a:srgbClr val="002060"/>
                </a:solidFill>
              </a:rPr>
              <a:t>жылғы</a:t>
            </a:r>
            <a:r>
              <a:rPr lang="ru-RU" sz="2400" dirty="0">
                <a:solidFill>
                  <a:srgbClr val="002060"/>
                </a:solidFill>
              </a:rPr>
              <a:t> 4 </a:t>
            </a:r>
            <a:r>
              <a:rPr lang="ru-RU" sz="2400" dirty="0" err="1">
                <a:solidFill>
                  <a:srgbClr val="002060"/>
                </a:solidFill>
              </a:rPr>
              <a:t>желтоқсандағы</a:t>
            </a:r>
            <a:r>
              <a:rPr lang="ru-RU" sz="2400" dirty="0">
                <a:solidFill>
                  <a:srgbClr val="002060"/>
                </a:solidFill>
              </a:rPr>
              <a:t> № 214-І</a:t>
            </a:r>
            <a:r>
              <a:rPr lang="en-US" sz="2400" dirty="0">
                <a:solidFill>
                  <a:srgbClr val="002060"/>
                </a:solidFill>
              </a:rPr>
              <a:t>Y </a:t>
            </a:r>
            <a:r>
              <a:rPr lang="ru-RU" sz="2400" dirty="0" err="1">
                <a:solidFill>
                  <a:srgbClr val="C00000"/>
                </a:solidFill>
              </a:rPr>
              <a:t>Заңы</a:t>
            </a:r>
            <a:r>
              <a:rPr lang="ru-RU" sz="2400" dirty="0">
                <a:solidFill>
                  <a:srgbClr val="C00000"/>
                </a:solidFill>
              </a:rPr>
              <a:t>;</a:t>
            </a:r>
            <a:r>
              <a:rPr lang="ru-RU" sz="2400" dirty="0">
                <a:solidFill>
                  <a:srgbClr val="002060"/>
                </a:solidFill>
              </a:rPr>
              <a:t> </a:t>
            </a:r>
            <a:endParaRPr lang="ru-RU" sz="2400" dirty="0" smtClean="0">
              <a:solidFill>
                <a:srgbClr val="002060"/>
              </a:solidFill>
            </a:endParaRPr>
          </a:p>
          <a:p>
            <a:pPr marL="457200" indent="-457200">
              <a:buAutoNum type="arabicParenR"/>
            </a:pPr>
            <a:r>
              <a:rPr lang="ru-RU" sz="2400" b="1" dirty="0" smtClean="0">
                <a:solidFill>
                  <a:srgbClr val="C00000"/>
                </a:solidFill>
              </a:rPr>
              <a:t>«</a:t>
            </a:r>
            <a:r>
              <a:rPr lang="ru-RU" sz="2400" b="1" dirty="0" err="1">
                <a:solidFill>
                  <a:srgbClr val="C00000"/>
                </a:solidFill>
              </a:rPr>
              <a:t>Балаларды</a:t>
            </a:r>
            <a:r>
              <a:rPr lang="ru-RU" sz="2400" b="1" dirty="0">
                <a:solidFill>
                  <a:srgbClr val="C00000"/>
                </a:solidFill>
              </a:rPr>
              <a:t> </a:t>
            </a:r>
            <a:r>
              <a:rPr lang="ru-RU" sz="2400" b="1" dirty="0" err="1">
                <a:solidFill>
                  <a:srgbClr val="C00000"/>
                </a:solidFill>
              </a:rPr>
              <a:t>денсаулығы</a:t>
            </a:r>
            <a:r>
              <a:rPr lang="ru-RU" sz="2400" b="1" dirty="0">
                <a:solidFill>
                  <a:srgbClr val="C00000"/>
                </a:solidFill>
              </a:rPr>
              <a:t> мен </a:t>
            </a:r>
            <a:r>
              <a:rPr lang="ru-RU" sz="2400" b="1" dirty="0" err="1">
                <a:solidFill>
                  <a:srgbClr val="C00000"/>
                </a:solidFill>
              </a:rPr>
              <a:t>дамуына</a:t>
            </a:r>
            <a:r>
              <a:rPr lang="ru-RU" sz="2400" b="1" dirty="0">
                <a:solidFill>
                  <a:srgbClr val="C00000"/>
                </a:solidFill>
              </a:rPr>
              <a:t> </a:t>
            </a:r>
            <a:r>
              <a:rPr lang="ru-RU" sz="2400" b="1" dirty="0" err="1">
                <a:solidFill>
                  <a:srgbClr val="C00000"/>
                </a:solidFill>
              </a:rPr>
              <a:t>зардабын</a:t>
            </a:r>
            <a:r>
              <a:rPr lang="ru-RU" sz="2400" b="1" dirty="0">
                <a:solidFill>
                  <a:srgbClr val="C00000"/>
                </a:solidFill>
              </a:rPr>
              <a:t> </a:t>
            </a:r>
            <a:r>
              <a:rPr lang="ru-RU" sz="2400" b="1" dirty="0" err="1">
                <a:solidFill>
                  <a:srgbClr val="C00000"/>
                </a:solidFill>
              </a:rPr>
              <a:t>тигізетін</a:t>
            </a:r>
            <a:r>
              <a:rPr lang="ru-RU" sz="2400" b="1" dirty="0">
                <a:solidFill>
                  <a:srgbClr val="C00000"/>
                </a:solidFill>
              </a:rPr>
              <a:t> </a:t>
            </a:r>
            <a:r>
              <a:rPr lang="ru-RU" sz="2400" b="1" dirty="0" err="1">
                <a:solidFill>
                  <a:srgbClr val="C00000"/>
                </a:solidFill>
              </a:rPr>
              <a:t>ақпараттан</a:t>
            </a:r>
            <a:r>
              <a:rPr lang="ru-RU" sz="2400" b="1" dirty="0">
                <a:solidFill>
                  <a:srgbClr val="C00000"/>
                </a:solidFill>
              </a:rPr>
              <a:t> </a:t>
            </a:r>
            <a:r>
              <a:rPr lang="ru-RU" sz="2400" b="1" dirty="0" err="1">
                <a:solidFill>
                  <a:srgbClr val="C00000"/>
                </a:solidFill>
              </a:rPr>
              <a:t>қорғау</a:t>
            </a:r>
            <a:r>
              <a:rPr lang="ru-RU" sz="2400" b="1" dirty="0">
                <a:solidFill>
                  <a:srgbClr val="C00000"/>
                </a:solidFill>
              </a:rPr>
              <a:t> </a:t>
            </a:r>
            <a:r>
              <a:rPr lang="ru-RU" sz="2400" b="1" dirty="0" err="1">
                <a:solidFill>
                  <a:srgbClr val="C00000"/>
                </a:solidFill>
              </a:rPr>
              <a:t>туралы</a:t>
            </a:r>
            <a:r>
              <a:rPr lang="ru-RU" sz="2400" b="1" dirty="0">
                <a:solidFill>
                  <a:srgbClr val="C00000"/>
                </a:solidFill>
              </a:rPr>
              <a:t>» </a:t>
            </a:r>
            <a:r>
              <a:rPr lang="ru-RU" sz="2400" dirty="0" err="1">
                <a:solidFill>
                  <a:srgbClr val="002060"/>
                </a:solidFill>
              </a:rPr>
              <a:t>Қазақстан</a:t>
            </a:r>
            <a:r>
              <a:rPr lang="ru-RU" sz="2400" dirty="0">
                <a:solidFill>
                  <a:srgbClr val="002060"/>
                </a:solidFill>
              </a:rPr>
              <a:t> </a:t>
            </a:r>
            <a:r>
              <a:rPr lang="ru-RU" sz="2400" dirty="0" err="1">
                <a:solidFill>
                  <a:srgbClr val="002060"/>
                </a:solidFill>
              </a:rPr>
              <a:t>Республикасының</a:t>
            </a:r>
            <a:r>
              <a:rPr lang="ru-RU" sz="2400" dirty="0">
                <a:solidFill>
                  <a:srgbClr val="002060"/>
                </a:solidFill>
              </a:rPr>
              <a:t> 2018 </a:t>
            </a:r>
            <a:r>
              <a:rPr lang="ru-RU" sz="2400" dirty="0" err="1">
                <a:solidFill>
                  <a:srgbClr val="002060"/>
                </a:solidFill>
              </a:rPr>
              <a:t>жылғы</a:t>
            </a:r>
            <a:r>
              <a:rPr lang="ru-RU" sz="2400" dirty="0">
                <a:solidFill>
                  <a:srgbClr val="002060"/>
                </a:solidFill>
              </a:rPr>
              <a:t> 2 </a:t>
            </a:r>
            <a:r>
              <a:rPr lang="ru-RU" sz="2400" dirty="0" err="1">
                <a:solidFill>
                  <a:srgbClr val="002060"/>
                </a:solidFill>
              </a:rPr>
              <a:t>шілдедегі</a:t>
            </a:r>
            <a:r>
              <a:rPr lang="ru-RU" sz="2400" dirty="0">
                <a:solidFill>
                  <a:srgbClr val="002060"/>
                </a:solidFill>
              </a:rPr>
              <a:t> № 169- </a:t>
            </a:r>
            <a:r>
              <a:rPr lang="en-US" sz="2400" dirty="0">
                <a:solidFill>
                  <a:srgbClr val="002060"/>
                </a:solidFill>
              </a:rPr>
              <a:t>VI </a:t>
            </a:r>
            <a:r>
              <a:rPr lang="ru-RU" sz="2400" dirty="0" err="1">
                <a:solidFill>
                  <a:srgbClr val="C00000"/>
                </a:solidFill>
              </a:rPr>
              <a:t>Заңы</a:t>
            </a:r>
            <a:r>
              <a:rPr lang="ru-RU" sz="2400" dirty="0">
                <a:solidFill>
                  <a:srgbClr val="C00000"/>
                </a:solidFill>
              </a:rPr>
              <a:t>;</a:t>
            </a:r>
          </a:p>
        </p:txBody>
      </p:sp>
    </p:spTree>
    <p:extLst>
      <p:ext uri="{BB962C8B-B14F-4D97-AF65-F5344CB8AC3E}">
        <p14:creationId xmlns:p14="http://schemas.microsoft.com/office/powerpoint/2010/main" val="245364224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83768" y="1524000"/>
            <a:ext cx="6355432" cy="461665"/>
          </a:xfrm>
          <a:prstGeom prst="rect">
            <a:avLst/>
          </a:prstGeom>
        </p:spPr>
        <p:txBody>
          <a:bodyPr wrap="square">
            <a:spAutoFit/>
          </a:bodyPr>
          <a:lstStyle/>
          <a:p>
            <a:pPr>
              <a:defRPr/>
            </a:pPr>
            <a:r>
              <a:rPr lang="kk-KZ" sz="2400" b="1" dirty="0">
                <a:solidFill>
                  <a:srgbClr val="0070C0"/>
                </a:solidFill>
                <a:latin typeface="Times New Roman" pitchFamily="18" charset="0"/>
                <a:cs typeface="Times New Roman" pitchFamily="18" charset="0"/>
              </a:rPr>
              <a:t>                </a:t>
            </a:r>
            <a:endParaRPr lang="ru-RU" sz="2000" dirty="0">
              <a:solidFill>
                <a:schemeClr val="accent1">
                  <a:lumMod val="75000"/>
                </a:schemeClr>
              </a:solidFill>
              <a:latin typeface="Times New Roman" pitchFamily="18" charset="0"/>
              <a:cs typeface="Times New Roman" pitchFamily="18" charset="0"/>
            </a:endParaRPr>
          </a:p>
        </p:txBody>
      </p:sp>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Прямоугольник 2"/>
          <p:cNvSpPr/>
          <p:nvPr/>
        </p:nvSpPr>
        <p:spPr>
          <a:xfrm>
            <a:off x="3203848" y="17861"/>
            <a:ext cx="5940152" cy="1200329"/>
          </a:xfrm>
          <a:prstGeom prst="rect">
            <a:avLst/>
          </a:prstGeom>
        </p:spPr>
        <p:txBody>
          <a:bodyPr wrap="square">
            <a:spAutoFit/>
          </a:bodyPr>
          <a:lstStyle/>
          <a:p>
            <a:pPr algn="ctr"/>
            <a:r>
              <a:rPr lang="ru-RU" sz="2400" b="1" dirty="0" err="1">
                <a:solidFill>
                  <a:srgbClr val="002060"/>
                </a:solidFill>
                <a:latin typeface="Times New Roman" pitchFamily="18" charset="0"/>
                <a:cs typeface="Times New Roman" pitchFamily="18" charset="0"/>
              </a:rPr>
              <a:t>Тәрбие</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жұмысын</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ұйымдастырудың</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негізгі</a:t>
            </a:r>
            <a:r>
              <a:rPr lang="ru-RU" sz="2400" b="1" dirty="0">
                <a:solidFill>
                  <a:srgbClr val="002060"/>
                </a:solidFill>
                <a:latin typeface="Times New Roman" pitchFamily="18" charset="0"/>
                <a:cs typeface="Times New Roman" pitchFamily="18" charset="0"/>
              </a:rPr>
              <a:t> </a:t>
            </a:r>
            <a:r>
              <a:rPr lang="ru-RU" sz="2400" b="1" dirty="0" err="1" smtClean="0">
                <a:solidFill>
                  <a:srgbClr val="002060"/>
                </a:solidFill>
                <a:latin typeface="Times New Roman" pitchFamily="18" charset="0"/>
                <a:cs typeface="Times New Roman" pitchFamily="18" charset="0"/>
              </a:rPr>
              <a:t>нормативтік-құқықтық</a:t>
            </a:r>
            <a:r>
              <a:rPr lang="ru-RU" sz="2400" b="1" dirty="0" smtClean="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құжаттары</a:t>
            </a:r>
            <a:r>
              <a:rPr lang="ru-RU" sz="2400" dirty="0">
                <a:solidFill>
                  <a:srgbClr val="002060"/>
                </a:solidFill>
              </a:rPr>
              <a:t>:</a:t>
            </a:r>
          </a:p>
        </p:txBody>
      </p:sp>
      <p:sp>
        <p:nvSpPr>
          <p:cNvPr id="2" name="Прямоугольник 1"/>
          <p:cNvSpPr/>
          <p:nvPr/>
        </p:nvSpPr>
        <p:spPr>
          <a:xfrm>
            <a:off x="179512" y="1412776"/>
            <a:ext cx="8856984" cy="4893647"/>
          </a:xfrm>
          <a:prstGeom prst="rect">
            <a:avLst/>
          </a:prstGeom>
          <a:pattFill prst="pct5">
            <a:fgClr>
              <a:schemeClr val="accent1"/>
            </a:fgClr>
            <a:bgClr>
              <a:schemeClr val="bg1"/>
            </a:bgClr>
          </a:pattFill>
        </p:spPr>
        <p:txBody>
          <a:bodyPr wrap="square">
            <a:spAutoFit/>
          </a:bodyPr>
          <a:lstStyle/>
          <a:p>
            <a:r>
              <a:rPr lang="ru-RU" sz="2400" b="1" dirty="0">
                <a:solidFill>
                  <a:srgbClr val="C00000"/>
                </a:solidFill>
              </a:rPr>
              <a:t>7) «</a:t>
            </a:r>
            <a:r>
              <a:rPr lang="ru-RU" sz="2400" b="1" dirty="0" err="1">
                <a:solidFill>
                  <a:srgbClr val="C00000"/>
                </a:solidFill>
              </a:rPr>
              <a:t>Білім</a:t>
            </a:r>
            <a:r>
              <a:rPr lang="ru-RU" sz="2400" b="1" dirty="0">
                <a:solidFill>
                  <a:srgbClr val="C00000"/>
                </a:solidFill>
              </a:rPr>
              <a:t> </a:t>
            </a:r>
            <a:r>
              <a:rPr lang="ru-RU" sz="2400" b="1" dirty="0" err="1">
                <a:solidFill>
                  <a:srgbClr val="C00000"/>
                </a:solidFill>
              </a:rPr>
              <a:t>туралы</a:t>
            </a:r>
            <a:r>
              <a:rPr lang="ru-RU" sz="2400" b="1" dirty="0">
                <a:solidFill>
                  <a:srgbClr val="C00000"/>
                </a:solidFill>
              </a:rPr>
              <a:t>» </a:t>
            </a:r>
            <a:r>
              <a:rPr lang="ru-RU" sz="2400" dirty="0" err="1">
                <a:solidFill>
                  <a:srgbClr val="002060"/>
                </a:solidFill>
              </a:rPr>
              <a:t>Қазақстан</a:t>
            </a:r>
            <a:r>
              <a:rPr lang="ru-RU" sz="2400" dirty="0">
                <a:solidFill>
                  <a:srgbClr val="002060"/>
                </a:solidFill>
              </a:rPr>
              <a:t> </a:t>
            </a:r>
            <a:r>
              <a:rPr lang="ru-RU" sz="2400" dirty="0" err="1">
                <a:solidFill>
                  <a:srgbClr val="002060"/>
                </a:solidFill>
              </a:rPr>
              <a:t>Республикасының</a:t>
            </a:r>
            <a:r>
              <a:rPr lang="ru-RU" sz="2400" dirty="0">
                <a:solidFill>
                  <a:srgbClr val="002060"/>
                </a:solidFill>
              </a:rPr>
              <a:t> 2007 </a:t>
            </a:r>
            <a:r>
              <a:rPr lang="ru-RU" sz="2400" dirty="0" err="1">
                <a:solidFill>
                  <a:srgbClr val="002060"/>
                </a:solidFill>
              </a:rPr>
              <a:t>жылғы</a:t>
            </a:r>
            <a:r>
              <a:rPr lang="ru-RU" sz="2400" dirty="0">
                <a:solidFill>
                  <a:srgbClr val="002060"/>
                </a:solidFill>
              </a:rPr>
              <a:t> 27 </a:t>
            </a:r>
            <a:r>
              <a:rPr lang="ru-RU" sz="2400" dirty="0" err="1">
                <a:solidFill>
                  <a:srgbClr val="002060"/>
                </a:solidFill>
              </a:rPr>
              <a:t>шілдедегі</a:t>
            </a:r>
            <a:r>
              <a:rPr lang="ru-RU" sz="2400" dirty="0">
                <a:solidFill>
                  <a:srgbClr val="002060"/>
                </a:solidFill>
              </a:rPr>
              <a:t> № 319</a:t>
            </a:r>
            <a:r>
              <a:rPr lang="ru-RU" sz="2400" dirty="0"/>
              <a:t> </a:t>
            </a:r>
            <a:r>
              <a:rPr lang="ru-RU" sz="2400" dirty="0" err="1">
                <a:solidFill>
                  <a:srgbClr val="C00000"/>
                </a:solidFill>
              </a:rPr>
              <a:t>Заңы</a:t>
            </a:r>
            <a:r>
              <a:rPr lang="ru-RU" sz="2400" dirty="0">
                <a:solidFill>
                  <a:srgbClr val="C00000"/>
                </a:solidFill>
              </a:rPr>
              <a:t>;</a:t>
            </a:r>
            <a:r>
              <a:rPr lang="ru-RU" sz="2400" dirty="0"/>
              <a:t> </a:t>
            </a:r>
            <a:endParaRPr lang="ru-RU" sz="2400" dirty="0" smtClean="0"/>
          </a:p>
          <a:p>
            <a:r>
              <a:rPr lang="ru-RU" sz="2400" b="1" dirty="0" smtClean="0">
                <a:solidFill>
                  <a:srgbClr val="C00000"/>
                </a:solidFill>
              </a:rPr>
              <a:t>8</a:t>
            </a:r>
            <a:r>
              <a:rPr lang="ru-RU" sz="2400" b="1" dirty="0">
                <a:solidFill>
                  <a:srgbClr val="C00000"/>
                </a:solidFill>
              </a:rPr>
              <a:t>) </a:t>
            </a:r>
            <a:r>
              <a:rPr lang="ru-RU" sz="2400" b="1" dirty="0" err="1">
                <a:solidFill>
                  <a:srgbClr val="C00000"/>
                </a:solidFill>
              </a:rPr>
              <a:t>Қазақстан</a:t>
            </a:r>
            <a:r>
              <a:rPr lang="ru-RU" sz="2400" b="1" dirty="0">
                <a:solidFill>
                  <a:srgbClr val="C00000"/>
                </a:solidFill>
              </a:rPr>
              <a:t> </a:t>
            </a:r>
            <a:r>
              <a:rPr lang="ru-RU" sz="2400" b="1" dirty="0" err="1">
                <a:solidFill>
                  <a:srgbClr val="C00000"/>
                </a:solidFill>
              </a:rPr>
              <a:t>Республикасы</a:t>
            </a:r>
            <a:r>
              <a:rPr lang="ru-RU" sz="2400" b="1" dirty="0">
                <a:solidFill>
                  <a:srgbClr val="C00000"/>
                </a:solidFill>
              </a:rPr>
              <a:t> </a:t>
            </a:r>
            <a:r>
              <a:rPr lang="ru-RU" sz="2400" b="1" dirty="0" err="1">
                <a:solidFill>
                  <a:srgbClr val="C00000"/>
                </a:solidFill>
              </a:rPr>
              <a:t>Үкіметінің</a:t>
            </a:r>
            <a:r>
              <a:rPr lang="ru-RU" sz="2400" b="1" dirty="0">
                <a:solidFill>
                  <a:srgbClr val="C00000"/>
                </a:solidFill>
              </a:rPr>
              <a:t> </a:t>
            </a:r>
            <a:r>
              <a:rPr lang="ru-RU" sz="2400" b="1" dirty="0">
                <a:solidFill>
                  <a:srgbClr val="002060"/>
                </a:solidFill>
              </a:rPr>
              <a:t>2019 </a:t>
            </a:r>
            <a:r>
              <a:rPr lang="ru-RU" sz="2400" b="1" dirty="0" err="1">
                <a:solidFill>
                  <a:srgbClr val="002060"/>
                </a:solidFill>
              </a:rPr>
              <a:t>жылғы</a:t>
            </a:r>
            <a:r>
              <a:rPr lang="ru-RU" sz="2400" b="1" dirty="0">
                <a:solidFill>
                  <a:srgbClr val="002060"/>
                </a:solidFill>
              </a:rPr>
              <a:t> 27 </a:t>
            </a:r>
            <a:r>
              <a:rPr lang="ru-RU" sz="2400" b="1" dirty="0" err="1">
                <a:solidFill>
                  <a:srgbClr val="002060"/>
                </a:solidFill>
              </a:rPr>
              <a:t>желтоқсандағы</a:t>
            </a:r>
            <a:r>
              <a:rPr lang="ru-RU" sz="2400" b="1" dirty="0">
                <a:solidFill>
                  <a:srgbClr val="002060"/>
                </a:solidFill>
              </a:rPr>
              <a:t> № 988 </a:t>
            </a:r>
            <a:r>
              <a:rPr lang="ru-RU" sz="2400" b="1" dirty="0" err="1">
                <a:solidFill>
                  <a:srgbClr val="002060"/>
                </a:solidFill>
              </a:rPr>
              <a:t>қаулысымен</a:t>
            </a:r>
            <a:r>
              <a:rPr lang="ru-RU" sz="2400" b="1" dirty="0">
                <a:solidFill>
                  <a:srgbClr val="002060"/>
                </a:solidFill>
              </a:rPr>
              <a:t> </a:t>
            </a:r>
            <a:r>
              <a:rPr lang="ru-RU" sz="2400" b="1" dirty="0" err="1">
                <a:solidFill>
                  <a:srgbClr val="002060"/>
                </a:solidFill>
              </a:rPr>
              <a:t>бекітілген</a:t>
            </a:r>
            <a:r>
              <a:rPr lang="ru-RU" sz="2400" b="1" dirty="0">
                <a:solidFill>
                  <a:srgbClr val="002060"/>
                </a:solidFill>
              </a:rPr>
              <a:t> </a:t>
            </a:r>
            <a:r>
              <a:rPr lang="ru-RU" sz="2400" b="1" dirty="0" err="1">
                <a:solidFill>
                  <a:srgbClr val="002060"/>
                </a:solidFill>
              </a:rPr>
              <a:t>Қазақстан</a:t>
            </a:r>
            <a:r>
              <a:rPr lang="ru-RU" sz="2400" b="1" dirty="0">
                <a:solidFill>
                  <a:srgbClr val="002060"/>
                </a:solidFill>
              </a:rPr>
              <a:t> </a:t>
            </a:r>
            <a:r>
              <a:rPr lang="ru-RU" sz="2400" b="1" dirty="0" err="1">
                <a:solidFill>
                  <a:srgbClr val="002060"/>
                </a:solidFill>
              </a:rPr>
              <a:t>Республикасында</a:t>
            </a:r>
            <a:r>
              <a:rPr lang="ru-RU" sz="2400" b="1" dirty="0">
                <a:solidFill>
                  <a:srgbClr val="002060"/>
                </a:solidFill>
              </a:rPr>
              <a:t> </a:t>
            </a:r>
            <a:r>
              <a:rPr lang="ru-RU" sz="2400" b="1" dirty="0" err="1">
                <a:solidFill>
                  <a:srgbClr val="002060"/>
                </a:solidFill>
              </a:rPr>
              <a:t>білім</a:t>
            </a:r>
            <a:r>
              <a:rPr lang="ru-RU" sz="2400" b="1" dirty="0">
                <a:solidFill>
                  <a:srgbClr val="002060"/>
                </a:solidFill>
              </a:rPr>
              <a:t> </a:t>
            </a:r>
            <a:r>
              <a:rPr lang="ru-RU" sz="2400" b="1" dirty="0" err="1">
                <a:solidFill>
                  <a:srgbClr val="002060"/>
                </a:solidFill>
              </a:rPr>
              <a:t>беруді</a:t>
            </a:r>
            <a:r>
              <a:rPr lang="ru-RU" sz="2400" b="1" dirty="0">
                <a:solidFill>
                  <a:srgbClr val="002060"/>
                </a:solidFill>
              </a:rPr>
              <a:t> </a:t>
            </a:r>
            <a:r>
              <a:rPr lang="ru-RU" sz="2400" b="1" dirty="0" err="1">
                <a:solidFill>
                  <a:srgbClr val="002060"/>
                </a:solidFill>
              </a:rPr>
              <a:t>және</a:t>
            </a:r>
            <a:r>
              <a:rPr lang="ru-RU" sz="2400" b="1" dirty="0">
                <a:solidFill>
                  <a:srgbClr val="002060"/>
                </a:solidFill>
              </a:rPr>
              <a:t> </a:t>
            </a:r>
            <a:r>
              <a:rPr lang="ru-RU" sz="2400" b="1" dirty="0" err="1">
                <a:solidFill>
                  <a:srgbClr val="002060"/>
                </a:solidFill>
              </a:rPr>
              <a:t>ғылымды</a:t>
            </a:r>
            <a:r>
              <a:rPr lang="ru-RU" sz="2400" b="1" dirty="0">
                <a:solidFill>
                  <a:srgbClr val="002060"/>
                </a:solidFill>
              </a:rPr>
              <a:t> </a:t>
            </a:r>
            <a:r>
              <a:rPr lang="ru-RU" sz="2400" b="1" dirty="0" err="1">
                <a:solidFill>
                  <a:srgbClr val="002060"/>
                </a:solidFill>
              </a:rPr>
              <a:t>дамытудың</a:t>
            </a:r>
            <a:r>
              <a:rPr lang="ru-RU" sz="2400" b="1" dirty="0">
                <a:solidFill>
                  <a:srgbClr val="002060"/>
                </a:solidFill>
              </a:rPr>
              <a:t> 2020 – 2025 </a:t>
            </a:r>
            <a:r>
              <a:rPr lang="ru-RU" sz="2400" b="1" dirty="0" err="1">
                <a:solidFill>
                  <a:srgbClr val="002060"/>
                </a:solidFill>
              </a:rPr>
              <a:t>жылдарға</a:t>
            </a:r>
            <a:r>
              <a:rPr lang="ru-RU" sz="2400" b="1" dirty="0">
                <a:solidFill>
                  <a:srgbClr val="002060"/>
                </a:solidFill>
              </a:rPr>
              <a:t> </a:t>
            </a:r>
            <a:r>
              <a:rPr lang="ru-RU" sz="2400" b="1" dirty="0" err="1">
                <a:solidFill>
                  <a:srgbClr val="002060"/>
                </a:solidFill>
              </a:rPr>
              <a:t>арналған</a:t>
            </a:r>
            <a:r>
              <a:rPr lang="ru-RU" sz="2400" b="1" dirty="0">
                <a:solidFill>
                  <a:srgbClr val="002060"/>
                </a:solidFill>
              </a:rPr>
              <a:t> </a:t>
            </a:r>
            <a:r>
              <a:rPr lang="ru-RU" sz="2400" b="1" dirty="0" err="1">
                <a:solidFill>
                  <a:srgbClr val="C00000"/>
                </a:solidFill>
              </a:rPr>
              <a:t>мемлекеттік</a:t>
            </a:r>
            <a:r>
              <a:rPr lang="ru-RU" sz="2400" b="1" dirty="0">
                <a:solidFill>
                  <a:srgbClr val="C00000"/>
                </a:solidFill>
              </a:rPr>
              <a:t> </a:t>
            </a:r>
            <a:r>
              <a:rPr lang="ru-RU" sz="2400" b="1" dirty="0" err="1">
                <a:solidFill>
                  <a:srgbClr val="C00000"/>
                </a:solidFill>
              </a:rPr>
              <a:t>бағдарламасы</a:t>
            </a:r>
            <a:r>
              <a:rPr lang="ru-RU" sz="2400" b="1" dirty="0">
                <a:solidFill>
                  <a:srgbClr val="C00000"/>
                </a:solidFill>
              </a:rPr>
              <a:t>; </a:t>
            </a:r>
            <a:endParaRPr lang="ru-RU" sz="2400" b="1" dirty="0" smtClean="0">
              <a:solidFill>
                <a:srgbClr val="C00000"/>
              </a:solidFill>
            </a:endParaRPr>
          </a:p>
          <a:p>
            <a:r>
              <a:rPr lang="ru-RU" sz="2400" b="1" dirty="0" smtClean="0">
                <a:solidFill>
                  <a:srgbClr val="C00000"/>
                </a:solidFill>
              </a:rPr>
              <a:t>9</a:t>
            </a:r>
            <a:r>
              <a:rPr lang="ru-RU" sz="2400" b="1" dirty="0">
                <a:solidFill>
                  <a:srgbClr val="C00000"/>
                </a:solidFill>
              </a:rPr>
              <a:t>) </a:t>
            </a:r>
            <a:r>
              <a:rPr lang="ru-RU" sz="2400" b="1" dirty="0">
                <a:solidFill>
                  <a:srgbClr val="002060"/>
                </a:solidFill>
              </a:rPr>
              <a:t>ҚР БҒМ 2019 </a:t>
            </a:r>
            <a:r>
              <a:rPr lang="ru-RU" sz="2400" b="1" dirty="0" err="1">
                <a:solidFill>
                  <a:srgbClr val="002060"/>
                </a:solidFill>
              </a:rPr>
              <a:t>жылғы</a:t>
            </a:r>
            <a:r>
              <a:rPr lang="ru-RU" sz="2400" b="1" dirty="0">
                <a:solidFill>
                  <a:srgbClr val="002060"/>
                </a:solidFill>
              </a:rPr>
              <a:t> 15 </a:t>
            </a:r>
            <a:r>
              <a:rPr lang="ru-RU" sz="2400" b="1" dirty="0" err="1">
                <a:solidFill>
                  <a:srgbClr val="002060"/>
                </a:solidFill>
              </a:rPr>
              <a:t>сәуірдегі</a:t>
            </a:r>
            <a:r>
              <a:rPr lang="ru-RU" sz="2400" b="1" dirty="0">
                <a:solidFill>
                  <a:srgbClr val="002060"/>
                </a:solidFill>
              </a:rPr>
              <a:t> №145 </a:t>
            </a:r>
            <a:r>
              <a:rPr lang="ru-RU" sz="2400" b="1" dirty="0" err="1">
                <a:solidFill>
                  <a:srgbClr val="002060"/>
                </a:solidFill>
              </a:rPr>
              <a:t>бұйрығымен</a:t>
            </a:r>
            <a:r>
              <a:rPr lang="ru-RU" sz="2400" b="1" dirty="0">
                <a:solidFill>
                  <a:srgbClr val="002060"/>
                </a:solidFill>
              </a:rPr>
              <a:t> </a:t>
            </a:r>
            <a:r>
              <a:rPr lang="ru-RU" sz="2400" b="1" dirty="0" err="1">
                <a:solidFill>
                  <a:srgbClr val="002060"/>
                </a:solidFill>
              </a:rPr>
              <a:t>бекітілген</a:t>
            </a:r>
            <a:r>
              <a:rPr lang="ru-RU" sz="2400" b="1" dirty="0">
                <a:solidFill>
                  <a:srgbClr val="002060"/>
                </a:solidFill>
              </a:rPr>
              <a:t> </a:t>
            </a:r>
            <a:r>
              <a:rPr lang="ru-RU" sz="2400" b="1" dirty="0">
                <a:solidFill>
                  <a:srgbClr val="C00000"/>
                </a:solidFill>
              </a:rPr>
              <a:t>«</a:t>
            </a:r>
            <a:r>
              <a:rPr lang="ru-RU" sz="2400" b="1" dirty="0" err="1">
                <a:solidFill>
                  <a:srgbClr val="C00000"/>
                </a:solidFill>
              </a:rPr>
              <a:t>Рухани</a:t>
            </a:r>
            <a:r>
              <a:rPr lang="ru-RU" sz="2400" b="1" dirty="0">
                <a:solidFill>
                  <a:srgbClr val="C00000"/>
                </a:solidFill>
              </a:rPr>
              <a:t> </a:t>
            </a:r>
            <a:r>
              <a:rPr lang="ru-RU" sz="2400" b="1" dirty="0" err="1">
                <a:solidFill>
                  <a:srgbClr val="C00000"/>
                </a:solidFill>
              </a:rPr>
              <a:t>жаңғыру</a:t>
            </a:r>
            <a:r>
              <a:rPr lang="ru-RU" sz="2400" b="1" dirty="0">
                <a:solidFill>
                  <a:srgbClr val="C00000"/>
                </a:solidFill>
              </a:rPr>
              <a:t>» </a:t>
            </a:r>
            <a:r>
              <a:rPr lang="ru-RU" sz="2400" b="1" dirty="0" err="1">
                <a:solidFill>
                  <a:srgbClr val="C00000"/>
                </a:solidFill>
              </a:rPr>
              <a:t>бағдарламасын</a:t>
            </a:r>
            <a:r>
              <a:rPr lang="ru-RU" sz="2400" b="1" dirty="0">
                <a:solidFill>
                  <a:srgbClr val="C00000"/>
                </a:solidFill>
              </a:rPr>
              <a:t> </a:t>
            </a:r>
            <a:r>
              <a:rPr lang="ru-RU" sz="2400" b="1" dirty="0" err="1">
                <a:solidFill>
                  <a:srgbClr val="C00000"/>
                </a:solidFill>
              </a:rPr>
              <a:t>іске</a:t>
            </a:r>
            <a:r>
              <a:rPr lang="ru-RU" sz="2400" b="1" dirty="0">
                <a:solidFill>
                  <a:srgbClr val="C00000"/>
                </a:solidFill>
              </a:rPr>
              <a:t> </a:t>
            </a:r>
            <a:r>
              <a:rPr lang="ru-RU" sz="2400" b="1" dirty="0" err="1">
                <a:solidFill>
                  <a:srgbClr val="C00000"/>
                </a:solidFill>
              </a:rPr>
              <a:t>асыру</a:t>
            </a:r>
            <a:r>
              <a:rPr lang="ru-RU" sz="2400" b="1" dirty="0">
                <a:solidFill>
                  <a:srgbClr val="C00000"/>
                </a:solidFill>
              </a:rPr>
              <a:t> </a:t>
            </a:r>
            <a:r>
              <a:rPr lang="ru-RU" sz="2400" b="1" dirty="0" err="1">
                <a:solidFill>
                  <a:srgbClr val="C00000"/>
                </a:solidFill>
              </a:rPr>
              <a:t>жағдайындағы</a:t>
            </a:r>
            <a:r>
              <a:rPr lang="ru-RU" sz="2400" b="1" dirty="0">
                <a:solidFill>
                  <a:srgbClr val="C00000"/>
                </a:solidFill>
              </a:rPr>
              <a:t> </a:t>
            </a:r>
            <a:r>
              <a:rPr lang="ru-RU" sz="2400" b="1" dirty="0" err="1">
                <a:solidFill>
                  <a:srgbClr val="C00000"/>
                </a:solidFill>
              </a:rPr>
              <a:t>тәрбиенің</a:t>
            </a:r>
            <a:r>
              <a:rPr lang="ru-RU" sz="2400" b="1" dirty="0">
                <a:solidFill>
                  <a:srgbClr val="C00000"/>
                </a:solidFill>
              </a:rPr>
              <a:t> </a:t>
            </a:r>
            <a:r>
              <a:rPr lang="ru-RU" sz="2400" b="1" dirty="0" err="1">
                <a:solidFill>
                  <a:srgbClr val="C00000"/>
                </a:solidFill>
              </a:rPr>
              <a:t>тұжырымдамалық</a:t>
            </a:r>
            <a:r>
              <a:rPr lang="ru-RU" sz="2400" b="1" dirty="0">
                <a:solidFill>
                  <a:srgbClr val="C00000"/>
                </a:solidFill>
              </a:rPr>
              <a:t> </a:t>
            </a:r>
            <a:r>
              <a:rPr lang="ru-RU" sz="2400" b="1" dirty="0" err="1">
                <a:solidFill>
                  <a:srgbClr val="C00000"/>
                </a:solidFill>
              </a:rPr>
              <a:t>негіздері</a:t>
            </a:r>
            <a:r>
              <a:rPr lang="ru-RU" sz="2400" b="1" dirty="0">
                <a:solidFill>
                  <a:srgbClr val="FF0000"/>
                </a:solidFill>
              </a:rPr>
              <a:t>; </a:t>
            </a:r>
            <a:endParaRPr lang="ru-RU" sz="2400" b="1" dirty="0" smtClean="0">
              <a:solidFill>
                <a:srgbClr val="FF0000"/>
              </a:solidFill>
            </a:endParaRPr>
          </a:p>
          <a:p>
            <a:r>
              <a:rPr lang="ru-RU" sz="2400" b="1" dirty="0" smtClean="0">
                <a:solidFill>
                  <a:srgbClr val="C00000"/>
                </a:solidFill>
              </a:rPr>
              <a:t>10</a:t>
            </a:r>
            <a:r>
              <a:rPr lang="ru-RU" sz="2400" b="1" dirty="0">
                <a:solidFill>
                  <a:srgbClr val="FF0000"/>
                </a:solidFill>
              </a:rPr>
              <a:t>) </a:t>
            </a:r>
            <a:r>
              <a:rPr lang="ru-RU" sz="2400" b="1" dirty="0">
                <a:solidFill>
                  <a:srgbClr val="002060"/>
                </a:solidFill>
              </a:rPr>
              <a:t>ҚР БҒМ 2020 </a:t>
            </a:r>
            <a:r>
              <a:rPr lang="ru-RU" sz="2400" b="1" dirty="0" err="1">
                <a:solidFill>
                  <a:srgbClr val="002060"/>
                </a:solidFill>
              </a:rPr>
              <a:t>жылғы</a:t>
            </a:r>
            <a:r>
              <a:rPr lang="ru-RU" sz="2400" b="1" dirty="0">
                <a:solidFill>
                  <a:srgbClr val="002060"/>
                </a:solidFill>
              </a:rPr>
              <a:t> 12 </a:t>
            </a:r>
            <a:r>
              <a:rPr lang="ru-RU" sz="2400" b="1" dirty="0" err="1">
                <a:solidFill>
                  <a:srgbClr val="002060"/>
                </a:solidFill>
              </a:rPr>
              <a:t>маусымдағы</a:t>
            </a:r>
            <a:r>
              <a:rPr lang="ru-RU" sz="2400" b="1" dirty="0">
                <a:solidFill>
                  <a:srgbClr val="002060"/>
                </a:solidFill>
              </a:rPr>
              <a:t> № 248 </a:t>
            </a:r>
            <a:r>
              <a:rPr lang="ru-RU" sz="2400" b="1" dirty="0" err="1">
                <a:solidFill>
                  <a:srgbClr val="002060"/>
                </a:solidFill>
              </a:rPr>
              <a:t>бұйрығымен</a:t>
            </a:r>
            <a:r>
              <a:rPr lang="ru-RU" sz="2400" b="1" dirty="0">
                <a:solidFill>
                  <a:srgbClr val="002060"/>
                </a:solidFill>
              </a:rPr>
              <a:t> </a:t>
            </a:r>
            <a:r>
              <a:rPr lang="ru-RU" sz="2400" b="1" dirty="0" err="1">
                <a:solidFill>
                  <a:srgbClr val="002060"/>
                </a:solidFill>
              </a:rPr>
              <a:t>бекітілген</a:t>
            </a:r>
            <a:r>
              <a:rPr lang="ru-RU" sz="2400" b="1" dirty="0">
                <a:solidFill>
                  <a:srgbClr val="002060"/>
                </a:solidFill>
              </a:rPr>
              <a:t> </a:t>
            </a:r>
            <a:r>
              <a:rPr lang="ru-RU" sz="2400" b="1" dirty="0" err="1">
                <a:solidFill>
                  <a:srgbClr val="C00000"/>
                </a:solidFill>
              </a:rPr>
              <a:t>Қазақстан</a:t>
            </a:r>
            <a:r>
              <a:rPr lang="ru-RU" sz="2400" b="1" dirty="0">
                <a:solidFill>
                  <a:srgbClr val="C00000"/>
                </a:solidFill>
              </a:rPr>
              <a:t> </a:t>
            </a:r>
            <a:r>
              <a:rPr lang="ru-RU" sz="2400" b="1" dirty="0" err="1">
                <a:solidFill>
                  <a:srgbClr val="C00000"/>
                </a:solidFill>
              </a:rPr>
              <a:t>Республикасында</a:t>
            </a:r>
            <a:r>
              <a:rPr lang="ru-RU" sz="2400" b="1" dirty="0">
                <a:solidFill>
                  <a:srgbClr val="C00000"/>
                </a:solidFill>
              </a:rPr>
              <a:t> </a:t>
            </a:r>
            <a:r>
              <a:rPr lang="ru-RU" sz="2400" b="1" dirty="0" err="1">
                <a:solidFill>
                  <a:srgbClr val="C00000"/>
                </a:solidFill>
              </a:rPr>
              <a:t>өлкетануды</a:t>
            </a:r>
            <a:r>
              <a:rPr lang="ru-RU" sz="2400" b="1" dirty="0">
                <a:solidFill>
                  <a:srgbClr val="C00000"/>
                </a:solidFill>
              </a:rPr>
              <a:t> </a:t>
            </a:r>
            <a:r>
              <a:rPr lang="ru-RU" sz="2400" b="1" dirty="0" err="1">
                <a:solidFill>
                  <a:srgbClr val="C00000"/>
                </a:solidFill>
              </a:rPr>
              <a:t>дамытудың</a:t>
            </a:r>
            <a:r>
              <a:rPr lang="ru-RU" sz="2400" b="1" dirty="0">
                <a:solidFill>
                  <a:srgbClr val="C00000"/>
                </a:solidFill>
              </a:rPr>
              <a:t> </a:t>
            </a:r>
            <a:r>
              <a:rPr lang="ru-RU" sz="2400" b="1" dirty="0" err="1">
                <a:solidFill>
                  <a:srgbClr val="C00000"/>
                </a:solidFill>
              </a:rPr>
              <a:t>тұжырымдамалық</a:t>
            </a:r>
            <a:r>
              <a:rPr lang="ru-RU" sz="2400" b="1" dirty="0">
                <a:solidFill>
                  <a:srgbClr val="C00000"/>
                </a:solidFill>
              </a:rPr>
              <a:t> </a:t>
            </a:r>
            <a:r>
              <a:rPr lang="ru-RU" sz="2400" b="1" dirty="0" err="1">
                <a:solidFill>
                  <a:srgbClr val="C00000"/>
                </a:solidFill>
              </a:rPr>
              <a:t>негіздері</a:t>
            </a:r>
            <a:r>
              <a:rPr lang="ru-RU" sz="2400" b="1" dirty="0">
                <a:solidFill>
                  <a:srgbClr val="C00000"/>
                </a:solidFill>
              </a:rPr>
              <a:t>.</a:t>
            </a:r>
          </a:p>
        </p:txBody>
      </p:sp>
    </p:spTree>
    <p:extLst>
      <p:ext uri="{BB962C8B-B14F-4D97-AF65-F5344CB8AC3E}">
        <p14:creationId xmlns:p14="http://schemas.microsoft.com/office/powerpoint/2010/main" val="414704788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83768" y="1524000"/>
            <a:ext cx="6355432" cy="461665"/>
          </a:xfrm>
          <a:prstGeom prst="rect">
            <a:avLst/>
          </a:prstGeom>
        </p:spPr>
        <p:txBody>
          <a:bodyPr wrap="square">
            <a:spAutoFit/>
          </a:bodyPr>
          <a:lstStyle/>
          <a:p>
            <a:pPr>
              <a:defRPr/>
            </a:pPr>
            <a:r>
              <a:rPr lang="kk-KZ" sz="2400" b="1" dirty="0">
                <a:solidFill>
                  <a:srgbClr val="0070C0"/>
                </a:solidFill>
                <a:latin typeface="Times New Roman" pitchFamily="18" charset="0"/>
                <a:cs typeface="Times New Roman" pitchFamily="18" charset="0"/>
              </a:rPr>
              <a:t>                </a:t>
            </a:r>
            <a:endParaRPr lang="ru-RU" sz="2000" dirty="0">
              <a:solidFill>
                <a:schemeClr val="accent1">
                  <a:lumMod val="75000"/>
                </a:schemeClr>
              </a:solidFill>
              <a:latin typeface="Times New Roman" pitchFamily="18" charset="0"/>
              <a:cs typeface="Times New Roman" pitchFamily="18" charset="0"/>
            </a:endParaRPr>
          </a:p>
        </p:txBody>
      </p:sp>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2" descr="C:\Users\User\Desktop\unna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4132" y="169473"/>
            <a:ext cx="1681337" cy="104426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612147" y="157051"/>
            <a:ext cx="4614400" cy="707886"/>
          </a:xfrm>
          <a:prstGeom prst="rect">
            <a:avLst/>
          </a:prstGeom>
        </p:spPr>
        <p:txBody>
          <a:bodyPr wrap="square">
            <a:spAutoFit/>
          </a:bodyPr>
          <a:lstStyle/>
          <a:p>
            <a:pPr lvl="0" algn="ctr"/>
            <a:r>
              <a:rPr lang="kk-KZ" sz="2000" b="1" dirty="0" smtClean="0">
                <a:solidFill>
                  <a:srgbClr val="002060"/>
                </a:solidFill>
              </a:rPr>
              <a:t>Тәрбие жұмысын </a:t>
            </a:r>
          </a:p>
          <a:p>
            <a:pPr lvl="0" algn="ctr"/>
            <a:r>
              <a:rPr lang="kk-KZ" sz="2000" b="1" dirty="0" smtClean="0">
                <a:solidFill>
                  <a:srgbClr val="002060"/>
                </a:solidFill>
              </a:rPr>
              <a:t>жүзеге асыратын құрылымдар</a:t>
            </a:r>
            <a:endParaRPr lang="kk-KZ" sz="2000" b="1" dirty="0">
              <a:solidFill>
                <a:srgbClr val="002060"/>
              </a:solidFill>
            </a:endParaRPr>
          </a:p>
        </p:txBody>
      </p:sp>
      <p:sp>
        <p:nvSpPr>
          <p:cNvPr id="2" name="Пятиугольник 1"/>
          <p:cNvSpPr/>
          <p:nvPr/>
        </p:nvSpPr>
        <p:spPr>
          <a:xfrm>
            <a:off x="152758" y="1524000"/>
            <a:ext cx="3499308" cy="720080"/>
          </a:xfrm>
          <a:prstGeom prst="homePlat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dirty="0" smtClean="0"/>
          </a:p>
          <a:p>
            <a:pPr algn="ctr"/>
            <a:r>
              <a:rPr lang="kk-KZ" b="1" dirty="0" smtClean="0"/>
              <a:t>Сынып </a:t>
            </a:r>
            <a:r>
              <a:rPr lang="kk-KZ" b="1" dirty="0"/>
              <a:t>жетекшілердің ӘБ</a:t>
            </a:r>
            <a:endParaRPr lang="ru-RU" b="1" dirty="0"/>
          </a:p>
          <a:p>
            <a:pPr algn="ctr"/>
            <a:endParaRPr lang="ru-RU" b="1" dirty="0"/>
          </a:p>
        </p:txBody>
      </p:sp>
      <p:sp>
        <p:nvSpPr>
          <p:cNvPr id="5" name="Овал 4"/>
          <p:cNvSpPr/>
          <p:nvPr/>
        </p:nvSpPr>
        <p:spPr>
          <a:xfrm>
            <a:off x="3754760" y="1524001"/>
            <a:ext cx="914400" cy="483012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b="1" dirty="0" smtClean="0"/>
              <a:t>Т</a:t>
            </a:r>
          </a:p>
          <a:p>
            <a:pPr algn="ctr"/>
            <a:r>
              <a:rPr lang="kk-KZ" sz="2000" b="1" dirty="0" smtClean="0"/>
              <a:t>Ә</a:t>
            </a:r>
          </a:p>
          <a:p>
            <a:pPr algn="ctr"/>
            <a:r>
              <a:rPr lang="kk-KZ" sz="2000" b="1" dirty="0" smtClean="0"/>
              <a:t>Р</a:t>
            </a:r>
          </a:p>
          <a:p>
            <a:pPr algn="ctr"/>
            <a:r>
              <a:rPr lang="kk-KZ" sz="2000" b="1" dirty="0" smtClean="0"/>
              <a:t>Б</a:t>
            </a:r>
          </a:p>
          <a:p>
            <a:pPr algn="ctr"/>
            <a:r>
              <a:rPr lang="kk-KZ" sz="2000" b="1" dirty="0" smtClean="0"/>
              <a:t>И</a:t>
            </a:r>
          </a:p>
          <a:p>
            <a:pPr algn="ctr"/>
            <a:r>
              <a:rPr lang="kk-KZ" sz="2000" b="1" dirty="0" smtClean="0"/>
              <a:t>Е</a:t>
            </a:r>
          </a:p>
          <a:p>
            <a:pPr algn="ctr"/>
            <a:endParaRPr lang="kk-KZ" sz="2000" b="1" dirty="0" smtClean="0"/>
          </a:p>
          <a:p>
            <a:pPr algn="ctr"/>
            <a:r>
              <a:rPr lang="kk-KZ" sz="2000" b="1" dirty="0" smtClean="0"/>
              <a:t>Ж</a:t>
            </a:r>
          </a:p>
          <a:p>
            <a:pPr algn="ctr"/>
            <a:r>
              <a:rPr lang="kk-KZ" sz="2000" b="1" dirty="0" smtClean="0"/>
              <a:t>Ұ</a:t>
            </a:r>
          </a:p>
          <a:p>
            <a:pPr algn="ctr"/>
            <a:r>
              <a:rPr lang="kk-KZ" sz="2000" b="1" dirty="0" smtClean="0"/>
              <a:t>М</a:t>
            </a:r>
          </a:p>
          <a:p>
            <a:pPr algn="ctr"/>
            <a:r>
              <a:rPr lang="kk-KZ" sz="2000" b="1" dirty="0" smtClean="0"/>
              <a:t>Ы</a:t>
            </a:r>
          </a:p>
          <a:p>
            <a:pPr algn="ctr"/>
            <a:r>
              <a:rPr lang="kk-KZ" sz="2000" b="1" dirty="0" smtClean="0"/>
              <a:t>С</a:t>
            </a:r>
          </a:p>
          <a:p>
            <a:pPr algn="ctr"/>
            <a:r>
              <a:rPr lang="kk-KZ" sz="2000" b="1" dirty="0" smtClean="0"/>
              <a:t>Ы </a:t>
            </a:r>
            <a:endParaRPr lang="kk-KZ" sz="2000" b="1" dirty="0"/>
          </a:p>
          <a:p>
            <a:pPr algn="ctr"/>
            <a:endParaRPr lang="ru-RU" sz="2000" b="1" dirty="0"/>
          </a:p>
        </p:txBody>
      </p:sp>
      <p:sp>
        <p:nvSpPr>
          <p:cNvPr id="10" name="Пятиугольник 9"/>
          <p:cNvSpPr/>
          <p:nvPr/>
        </p:nvSpPr>
        <p:spPr>
          <a:xfrm>
            <a:off x="120563" y="2311535"/>
            <a:ext cx="3531503" cy="720080"/>
          </a:xfrm>
          <a:prstGeom prst="homePlat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t>Құқық бұзушылықтың</a:t>
            </a:r>
          </a:p>
          <a:p>
            <a:pPr algn="ctr"/>
            <a:r>
              <a:rPr lang="kk-KZ" b="1" dirty="0" smtClean="0"/>
              <a:t> алдын алу кеңесі</a:t>
            </a:r>
            <a:endParaRPr lang="ru-RU" b="1" dirty="0"/>
          </a:p>
        </p:txBody>
      </p:sp>
      <p:sp>
        <p:nvSpPr>
          <p:cNvPr id="11" name="Пятиугольник 10"/>
          <p:cNvSpPr/>
          <p:nvPr/>
        </p:nvSpPr>
        <p:spPr>
          <a:xfrm>
            <a:off x="152757" y="3031615"/>
            <a:ext cx="3560972" cy="720080"/>
          </a:xfrm>
          <a:prstGeom prst="homePlat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t>МЕКТЕП </a:t>
            </a:r>
            <a:r>
              <a:rPr lang="kk-KZ" b="1" dirty="0" smtClean="0"/>
              <a:t>Парламенті</a:t>
            </a:r>
            <a:endParaRPr lang="ru-RU" b="1" dirty="0"/>
          </a:p>
          <a:p>
            <a:pPr algn="ctr"/>
            <a:endParaRPr lang="ru-RU" b="1" dirty="0"/>
          </a:p>
        </p:txBody>
      </p:sp>
      <p:sp>
        <p:nvSpPr>
          <p:cNvPr id="15" name="Пятиугольник 14"/>
          <p:cNvSpPr/>
          <p:nvPr/>
        </p:nvSpPr>
        <p:spPr>
          <a:xfrm>
            <a:off x="159208" y="3751694"/>
            <a:ext cx="3560972" cy="720080"/>
          </a:xfrm>
          <a:prstGeom prst="homePlat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dirty="0" smtClean="0"/>
          </a:p>
          <a:p>
            <a:pPr algn="ctr"/>
            <a:endParaRPr lang="ru-RU" dirty="0"/>
          </a:p>
        </p:txBody>
      </p:sp>
      <p:sp>
        <p:nvSpPr>
          <p:cNvPr id="16" name="Пятиугольник 15"/>
          <p:cNvSpPr/>
          <p:nvPr/>
        </p:nvSpPr>
        <p:spPr>
          <a:xfrm>
            <a:off x="228550" y="4482051"/>
            <a:ext cx="3560972" cy="720080"/>
          </a:xfrm>
          <a:prstGeom prst="homePlat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t>жобалармен </a:t>
            </a:r>
            <a:endParaRPr lang="ru-RU" b="1" dirty="0"/>
          </a:p>
        </p:txBody>
      </p:sp>
      <p:sp>
        <p:nvSpPr>
          <p:cNvPr id="17" name="Стрелка влево 16"/>
          <p:cNvSpPr/>
          <p:nvPr/>
        </p:nvSpPr>
        <p:spPr>
          <a:xfrm>
            <a:off x="4600512" y="1569953"/>
            <a:ext cx="3850826" cy="720079"/>
          </a:xfrm>
          <a:prstGeom prst="leftArrow">
            <a:avLst>
              <a:gd name="adj1" fmla="val 87117"/>
              <a:gd name="adj2" fmla="val 50000"/>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dirty="0" smtClean="0"/>
          </a:p>
          <a:p>
            <a:pPr algn="ctr"/>
            <a:r>
              <a:rPr lang="kk-KZ" b="1" dirty="0" smtClean="0"/>
              <a:t>Әлеуметтік </a:t>
            </a:r>
            <a:r>
              <a:rPr lang="kk-KZ" b="1" dirty="0"/>
              <a:t>қызмет</a:t>
            </a:r>
            <a:endParaRPr lang="ru-RU" b="1" dirty="0"/>
          </a:p>
          <a:p>
            <a:pPr algn="ctr"/>
            <a:endParaRPr lang="ru-RU" dirty="0"/>
          </a:p>
        </p:txBody>
      </p:sp>
      <p:sp>
        <p:nvSpPr>
          <p:cNvPr id="18" name="Стрелка влево 17"/>
          <p:cNvSpPr/>
          <p:nvPr/>
        </p:nvSpPr>
        <p:spPr>
          <a:xfrm>
            <a:off x="4654452" y="2309815"/>
            <a:ext cx="3817210" cy="720079"/>
          </a:xfrm>
          <a:prstGeom prst="leftArrow">
            <a:avLst>
              <a:gd name="adj1" fmla="val 87117"/>
              <a:gd name="adj2" fmla="val 50000"/>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dirty="0" smtClean="0"/>
          </a:p>
          <a:p>
            <a:pPr algn="ctr"/>
            <a:r>
              <a:rPr lang="kk-KZ" b="1" dirty="0" smtClean="0"/>
              <a:t>Психологиялық </a:t>
            </a:r>
            <a:r>
              <a:rPr lang="kk-KZ" b="1" dirty="0"/>
              <a:t>қызмет</a:t>
            </a:r>
            <a:endParaRPr lang="ru-RU" b="1" dirty="0"/>
          </a:p>
          <a:p>
            <a:pPr algn="ctr"/>
            <a:endParaRPr lang="ru-RU" dirty="0"/>
          </a:p>
        </p:txBody>
      </p:sp>
      <p:sp>
        <p:nvSpPr>
          <p:cNvPr id="19" name="Стрелка влево 18"/>
          <p:cNvSpPr/>
          <p:nvPr/>
        </p:nvSpPr>
        <p:spPr>
          <a:xfrm>
            <a:off x="4771753" y="3029894"/>
            <a:ext cx="3744416" cy="720079"/>
          </a:xfrm>
          <a:prstGeom prst="leftArrow">
            <a:avLst>
              <a:gd name="adj1" fmla="val 87117"/>
              <a:gd name="adj2" fmla="val 50000"/>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dirty="0" smtClean="0"/>
          </a:p>
          <a:p>
            <a:pPr algn="ctr"/>
            <a:r>
              <a:rPr lang="kk-KZ" b="1" dirty="0" smtClean="0"/>
              <a:t>Медициналық </a:t>
            </a:r>
            <a:r>
              <a:rPr lang="kk-KZ" b="1" dirty="0"/>
              <a:t>қызмет</a:t>
            </a:r>
            <a:endParaRPr lang="ru-RU" b="1" dirty="0"/>
          </a:p>
          <a:p>
            <a:pPr algn="ctr"/>
            <a:endParaRPr lang="ru-RU" dirty="0"/>
          </a:p>
        </p:txBody>
      </p:sp>
      <p:sp>
        <p:nvSpPr>
          <p:cNvPr id="20" name="Стрелка влево 19"/>
          <p:cNvSpPr/>
          <p:nvPr/>
        </p:nvSpPr>
        <p:spPr>
          <a:xfrm>
            <a:off x="4698958" y="3749973"/>
            <a:ext cx="3817211" cy="732078"/>
          </a:xfrm>
          <a:prstGeom prst="leftArrow">
            <a:avLst>
              <a:gd name="adj1" fmla="val 87117"/>
              <a:gd name="adj2" fmla="val 50000"/>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t/>
            </a:r>
            <a:br>
              <a:rPr lang="kk-KZ" b="1" dirty="0" smtClean="0"/>
            </a:br>
            <a:r>
              <a:rPr lang="kk-KZ" b="1" dirty="0" smtClean="0"/>
              <a:t>Мектеп Асханасының </a:t>
            </a:r>
            <a:r>
              <a:rPr lang="kk-KZ" b="1" dirty="0"/>
              <a:t>жұмысы</a:t>
            </a:r>
            <a:endParaRPr lang="ru-RU" b="1" dirty="0"/>
          </a:p>
          <a:p>
            <a:pPr algn="ctr"/>
            <a:endParaRPr lang="ru-RU" dirty="0"/>
          </a:p>
        </p:txBody>
      </p:sp>
      <p:sp>
        <p:nvSpPr>
          <p:cNvPr id="21" name="Стрелка влево 20"/>
          <p:cNvSpPr/>
          <p:nvPr/>
        </p:nvSpPr>
        <p:spPr>
          <a:xfrm>
            <a:off x="4715016" y="4471774"/>
            <a:ext cx="3744416" cy="720079"/>
          </a:xfrm>
          <a:prstGeom prst="leftArrow">
            <a:avLst>
              <a:gd name="adj1" fmla="val 87117"/>
              <a:gd name="adj2" fmla="val 50000"/>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dirty="0" smtClean="0"/>
          </a:p>
          <a:p>
            <a:pPr algn="ctr"/>
            <a:r>
              <a:rPr lang="kk-KZ" b="1" dirty="0"/>
              <a:t>Ата-аналармен жұмыс</a:t>
            </a:r>
            <a:endParaRPr lang="ru-RU" b="1" dirty="0"/>
          </a:p>
          <a:p>
            <a:pPr algn="ctr"/>
            <a:endParaRPr lang="ru-RU" dirty="0"/>
          </a:p>
        </p:txBody>
      </p:sp>
      <p:sp>
        <p:nvSpPr>
          <p:cNvPr id="22" name="TextBox 21"/>
          <p:cNvSpPr txBox="1"/>
          <p:nvPr/>
        </p:nvSpPr>
        <p:spPr>
          <a:xfrm>
            <a:off x="319342" y="3927068"/>
            <a:ext cx="3342775" cy="369332"/>
          </a:xfrm>
          <a:prstGeom prst="rect">
            <a:avLst/>
          </a:prstGeom>
          <a:noFill/>
        </p:spPr>
        <p:txBody>
          <a:bodyPr wrap="none" rtlCol="0">
            <a:spAutoFit/>
          </a:bodyPr>
          <a:lstStyle/>
          <a:p>
            <a:r>
              <a:rPr lang="kk-KZ" b="1" dirty="0" smtClean="0">
                <a:solidFill>
                  <a:schemeClr val="bg1"/>
                </a:solidFill>
              </a:rPr>
              <a:t>Үйірме, секциялар жұмысы</a:t>
            </a:r>
            <a:endParaRPr lang="ru-RU" b="1" dirty="0">
              <a:solidFill>
                <a:schemeClr val="bg1"/>
              </a:solidFill>
            </a:endParaRPr>
          </a:p>
        </p:txBody>
      </p:sp>
      <p:sp>
        <p:nvSpPr>
          <p:cNvPr id="23" name="Стрелка влево 22"/>
          <p:cNvSpPr/>
          <p:nvPr/>
        </p:nvSpPr>
        <p:spPr>
          <a:xfrm>
            <a:off x="4752998" y="5202131"/>
            <a:ext cx="3718664" cy="553200"/>
          </a:xfrm>
          <a:prstGeom prst="leftArrow">
            <a:avLst>
              <a:gd name="adj1" fmla="val 100000"/>
              <a:gd name="adj2" fmla="val 50000"/>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t>Қамқоршылық кеңес жұмысы</a:t>
            </a:r>
            <a:endParaRPr lang="ru-RU" b="1" dirty="0"/>
          </a:p>
        </p:txBody>
      </p:sp>
      <p:sp>
        <p:nvSpPr>
          <p:cNvPr id="24" name="Пятиугольник 23"/>
          <p:cNvSpPr/>
          <p:nvPr/>
        </p:nvSpPr>
        <p:spPr>
          <a:xfrm>
            <a:off x="169323" y="5202131"/>
            <a:ext cx="3560972" cy="720080"/>
          </a:xfrm>
          <a:prstGeom prst="homePlat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a:t>Қ</a:t>
            </a:r>
            <a:r>
              <a:rPr lang="kk-KZ" b="1" dirty="0" smtClean="0"/>
              <a:t>ауіпсіздік командасы</a:t>
            </a:r>
            <a:endParaRPr lang="ru-RU" b="1" dirty="0"/>
          </a:p>
        </p:txBody>
      </p:sp>
      <p:sp>
        <p:nvSpPr>
          <p:cNvPr id="25" name="Пятиугольник 24"/>
          <p:cNvSpPr/>
          <p:nvPr/>
        </p:nvSpPr>
        <p:spPr>
          <a:xfrm>
            <a:off x="179092" y="5877271"/>
            <a:ext cx="3816844" cy="720080"/>
          </a:xfrm>
          <a:prstGeom prst="homePlat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t>Қоғамдық ұйымдармен жұмыс</a:t>
            </a:r>
            <a:endParaRPr lang="ru-RU" b="1" dirty="0"/>
          </a:p>
        </p:txBody>
      </p:sp>
      <p:sp>
        <p:nvSpPr>
          <p:cNvPr id="26" name="Стрелка влево 25"/>
          <p:cNvSpPr/>
          <p:nvPr/>
        </p:nvSpPr>
        <p:spPr>
          <a:xfrm>
            <a:off x="4580189" y="5755659"/>
            <a:ext cx="3891473" cy="963303"/>
          </a:xfrm>
          <a:prstGeom prst="leftArrow">
            <a:avLst>
              <a:gd name="adj1" fmla="val 87117"/>
              <a:gd name="adj2" fmla="val 50000"/>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t>«Жас ұлан», «Жас қыран» </a:t>
            </a:r>
            <a:endParaRPr lang="ru-RU" b="1" dirty="0"/>
          </a:p>
        </p:txBody>
      </p:sp>
    </p:spTree>
    <p:extLst>
      <p:ext uri="{BB962C8B-B14F-4D97-AF65-F5344CB8AC3E}">
        <p14:creationId xmlns:p14="http://schemas.microsoft.com/office/powerpoint/2010/main" val="267690620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83768" y="1524000"/>
            <a:ext cx="6355432" cy="461665"/>
          </a:xfrm>
          <a:prstGeom prst="rect">
            <a:avLst/>
          </a:prstGeom>
        </p:spPr>
        <p:txBody>
          <a:bodyPr wrap="square">
            <a:spAutoFit/>
          </a:bodyPr>
          <a:lstStyle/>
          <a:p>
            <a:pPr>
              <a:defRPr/>
            </a:pPr>
            <a:r>
              <a:rPr lang="kk-KZ" sz="2400" b="1" dirty="0">
                <a:solidFill>
                  <a:srgbClr val="0070C0"/>
                </a:solidFill>
                <a:latin typeface="Times New Roman" pitchFamily="18" charset="0"/>
                <a:cs typeface="Times New Roman" pitchFamily="18" charset="0"/>
              </a:rPr>
              <a:t>                </a:t>
            </a:r>
            <a:endParaRPr lang="ru-RU" sz="2000" dirty="0">
              <a:solidFill>
                <a:schemeClr val="accent1">
                  <a:lumMod val="75000"/>
                </a:schemeClr>
              </a:solidFill>
              <a:latin typeface="Times New Roman" pitchFamily="18" charset="0"/>
              <a:cs typeface="Times New Roman" pitchFamily="18" charset="0"/>
            </a:endParaRPr>
          </a:p>
        </p:txBody>
      </p:sp>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2" descr="C:\Users\User\Desktop\unna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7" y="5501758"/>
            <a:ext cx="1848605" cy="114815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987943" y="752076"/>
            <a:ext cx="184731" cy="461665"/>
          </a:xfrm>
          <a:prstGeom prst="rect">
            <a:avLst/>
          </a:prstGeom>
        </p:spPr>
        <p:txBody>
          <a:bodyPr wrap="none">
            <a:spAutoFit/>
          </a:bodyPr>
          <a:lstStyle/>
          <a:p>
            <a:pPr lvl="0" algn="ctr"/>
            <a:endParaRPr lang="kk-KZ" sz="2400" b="1" dirty="0">
              <a:solidFill>
                <a:srgbClr val="002060"/>
              </a:solidFill>
            </a:endParaRPr>
          </a:p>
        </p:txBody>
      </p:sp>
      <p:sp>
        <p:nvSpPr>
          <p:cNvPr id="5" name="TextBox 4"/>
          <p:cNvSpPr txBox="1"/>
          <p:nvPr/>
        </p:nvSpPr>
        <p:spPr>
          <a:xfrm>
            <a:off x="3635896" y="332656"/>
            <a:ext cx="4070089" cy="461665"/>
          </a:xfrm>
          <a:prstGeom prst="rect">
            <a:avLst/>
          </a:prstGeom>
          <a:noFill/>
        </p:spPr>
        <p:txBody>
          <a:bodyPr wrap="none" rtlCol="0">
            <a:spAutoFit/>
          </a:bodyPr>
          <a:lstStyle/>
          <a:p>
            <a:r>
              <a:rPr lang="kk-KZ" sz="2400" b="1" dirty="0" smtClean="0">
                <a:solidFill>
                  <a:srgbClr val="002060"/>
                </a:solidFill>
              </a:rPr>
              <a:t>Ұйымдастыру құжаттары</a:t>
            </a:r>
            <a:endParaRPr lang="ru-RU" sz="2400" b="1" dirty="0">
              <a:solidFill>
                <a:srgbClr val="002060"/>
              </a:solidFill>
            </a:endParaRPr>
          </a:p>
        </p:txBody>
      </p:sp>
      <p:sp>
        <p:nvSpPr>
          <p:cNvPr id="9" name="TextBox 8"/>
          <p:cNvSpPr txBox="1"/>
          <p:nvPr/>
        </p:nvSpPr>
        <p:spPr>
          <a:xfrm>
            <a:off x="34058" y="1500663"/>
            <a:ext cx="9247147" cy="4001095"/>
          </a:xfrm>
          <a:prstGeom prst="rect">
            <a:avLst/>
          </a:prstGeom>
          <a:pattFill prst="pct5">
            <a:fgClr>
              <a:schemeClr val="accent1"/>
            </a:fgClr>
            <a:bgClr>
              <a:schemeClr val="bg1"/>
            </a:bgClr>
          </a:pattFill>
        </p:spPr>
        <p:txBody>
          <a:bodyPr wrap="none" rtlCol="0">
            <a:spAutoFit/>
          </a:bodyPr>
          <a:lstStyle/>
          <a:p>
            <a:pPr algn="ctr"/>
            <a:r>
              <a:rPr lang="kk-KZ" sz="2000" b="1" dirty="0" smtClean="0">
                <a:solidFill>
                  <a:srgbClr val="0070C0"/>
                </a:solidFill>
              </a:rPr>
              <a:t>Жоспарлар мен есептер, талдаулар:</a:t>
            </a:r>
          </a:p>
          <a:p>
            <a:r>
              <a:rPr lang="kk-KZ" b="1" dirty="0" smtClean="0">
                <a:solidFill>
                  <a:srgbClr val="002060"/>
                </a:solidFill>
              </a:rPr>
              <a:t>1.Тәрбие жұмысының жылдық жоспары, талдауы</a:t>
            </a:r>
          </a:p>
          <a:p>
            <a:r>
              <a:rPr lang="kk-KZ" b="1" dirty="0" smtClean="0">
                <a:solidFill>
                  <a:srgbClr val="002060"/>
                </a:solidFill>
              </a:rPr>
              <a:t>2. Құқық бұзушылықтың алдын алу жоспары (бірігіп жасалады), есебі</a:t>
            </a:r>
          </a:p>
          <a:p>
            <a:r>
              <a:rPr lang="kk-KZ" b="1" dirty="0" smtClean="0">
                <a:solidFill>
                  <a:srgbClr val="002060"/>
                </a:solidFill>
              </a:rPr>
              <a:t>3. Құқықтық жалпы білім беру, есебі</a:t>
            </a:r>
          </a:p>
          <a:p>
            <a:r>
              <a:rPr lang="kk-KZ" b="1" dirty="0" smtClean="0">
                <a:solidFill>
                  <a:srgbClr val="002060"/>
                </a:solidFill>
              </a:rPr>
              <a:t>4. Сынып жетекшілерінің ӘБ жұмысының жоспары, есебі, талдауы</a:t>
            </a:r>
          </a:p>
          <a:p>
            <a:r>
              <a:rPr lang="kk-KZ" b="1" dirty="0" smtClean="0">
                <a:solidFill>
                  <a:srgbClr val="002060"/>
                </a:solidFill>
              </a:rPr>
              <a:t>5. Психологиялық қызметтің жеке жоспарлары, есептері</a:t>
            </a:r>
          </a:p>
          <a:p>
            <a:r>
              <a:rPr lang="kk-KZ" b="1" dirty="0" smtClean="0">
                <a:solidFill>
                  <a:srgbClr val="002060"/>
                </a:solidFill>
              </a:rPr>
              <a:t>6. Әлеуметтік қызметтің жеке жоспары, есебі</a:t>
            </a:r>
          </a:p>
          <a:p>
            <a:r>
              <a:rPr lang="kk-KZ" b="1" dirty="0" smtClean="0">
                <a:solidFill>
                  <a:srgbClr val="002060"/>
                </a:solidFill>
              </a:rPr>
              <a:t>7. Гимназияның әлеуметтік паспорты</a:t>
            </a:r>
          </a:p>
          <a:p>
            <a:r>
              <a:rPr lang="kk-KZ" b="1" dirty="0" smtClean="0">
                <a:solidFill>
                  <a:srgbClr val="002060"/>
                </a:solidFill>
              </a:rPr>
              <a:t>8. Ата-аналармен жұмыс жоспары, есебі</a:t>
            </a:r>
          </a:p>
          <a:p>
            <a:r>
              <a:rPr lang="kk-KZ" b="1" dirty="0" smtClean="0">
                <a:solidFill>
                  <a:srgbClr val="002060"/>
                </a:solidFill>
              </a:rPr>
              <a:t>9. Қамқоршылық кеңес жұмысының жоспары, есебі</a:t>
            </a:r>
          </a:p>
          <a:p>
            <a:r>
              <a:rPr lang="kk-KZ" b="1" dirty="0" smtClean="0">
                <a:solidFill>
                  <a:srgbClr val="002060"/>
                </a:solidFill>
              </a:rPr>
              <a:t>10. Үйірме, спорттық секциялар жұмысының жоспары, есебі, талдауы</a:t>
            </a:r>
          </a:p>
          <a:p>
            <a:r>
              <a:rPr lang="kk-KZ" b="1" dirty="0" smtClean="0">
                <a:solidFill>
                  <a:srgbClr val="002060"/>
                </a:solidFill>
              </a:rPr>
              <a:t>11. Мемлекеттік рәміздерді насихаттау мен құрметтеуді үйрететін жоспар, есеп</a:t>
            </a:r>
          </a:p>
          <a:p>
            <a:r>
              <a:rPr lang="kk-KZ" b="1" dirty="0" smtClean="0">
                <a:solidFill>
                  <a:srgbClr val="002060"/>
                </a:solidFill>
              </a:rPr>
              <a:t>12. Гимназия қауіпсіздік командасының жұмыс жоспары, есебі</a:t>
            </a:r>
          </a:p>
          <a:p>
            <a:endParaRPr lang="ru-RU" b="1" dirty="0">
              <a:solidFill>
                <a:srgbClr val="002060"/>
              </a:solidFill>
            </a:endParaRPr>
          </a:p>
        </p:txBody>
      </p:sp>
    </p:spTree>
    <p:extLst>
      <p:ext uri="{BB962C8B-B14F-4D97-AF65-F5344CB8AC3E}">
        <p14:creationId xmlns:p14="http://schemas.microsoft.com/office/powerpoint/2010/main" val="380106756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83768" y="1524000"/>
            <a:ext cx="6355432" cy="461665"/>
          </a:xfrm>
          <a:prstGeom prst="rect">
            <a:avLst/>
          </a:prstGeom>
        </p:spPr>
        <p:txBody>
          <a:bodyPr wrap="square">
            <a:spAutoFit/>
          </a:bodyPr>
          <a:lstStyle/>
          <a:p>
            <a:pPr>
              <a:defRPr/>
            </a:pPr>
            <a:r>
              <a:rPr lang="kk-KZ" sz="2400" b="1" dirty="0">
                <a:solidFill>
                  <a:srgbClr val="0070C0"/>
                </a:solidFill>
                <a:latin typeface="Times New Roman" pitchFamily="18" charset="0"/>
                <a:cs typeface="Times New Roman" pitchFamily="18" charset="0"/>
              </a:rPr>
              <a:t>                </a:t>
            </a:r>
            <a:endParaRPr lang="ru-RU" sz="2000" dirty="0">
              <a:solidFill>
                <a:schemeClr val="accent1">
                  <a:lumMod val="75000"/>
                </a:schemeClr>
              </a:solidFill>
              <a:latin typeface="Times New Roman" pitchFamily="18" charset="0"/>
              <a:cs typeface="Times New Roman" pitchFamily="18" charset="0"/>
            </a:endParaRPr>
          </a:p>
        </p:txBody>
      </p:sp>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2" descr="C:\Users\User\Desktop\unna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7" y="5501758"/>
            <a:ext cx="1848605" cy="114815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987943" y="752076"/>
            <a:ext cx="184731" cy="461665"/>
          </a:xfrm>
          <a:prstGeom prst="rect">
            <a:avLst/>
          </a:prstGeom>
        </p:spPr>
        <p:txBody>
          <a:bodyPr wrap="none">
            <a:spAutoFit/>
          </a:bodyPr>
          <a:lstStyle/>
          <a:p>
            <a:pPr lvl="0" algn="ctr"/>
            <a:endParaRPr lang="kk-KZ" sz="2400" b="1" dirty="0">
              <a:solidFill>
                <a:srgbClr val="002060"/>
              </a:solidFill>
            </a:endParaRPr>
          </a:p>
        </p:txBody>
      </p:sp>
      <p:sp>
        <p:nvSpPr>
          <p:cNvPr id="5" name="TextBox 4"/>
          <p:cNvSpPr txBox="1"/>
          <p:nvPr/>
        </p:nvSpPr>
        <p:spPr>
          <a:xfrm>
            <a:off x="3635896" y="332656"/>
            <a:ext cx="4070089" cy="461665"/>
          </a:xfrm>
          <a:prstGeom prst="rect">
            <a:avLst/>
          </a:prstGeom>
          <a:noFill/>
        </p:spPr>
        <p:txBody>
          <a:bodyPr wrap="none" rtlCol="0">
            <a:spAutoFit/>
          </a:bodyPr>
          <a:lstStyle/>
          <a:p>
            <a:r>
              <a:rPr lang="kk-KZ" sz="2400" b="1" dirty="0" smtClean="0">
                <a:solidFill>
                  <a:srgbClr val="002060"/>
                </a:solidFill>
              </a:rPr>
              <a:t>Ұйымдастыру құжаттары</a:t>
            </a:r>
            <a:endParaRPr lang="ru-RU" sz="2400" b="1" dirty="0">
              <a:solidFill>
                <a:srgbClr val="002060"/>
              </a:solidFill>
            </a:endParaRPr>
          </a:p>
        </p:txBody>
      </p:sp>
      <p:sp>
        <p:nvSpPr>
          <p:cNvPr id="9" name="TextBox 8"/>
          <p:cNvSpPr txBox="1"/>
          <p:nvPr/>
        </p:nvSpPr>
        <p:spPr>
          <a:xfrm>
            <a:off x="323527" y="752076"/>
            <a:ext cx="8515673" cy="4708981"/>
          </a:xfrm>
          <a:prstGeom prst="rect">
            <a:avLst/>
          </a:prstGeom>
          <a:pattFill prst="pct5">
            <a:fgClr>
              <a:schemeClr val="accent1"/>
            </a:fgClr>
            <a:bgClr>
              <a:schemeClr val="bg1"/>
            </a:bgClr>
          </a:pattFill>
        </p:spPr>
        <p:txBody>
          <a:bodyPr wrap="square" rtlCol="0">
            <a:spAutoFit/>
          </a:bodyPr>
          <a:lstStyle/>
          <a:p>
            <a:pPr algn="ctr"/>
            <a:r>
              <a:rPr lang="kk-KZ" sz="2400" b="1" dirty="0" smtClean="0">
                <a:solidFill>
                  <a:srgbClr val="0070C0"/>
                </a:solidFill>
              </a:rPr>
              <a:t>Хаттамалар:</a:t>
            </a:r>
          </a:p>
          <a:p>
            <a:pPr algn="ctr"/>
            <a:endParaRPr lang="kk-KZ" sz="2000" b="1" dirty="0" smtClean="0">
              <a:solidFill>
                <a:srgbClr val="0070C0"/>
              </a:solidFill>
            </a:endParaRPr>
          </a:p>
          <a:p>
            <a:r>
              <a:rPr lang="kk-KZ" sz="2000" b="1" dirty="0" smtClean="0">
                <a:solidFill>
                  <a:srgbClr val="002060"/>
                </a:solidFill>
              </a:rPr>
              <a:t>1. Ата-аналар жиналысының хаттамалары</a:t>
            </a:r>
          </a:p>
          <a:p>
            <a:r>
              <a:rPr lang="kk-KZ" sz="2000" b="1" dirty="0" smtClean="0">
                <a:solidFill>
                  <a:srgbClr val="002060"/>
                </a:solidFill>
              </a:rPr>
              <a:t>2. Құқық бұзушылықтың алдын алу кеңесі отырыстарының</a:t>
            </a:r>
          </a:p>
          <a:p>
            <a:r>
              <a:rPr lang="kk-KZ" sz="2000" b="1" dirty="0" smtClean="0">
                <a:solidFill>
                  <a:srgbClr val="002060"/>
                </a:solidFill>
              </a:rPr>
              <a:t> хаттамалары</a:t>
            </a:r>
            <a:endParaRPr lang="kk-KZ" sz="2000" b="1" dirty="0">
              <a:solidFill>
                <a:srgbClr val="002060"/>
              </a:solidFill>
            </a:endParaRPr>
          </a:p>
          <a:p>
            <a:r>
              <a:rPr lang="kk-KZ" sz="2000" b="1" dirty="0" smtClean="0">
                <a:solidFill>
                  <a:srgbClr val="002060"/>
                </a:solidFill>
              </a:rPr>
              <a:t>3. Құқықтық жалпы білім беру, есебі</a:t>
            </a:r>
          </a:p>
          <a:p>
            <a:r>
              <a:rPr lang="kk-KZ" sz="2000" b="1" dirty="0" smtClean="0">
                <a:solidFill>
                  <a:srgbClr val="002060"/>
                </a:solidFill>
              </a:rPr>
              <a:t>4. Сынып жетекшілерінің ӘБ отырыстарының </a:t>
            </a:r>
            <a:r>
              <a:rPr lang="kk-KZ" sz="2000" b="1" dirty="0">
                <a:solidFill>
                  <a:srgbClr val="002060"/>
                </a:solidFill>
              </a:rPr>
              <a:t>хаттамалары</a:t>
            </a:r>
          </a:p>
          <a:p>
            <a:r>
              <a:rPr lang="kk-KZ" sz="2000" b="1" dirty="0" smtClean="0">
                <a:solidFill>
                  <a:srgbClr val="002060"/>
                </a:solidFill>
              </a:rPr>
              <a:t>5. Психологиялық қызметтің </a:t>
            </a:r>
            <a:r>
              <a:rPr lang="kk-KZ" sz="2000" b="1" dirty="0">
                <a:solidFill>
                  <a:srgbClr val="002060"/>
                </a:solidFill>
              </a:rPr>
              <a:t>хаттамалары</a:t>
            </a:r>
          </a:p>
          <a:p>
            <a:r>
              <a:rPr lang="kk-KZ" sz="2000" b="1" dirty="0" smtClean="0">
                <a:solidFill>
                  <a:srgbClr val="002060"/>
                </a:solidFill>
              </a:rPr>
              <a:t>6. Әлеуметтік қызметтің </a:t>
            </a:r>
            <a:r>
              <a:rPr lang="kk-KZ" sz="2000" b="1" dirty="0">
                <a:solidFill>
                  <a:srgbClr val="002060"/>
                </a:solidFill>
              </a:rPr>
              <a:t>хаттамалары</a:t>
            </a:r>
          </a:p>
          <a:p>
            <a:r>
              <a:rPr lang="kk-KZ" sz="2000" b="1" dirty="0" smtClean="0">
                <a:solidFill>
                  <a:srgbClr val="002060"/>
                </a:solidFill>
              </a:rPr>
              <a:t>7. Қамқоршылық кеңес отрыстарының </a:t>
            </a:r>
            <a:r>
              <a:rPr lang="kk-KZ" sz="2000" b="1" dirty="0">
                <a:solidFill>
                  <a:srgbClr val="002060"/>
                </a:solidFill>
              </a:rPr>
              <a:t>хаттамалары</a:t>
            </a:r>
          </a:p>
          <a:p>
            <a:r>
              <a:rPr lang="kk-KZ" sz="2000" b="1" dirty="0" smtClean="0">
                <a:solidFill>
                  <a:srgbClr val="002060"/>
                </a:solidFill>
              </a:rPr>
              <a:t>8. Мемлекеттік рәміздерді насихаттау шараларының </a:t>
            </a:r>
            <a:r>
              <a:rPr lang="kk-KZ" sz="2000" b="1" dirty="0">
                <a:solidFill>
                  <a:srgbClr val="002060"/>
                </a:solidFill>
              </a:rPr>
              <a:t>хаттамалары</a:t>
            </a:r>
          </a:p>
          <a:p>
            <a:r>
              <a:rPr lang="kk-KZ" sz="2000" b="1" dirty="0" smtClean="0">
                <a:solidFill>
                  <a:srgbClr val="002060"/>
                </a:solidFill>
              </a:rPr>
              <a:t>9. Қауіпсіздік командасы отырыстарының </a:t>
            </a:r>
            <a:r>
              <a:rPr lang="kk-KZ" sz="2000" b="1" dirty="0">
                <a:solidFill>
                  <a:srgbClr val="002060"/>
                </a:solidFill>
              </a:rPr>
              <a:t>хаттамалары</a:t>
            </a:r>
          </a:p>
          <a:p>
            <a:endParaRPr lang="kk-KZ" b="1" dirty="0" smtClean="0">
              <a:solidFill>
                <a:srgbClr val="002060"/>
              </a:solidFill>
            </a:endParaRPr>
          </a:p>
          <a:p>
            <a:endParaRPr lang="ru-RU" b="1" dirty="0">
              <a:solidFill>
                <a:srgbClr val="002060"/>
              </a:solidFill>
            </a:endParaRPr>
          </a:p>
        </p:txBody>
      </p:sp>
    </p:spTree>
    <p:extLst>
      <p:ext uri="{BB962C8B-B14F-4D97-AF65-F5344CB8AC3E}">
        <p14:creationId xmlns:p14="http://schemas.microsoft.com/office/powerpoint/2010/main" val="108048864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83768" y="1524000"/>
            <a:ext cx="6355432" cy="461665"/>
          </a:xfrm>
          <a:prstGeom prst="rect">
            <a:avLst/>
          </a:prstGeom>
        </p:spPr>
        <p:txBody>
          <a:bodyPr wrap="square">
            <a:spAutoFit/>
          </a:bodyPr>
          <a:lstStyle/>
          <a:p>
            <a:pPr>
              <a:defRPr/>
            </a:pPr>
            <a:r>
              <a:rPr lang="kk-KZ" sz="2400" b="1" dirty="0">
                <a:solidFill>
                  <a:srgbClr val="0070C0"/>
                </a:solidFill>
                <a:latin typeface="Times New Roman" pitchFamily="18" charset="0"/>
                <a:cs typeface="Times New Roman" pitchFamily="18" charset="0"/>
              </a:rPr>
              <a:t>                </a:t>
            </a:r>
            <a:endParaRPr lang="ru-RU" sz="2000" dirty="0">
              <a:solidFill>
                <a:schemeClr val="accent1">
                  <a:lumMod val="75000"/>
                </a:schemeClr>
              </a:solidFill>
              <a:latin typeface="Times New Roman" pitchFamily="18" charset="0"/>
              <a:cs typeface="Times New Roman" pitchFamily="18" charset="0"/>
            </a:endParaRPr>
          </a:p>
        </p:txBody>
      </p:sp>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2" descr="C:\Users\User\Desktop\unna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7" y="5501758"/>
            <a:ext cx="1848605" cy="114815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987943" y="752076"/>
            <a:ext cx="184731" cy="461665"/>
          </a:xfrm>
          <a:prstGeom prst="rect">
            <a:avLst/>
          </a:prstGeom>
        </p:spPr>
        <p:txBody>
          <a:bodyPr wrap="none">
            <a:spAutoFit/>
          </a:bodyPr>
          <a:lstStyle/>
          <a:p>
            <a:pPr lvl="0" algn="ctr"/>
            <a:endParaRPr lang="kk-KZ" sz="2400" b="1" dirty="0">
              <a:solidFill>
                <a:srgbClr val="002060"/>
              </a:solidFill>
            </a:endParaRPr>
          </a:p>
        </p:txBody>
      </p:sp>
      <p:sp>
        <p:nvSpPr>
          <p:cNvPr id="5" name="TextBox 4"/>
          <p:cNvSpPr txBox="1"/>
          <p:nvPr/>
        </p:nvSpPr>
        <p:spPr>
          <a:xfrm>
            <a:off x="3635896" y="332656"/>
            <a:ext cx="4070089" cy="461665"/>
          </a:xfrm>
          <a:prstGeom prst="rect">
            <a:avLst/>
          </a:prstGeom>
          <a:noFill/>
        </p:spPr>
        <p:txBody>
          <a:bodyPr wrap="none" rtlCol="0">
            <a:spAutoFit/>
          </a:bodyPr>
          <a:lstStyle/>
          <a:p>
            <a:r>
              <a:rPr lang="kk-KZ" sz="2400" b="1" dirty="0" smtClean="0">
                <a:solidFill>
                  <a:srgbClr val="002060"/>
                </a:solidFill>
              </a:rPr>
              <a:t>Ұйымдастыру құжаттары</a:t>
            </a:r>
            <a:endParaRPr lang="ru-RU" sz="2400" b="1" dirty="0">
              <a:solidFill>
                <a:srgbClr val="002060"/>
              </a:solidFill>
            </a:endParaRPr>
          </a:p>
        </p:txBody>
      </p:sp>
      <p:sp>
        <p:nvSpPr>
          <p:cNvPr id="9" name="TextBox 8"/>
          <p:cNvSpPr txBox="1"/>
          <p:nvPr/>
        </p:nvSpPr>
        <p:spPr>
          <a:xfrm>
            <a:off x="1974043" y="1500663"/>
            <a:ext cx="5367175" cy="1354217"/>
          </a:xfrm>
          <a:prstGeom prst="rect">
            <a:avLst/>
          </a:prstGeom>
          <a:noFill/>
        </p:spPr>
        <p:txBody>
          <a:bodyPr wrap="none" rtlCol="0">
            <a:spAutoFit/>
          </a:bodyPr>
          <a:lstStyle/>
          <a:p>
            <a:pPr algn="ctr"/>
            <a:r>
              <a:rPr lang="kk-KZ" sz="2400" b="1" dirty="0" smtClean="0">
                <a:solidFill>
                  <a:srgbClr val="0070C0"/>
                </a:solidFill>
              </a:rPr>
              <a:t>Бұйрықтар:</a:t>
            </a:r>
          </a:p>
          <a:p>
            <a:pPr algn="ctr"/>
            <a:endParaRPr lang="kk-KZ" sz="2000" b="1" dirty="0" smtClean="0">
              <a:solidFill>
                <a:srgbClr val="0070C0"/>
              </a:solidFill>
            </a:endParaRPr>
          </a:p>
          <a:p>
            <a:r>
              <a:rPr lang="kk-KZ" sz="2000" b="1" dirty="0" smtClean="0">
                <a:solidFill>
                  <a:srgbClr val="002060"/>
                </a:solidFill>
              </a:rPr>
              <a:t>1. </a:t>
            </a:r>
            <a:endParaRPr lang="kk-KZ" b="1" dirty="0" smtClean="0">
              <a:solidFill>
                <a:srgbClr val="002060"/>
              </a:solidFill>
            </a:endParaRPr>
          </a:p>
          <a:p>
            <a:endParaRPr lang="ru-RU" b="1" dirty="0">
              <a:solidFill>
                <a:srgbClr val="002060"/>
              </a:solidFill>
            </a:endParaRPr>
          </a:p>
        </p:txBody>
      </p:sp>
    </p:spTree>
    <p:extLst>
      <p:ext uri="{BB962C8B-B14F-4D97-AF65-F5344CB8AC3E}">
        <p14:creationId xmlns:p14="http://schemas.microsoft.com/office/powerpoint/2010/main" val="20311422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db2004198l">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3366"/>
        </a:dk2>
        <a:lt2>
          <a:srgbClr val="C0C0C0"/>
        </a:lt2>
        <a:accent1>
          <a:srgbClr val="1E78CA"/>
        </a:accent1>
        <a:accent2>
          <a:srgbClr val="93C052"/>
        </a:accent2>
        <a:accent3>
          <a:srgbClr val="FFFFFF"/>
        </a:accent3>
        <a:accent4>
          <a:srgbClr val="000000"/>
        </a:accent4>
        <a:accent5>
          <a:srgbClr val="ABBEE1"/>
        </a:accent5>
        <a:accent6>
          <a:srgbClr val="85AE49"/>
        </a:accent6>
        <a:hlink>
          <a:srgbClr val="FF9933"/>
        </a:hlink>
        <a:folHlink>
          <a:srgbClr val="855ADA"/>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3366"/>
        </a:dk2>
        <a:lt2>
          <a:srgbClr val="C0C0C0"/>
        </a:lt2>
        <a:accent1>
          <a:srgbClr val="2F8B7E"/>
        </a:accent1>
        <a:accent2>
          <a:srgbClr val="D3703F"/>
        </a:accent2>
        <a:accent3>
          <a:srgbClr val="FFFFFF"/>
        </a:accent3>
        <a:accent4>
          <a:srgbClr val="000000"/>
        </a:accent4>
        <a:accent5>
          <a:srgbClr val="ADC4C0"/>
        </a:accent5>
        <a:accent6>
          <a:srgbClr val="BF6538"/>
        </a:accent6>
        <a:hlink>
          <a:srgbClr val="1A50B2"/>
        </a:hlink>
        <a:folHlink>
          <a:srgbClr val="855ADA"/>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480048"/>
        </a:dk2>
        <a:lt2>
          <a:srgbClr val="C0C0C0"/>
        </a:lt2>
        <a:accent1>
          <a:srgbClr val="BA2222"/>
        </a:accent1>
        <a:accent2>
          <a:srgbClr val="419FC1"/>
        </a:accent2>
        <a:accent3>
          <a:srgbClr val="FFFFFF"/>
        </a:accent3>
        <a:accent4>
          <a:srgbClr val="000000"/>
        </a:accent4>
        <a:accent5>
          <a:srgbClr val="D9ABAB"/>
        </a:accent5>
        <a:accent6>
          <a:srgbClr val="3A90AF"/>
        </a:accent6>
        <a:hlink>
          <a:srgbClr val="0066CC"/>
        </a:hlink>
        <a:folHlink>
          <a:srgbClr val="66A44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cdb2004198l</Template>
  <TotalTime>1788</TotalTime>
  <Words>1801</Words>
  <Application>Microsoft Office PowerPoint</Application>
  <PresentationFormat>Экран (4:3)</PresentationFormat>
  <Paragraphs>213</Paragraphs>
  <Slides>34</Slides>
  <Notes>2</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34</vt:i4>
      </vt:variant>
    </vt:vector>
  </HeadingPairs>
  <TitlesOfParts>
    <vt:vector size="36" baseType="lpstr">
      <vt:lpstr>cdb2004198l</vt:lpstr>
      <vt:lpstr>Image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«Толық Адам» тәрбиесінің    түйінді идеялары</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kulpash</dc:creator>
  <cp:lastModifiedBy>Hp</cp:lastModifiedBy>
  <cp:revision>207</cp:revision>
  <cp:lastPrinted>2021-09-13T04:52:26Z</cp:lastPrinted>
  <dcterms:created xsi:type="dcterms:W3CDTF">2012-03-27T04:21:00Z</dcterms:created>
  <dcterms:modified xsi:type="dcterms:W3CDTF">2022-10-29T17:14:06Z</dcterms:modified>
</cp:coreProperties>
</file>