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4" r:id="rId5"/>
    <p:sldId id="275" r:id="rId6"/>
    <p:sldId id="260" r:id="rId7"/>
    <p:sldId id="262" r:id="rId8"/>
    <p:sldId id="263" r:id="rId9"/>
    <p:sldId id="272" r:id="rId10"/>
    <p:sldId id="271" r:id="rId11"/>
    <p:sldId id="267" r:id="rId12"/>
    <p:sldId id="268" r:id="rId13"/>
    <p:sldId id="269" r:id="rId14"/>
    <p:sldId id="270" r:id="rId15"/>
    <p:sldId id="261" r:id="rId16"/>
    <p:sldId id="26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957E3-CBA5-4D2E-AD01-E714F703035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DEDD3D4F-04A1-4C97-8D10-3027162305D7}">
      <dgm:prSet phldrT="[Текст]"/>
      <dgm:spPr/>
      <dgm:t>
        <a:bodyPr/>
        <a:lstStyle/>
        <a:p>
          <a:r>
            <a:rPr lang="ru-RU" dirty="0"/>
            <a:t>Повседневная жизнь</a:t>
          </a:r>
          <a:endParaRPr lang="ru-KZ" dirty="0"/>
        </a:p>
      </dgm:t>
    </dgm:pt>
    <dgm:pt modelId="{EC388853-A2E4-4D57-93C9-30DBE6A41E8F}" type="parTrans" cxnId="{3D586E73-4BF1-47BE-848F-8A1B2AAAC09E}">
      <dgm:prSet/>
      <dgm:spPr/>
      <dgm:t>
        <a:bodyPr/>
        <a:lstStyle/>
        <a:p>
          <a:endParaRPr lang="ru-KZ"/>
        </a:p>
      </dgm:t>
    </dgm:pt>
    <dgm:pt modelId="{031BC185-69D3-4670-936C-F06CFDA454D5}" type="sibTrans" cxnId="{3D586E73-4BF1-47BE-848F-8A1B2AAAC09E}">
      <dgm:prSet/>
      <dgm:spPr/>
      <dgm:t>
        <a:bodyPr/>
        <a:lstStyle/>
        <a:p>
          <a:endParaRPr lang="ru-KZ"/>
        </a:p>
      </dgm:t>
    </dgm:pt>
    <dgm:pt modelId="{2B4F9F41-F790-43CE-B23E-ED668970FFFB}">
      <dgm:prSet phldrT="[Текст]"/>
      <dgm:spPr/>
      <dgm:t>
        <a:bodyPr/>
        <a:lstStyle/>
        <a:p>
          <a:r>
            <a:rPr lang="ru-RU" dirty="0"/>
            <a:t>Трудовая жизнь</a:t>
          </a:r>
          <a:endParaRPr lang="ru-KZ" dirty="0"/>
        </a:p>
      </dgm:t>
    </dgm:pt>
    <dgm:pt modelId="{59DF4537-1227-4E26-9473-9312EEEA61DA}" type="parTrans" cxnId="{8C49A996-851C-4B7F-A3AB-0FCA7C62B4BC}">
      <dgm:prSet/>
      <dgm:spPr/>
      <dgm:t>
        <a:bodyPr/>
        <a:lstStyle/>
        <a:p>
          <a:endParaRPr lang="ru-KZ"/>
        </a:p>
      </dgm:t>
    </dgm:pt>
    <dgm:pt modelId="{FC2C8798-1ECB-4076-B940-378205A71BFE}" type="sibTrans" cxnId="{8C49A996-851C-4B7F-A3AB-0FCA7C62B4BC}">
      <dgm:prSet/>
      <dgm:spPr/>
      <dgm:t>
        <a:bodyPr/>
        <a:lstStyle/>
        <a:p>
          <a:endParaRPr lang="ru-KZ"/>
        </a:p>
      </dgm:t>
    </dgm:pt>
    <dgm:pt modelId="{F5A4F81C-5596-495C-A76E-BCC8F2EF20D6}">
      <dgm:prSet phldrT="[Текст]"/>
      <dgm:spPr/>
      <dgm:t>
        <a:bodyPr/>
        <a:lstStyle/>
        <a:p>
          <a:r>
            <a:rPr lang="ru-RU" dirty="0"/>
            <a:t>Учебный процесс</a:t>
          </a:r>
          <a:endParaRPr lang="ru-KZ" dirty="0"/>
        </a:p>
      </dgm:t>
    </dgm:pt>
    <dgm:pt modelId="{A66297E8-8755-4250-BA10-F51D9E60BEDD}" type="parTrans" cxnId="{10760A41-931D-4C42-86A6-A889E2A24B15}">
      <dgm:prSet/>
      <dgm:spPr/>
      <dgm:t>
        <a:bodyPr/>
        <a:lstStyle/>
        <a:p>
          <a:endParaRPr lang="ru-KZ"/>
        </a:p>
      </dgm:t>
    </dgm:pt>
    <dgm:pt modelId="{0818F2B0-32DD-4FAC-AE36-7370E48096BE}" type="sibTrans" cxnId="{10760A41-931D-4C42-86A6-A889E2A24B15}">
      <dgm:prSet/>
      <dgm:spPr/>
      <dgm:t>
        <a:bodyPr/>
        <a:lstStyle/>
        <a:p>
          <a:endParaRPr lang="ru-KZ"/>
        </a:p>
      </dgm:t>
    </dgm:pt>
    <dgm:pt modelId="{1526F3C2-19FC-4C86-AE3D-B923801D98CD}">
      <dgm:prSet phldrT="[Текст]"/>
      <dgm:spPr/>
      <dgm:t>
        <a:bodyPr/>
        <a:lstStyle/>
        <a:p>
          <a:r>
            <a:rPr lang="ru-RU" dirty="0"/>
            <a:t>Спортивные игры</a:t>
          </a:r>
          <a:endParaRPr lang="ru-KZ" dirty="0"/>
        </a:p>
      </dgm:t>
    </dgm:pt>
    <dgm:pt modelId="{B21B930E-FB9F-44B0-9CA4-456CA0ADDDD9}" type="parTrans" cxnId="{32EC6C20-FB0E-47D4-980F-9D727B154DB0}">
      <dgm:prSet/>
      <dgm:spPr/>
      <dgm:t>
        <a:bodyPr/>
        <a:lstStyle/>
        <a:p>
          <a:endParaRPr lang="ru-KZ"/>
        </a:p>
      </dgm:t>
    </dgm:pt>
    <dgm:pt modelId="{6CE5D7B6-405D-40CA-A6BF-5E71D0CEAE15}" type="sibTrans" cxnId="{32EC6C20-FB0E-47D4-980F-9D727B154DB0}">
      <dgm:prSet/>
      <dgm:spPr/>
      <dgm:t>
        <a:bodyPr/>
        <a:lstStyle/>
        <a:p>
          <a:endParaRPr lang="ru-KZ"/>
        </a:p>
      </dgm:t>
    </dgm:pt>
    <dgm:pt modelId="{E854976B-240B-4EB7-9AA7-56CD6C56BF97}" type="pres">
      <dgm:prSet presAssocID="{037957E3-CBA5-4D2E-AD01-E714F703035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7EC56-0696-4574-A124-94829E9F4380}" type="pres">
      <dgm:prSet presAssocID="{037957E3-CBA5-4D2E-AD01-E714F7030350}" presName="diamond" presStyleLbl="bgShp" presStyleIdx="0" presStyleCnt="1"/>
      <dgm:spPr/>
    </dgm:pt>
    <dgm:pt modelId="{D68091AD-CC66-47CE-96F0-B237A495453A}" type="pres">
      <dgm:prSet presAssocID="{037957E3-CBA5-4D2E-AD01-E714F703035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60697-EEBB-4FAA-A9AD-02040BB62F74}" type="pres">
      <dgm:prSet presAssocID="{037957E3-CBA5-4D2E-AD01-E714F703035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ACE05-DE93-42F6-8241-A7534125EFF4}" type="pres">
      <dgm:prSet presAssocID="{037957E3-CBA5-4D2E-AD01-E714F703035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E24ED-33A8-4108-B9CC-CE89497B9F95}" type="pres">
      <dgm:prSet presAssocID="{037957E3-CBA5-4D2E-AD01-E714F703035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84F32-8C3A-4D65-A09C-0D5EFCFEDDE8}" type="presOf" srcId="{2B4F9F41-F790-43CE-B23E-ED668970FFFB}" destId="{65860697-EEBB-4FAA-A9AD-02040BB62F74}" srcOrd="0" destOrd="0" presId="urn:microsoft.com/office/officeart/2005/8/layout/matrix3"/>
    <dgm:cxn modelId="{10760A41-931D-4C42-86A6-A889E2A24B15}" srcId="{037957E3-CBA5-4D2E-AD01-E714F7030350}" destId="{F5A4F81C-5596-495C-A76E-BCC8F2EF20D6}" srcOrd="2" destOrd="0" parTransId="{A66297E8-8755-4250-BA10-F51D9E60BEDD}" sibTransId="{0818F2B0-32DD-4FAC-AE36-7370E48096BE}"/>
    <dgm:cxn modelId="{32EC6C20-FB0E-47D4-980F-9D727B154DB0}" srcId="{037957E3-CBA5-4D2E-AD01-E714F7030350}" destId="{1526F3C2-19FC-4C86-AE3D-B923801D98CD}" srcOrd="3" destOrd="0" parTransId="{B21B930E-FB9F-44B0-9CA4-456CA0ADDDD9}" sibTransId="{6CE5D7B6-405D-40CA-A6BF-5E71D0CEAE15}"/>
    <dgm:cxn modelId="{F36AFBA7-6582-4381-A9B3-DBDC97E4CC39}" type="presOf" srcId="{037957E3-CBA5-4D2E-AD01-E714F7030350}" destId="{E854976B-240B-4EB7-9AA7-56CD6C56BF97}" srcOrd="0" destOrd="0" presId="urn:microsoft.com/office/officeart/2005/8/layout/matrix3"/>
    <dgm:cxn modelId="{8C49A996-851C-4B7F-A3AB-0FCA7C62B4BC}" srcId="{037957E3-CBA5-4D2E-AD01-E714F7030350}" destId="{2B4F9F41-F790-43CE-B23E-ED668970FFFB}" srcOrd="1" destOrd="0" parTransId="{59DF4537-1227-4E26-9473-9312EEEA61DA}" sibTransId="{FC2C8798-1ECB-4076-B940-378205A71BFE}"/>
    <dgm:cxn modelId="{86857531-F359-4EEF-BF8F-B900415B1EDB}" type="presOf" srcId="{F5A4F81C-5596-495C-A76E-BCC8F2EF20D6}" destId="{3A7ACE05-DE93-42F6-8241-A7534125EFF4}" srcOrd="0" destOrd="0" presId="urn:microsoft.com/office/officeart/2005/8/layout/matrix3"/>
    <dgm:cxn modelId="{5C68C9EC-11FA-4B72-BF7C-576EF4B17E7D}" type="presOf" srcId="{1526F3C2-19FC-4C86-AE3D-B923801D98CD}" destId="{665E24ED-33A8-4108-B9CC-CE89497B9F95}" srcOrd="0" destOrd="0" presId="urn:microsoft.com/office/officeart/2005/8/layout/matrix3"/>
    <dgm:cxn modelId="{36DDB939-783B-4617-9706-0AB9E007FBF7}" type="presOf" srcId="{DEDD3D4F-04A1-4C97-8D10-3027162305D7}" destId="{D68091AD-CC66-47CE-96F0-B237A495453A}" srcOrd="0" destOrd="0" presId="urn:microsoft.com/office/officeart/2005/8/layout/matrix3"/>
    <dgm:cxn modelId="{3D586E73-4BF1-47BE-848F-8A1B2AAAC09E}" srcId="{037957E3-CBA5-4D2E-AD01-E714F7030350}" destId="{DEDD3D4F-04A1-4C97-8D10-3027162305D7}" srcOrd="0" destOrd="0" parTransId="{EC388853-A2E4-4D57-93C9-30DBE6A41E8F}" sibTransId="{031BC185-69D3-4670-936C-F06CFDA454D5}"/>
    <dgm:cxn modelId="{98737417-2726-4E98-B5EF-73223E6670AC}" type="presParOf" srcId="{E854976B-240B-4EB7-9AA7-56CD6C56BF97}" destId="{8D27EC56-0696-4574-A124-94829E9F4380}" srcOrd="0" destOrd="0" presId="urn:microsoft.com/office/officeart/2005/8/layout/matrix3"/>
    <dgm:cxn modelId="{69E36DA0-CD4D-4D2D-9293-64EE259F9475}" type="presParOf" srcId="{E854976B-240B-4EB7-9AA7-56CD6C56BF97}" destId="{D68091AD-CC66-47CE-96F0-B237A495453A}" srcOrd="1" destOrd="0" presId="urn:microsoft.com/office/officeart/2005/8/layout/matrix3"/>
    <dgm:cxn modelId="{CA8524E0-633A-489B-B833-5C2880A8D08C}" type="presParOf" srcId="{E854976B-240B-4EB7-9AA7-56CD6C56BF97}" destId="{65860697-EEBB-4FAA-A9AD-02040BB62F74}" srcOrd="2" destOrd="0" presId="urn:microsoft.com/office/officeart/2005/8/layout/matrix3"/>
    <dgm:cxn modelId="{959EC182-7EBE-4D10-AA32-E0705DA6E9F0}" type="presParOf" srcId="{E854976B-240B-4EB7-9AA7-56CD6C56BF97}" destId="{3A7ACE05-DE93-42F6-8241-A7534125EFF4}" srcOrd="3" destOrd="0" presId="urn:microsoft.com/office/officeart/2005/8/layout/matrix3"/>
    <dgm:cxn modelId="{6F5C2B2C-E259-46E0-B84E-F690C261D581}" type="presParOf" srcId="{E854976B-240B-4EB7-9AA7-56CD6C56BF97}" destId="{665E24ED-33A8-4108-B9CC-CE89497B9F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6567EF-A953-4C5A-AE3A-7D125A6C84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685508C-D7F2-492C-935D-00150BADB22A}">
      <dgm:prSet phldrT="[Текст]"/>
      <dgm:spPr/>
      <dgm:t>
        <a:bodyPr/>
        <a:lstStyle/>
        <a:p>
          <a:r>
            <a:rPr lang="ru-RU" dirty="0" smtClean="0"/>
            <a:t>Отношения между предметами</a:t>
          </a:r>
          <a:endParaRPr lang="ru-RU" dirty="0"/>
        </a:p>
      </dgm:t>
    </dgm:pt>
    <dgm:pt modelId="{07EA8505-9A36-4D2D-B36B-7BB5D5AF2504}" type="parTrans" cxnId="{4B3B7BF8-819E-4C1F-A27D-1393F4A605E6}">
      <dgm:prSet/>
      <dgm:spPr/>
      <dgm:t>
        <a:bodyPr/>
        <a:lstStyle/>
        <a:p>
          <a:endParaRPr lang="ru-RU"/>
        </a:p>
      </dgm:t>
    </dgm:pt>
    <dgm:pt modelId="{E985982D-849C-45D9-94C4-705F74794144}" type="sibTrans" cxnId="{4B3B7BF8-819E-4C1F-A27D-1393F4A605E6}">
      <dgm:prSet/>
      <dgm:spPr/>
      <dgm:t>
        <a:bodyPr/>
        <a:lstStyle/>
        <a:p>
          <a:endParaRPr lang="ru-RU"/>
        </a:p>
      </dgm:t>
    </dgm:pt>
    <dgm:pt modelId="{344BF8AF-0335-471B-9D84-0B6118D1DFD3}">
      <dgm:prSet phldrT="[Текст]"/>
      <dgm:spPr/>
      <dgm:t>
        <a:bodyPr/>
        <a:lstStyle/>
        <a:p>
          <a:r>
            <a:rPr lang="ru-RU" dirty="0" smtClean="0"/>
            <a:t>Воссоздание цепочки данных отношений</a:t>
          </a:r>
          <a:endParaRPr lang="ru-RU" dirty="0"/>
        </a:p>
      </dgm:t>
    </dgm:pt>
    <dgm:pt modelId="{E00BDA0E-13F7-49FB-8D61-A27817FBE551}" type="parTrans" cxnId="{A71B7E7D-287F-400E-9604-B1DBC13FAA84}">
      <dgm:prSet/>
      <dgm:spPr/>
      <dgm:t>
        <a:bodyPr/>
        <a:lstStyle/>
        <a:p>
          <a:endParaRPr lang="ru-RU"/>
        </a:p>
      </dgm:t>
    </dgm:pt>
    <dgm:pt modelId="{3C390F4C-5648-40D2-A728-BC24211E254B}" type="sibTrans" cxnId="{A71B7E7D-287F-400E-9604-B1DBC13FAA84}">
      <dgm:prSet/>
      <dgm:spPr/>
      <dgm:t>
        <a:bodyPr/>
        <a:lstStyle/>
        <a:p>
          <a:endParaRPr lang="ru-RU"/>
        </a:p>
      </dgm:t>
    </dgm:pt>
    <dgm:pt modelId="{558D4B26-208C-4FDB-9D69-6437113C872E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D7FBB8D1-CA9B-42CC-A449-023B3708CC54}" type="parTrans" cxnId="{C3D1DA4E-ABBD-4996-A0C7-453B10014ADB}">
      <dgm:prSet/>
      <dgm:spPr/>
      <dgm:t>
        <a:bodyPr/>
        <a:lstStyle/>
        <a:p>
          <a:endParaRPr lang="ru-RU"/>
        </a:p>
      </dgm:t>
    </dgm:pt>
    <dgm:pt modelId="{AD6A0450-0AB2-4099-A31C-C6E33C166337}" type="sibTrans" cxnId="{C3D1DA4E-ABBD-4996-A0C7-453B10014ADB}">
      <dgm:prSet/>
      <dgm:spPr/>
      <dgm:t>
        <a:bodyPr/>
        <a:lstStyle/>
        <a:p>
          <a:endParaRPr lang="ru-RU"/>
        </a:p>
      </dgm:t>
    </dgm:pt>
    <dgm:pt modelId="{EDAF212B-68BA-4273-B181-E1FC51C3407A}" type="pres">
      <dgm:prSet presAssocID="{316567EF-A953-4C5A-AE3A-7D125A6C841C}" presName="CompostProcess" presStyleCnt="0">
        <dgm:presLayoutVars>
          <dgm:dir/>
          <dgm:resizeHandles val="exact"/>
        </dgm:presLayoutVars>
      </dgm:prSet>
      <dgm:spPr/>
    </dgm:pt>
    <dgm:pt modelId="{053690D2-5FA5-4804-B5D0-5CA6C44AA2C3}" type="pres">
      <dgm:prSet presAssocID="{316567EF-A953-4C5A-AE3A-7D125A6C841C}" presName="arrow" presStyleLbl="bgShp" presStyleIdx="0" presStyleCnt="1"/>
      <dgm:spPr/>
    </dgm:pt>
    <dgm:pt modelId="{4174AF8A-87B5-4E0C-8344-3F2C298B0EEA}" type="pres">
      <dgm:prSet presAssocID="{316567EF-A953-4C5A-AE3A-7D125A6C841C}" presName="linearProcess" presStyleCnt="0"/>
      <dgm:spPr/>
    </dgm:pt>
    <dgm:pt modelId="{6CA3BE47-9485-476F-AD01-A5803E35BF61}" type="pres">
      <dgm:prSet presAssocID="{C685508C-D7F2-492C-935D-00150BADB22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00CBD-AF70-4A95-9510-BEFDF0E970FA}" type="pres">
      <dgm:prSet presAssocID="{E985982D-849C-45D9-94C4-705F74794144}" presName="sibTrans" presStyleCnt="0"/>
      <dgm:spPr/>
    </dgm:pt>
    <dgm:pt modelId="{ABC18BAD-3DEE-4441-96F6-6C0988DF4952}" type="pres">
      <dgm:prSet presAssocID="{344BF8AF-0335-471B-9D84-0B6118D1DFD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4782F-2655-4142-949B-AEDCDE25974C}" type="pres">
      <dgm:prSet presAssocID="{3C390F4C-5648-40D2-A728-BC24211E254B}" presName="sibTrans" presStyleCnt="0"/>
      <dgm:spPr/>
    </dgm:pt>
    <dgm:pt modelId="{B6518960-214B-44A4-A7DB-359C661BE789}" type="pres">
      <dgm:prSet presAssocID="{558D4B26-208C-4FDB-9D69-6437113C872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60E2B-C360-4CFC-9B71-249402729A7D}" type="presOf" srcId="{316567EF-A953-4C5A-AE3A-7D125A6C841C}" destId="{EDAF212B-68BA-4273-B181-E1FC51C3407A}" srcOrd="0" destOrd="0" presId="urn:microsoft.com/office/officeart/2005/8/layout/hProcess9"/>
    <dgm:cxn modelId="{A71B7E7D-287F-400E-9604-B1DBC13FAA84}" srcId="{316567EF-A953-4C5A-AE3A-7D125A6C841C}" destId="{344BF8AF-0335-471B-9D84-0B6118D1DFD3}" srcOrd="1" destOrd="0" parTransId="{E00BDA0E-13F7-49FB-8D61-A27817FBE551}" sibTransId="{3C390F4C-5648-40D2-A728-BC24211E254B}"/>
    <dgm:cxn modelId="{CA379F56-1297-400F-B7C2-52E1FBA546EE}" type="presOf" srcId="{344BF8AF-0335-471B-9D84-0B6118D1DFD3}" destId="{ABC18BAD-3DEE-4441-96F6-6C0988DF4952}" srcOrd="0" destOrd="0" presId="urn:microsoft.com/office/officeart/2005/8/layout/hProcess9"/>
    <dgm:cxn modelId="{6FA2323A-39F1-4D70-8621-910656D02B7F}" type="presOf" srcId="{C685508C-D7F2-492C-935D-00150BADB22A}" destId="{6CA3BE47-9485-476F-AD01-A5803E35BF61}" srcOrd="0" destOrd="0" presId="urn:microsoft.com/office/officeart/2005/8/layout/hProcess9"/>
    <dgm:cxn modelId="{C3D1DA4E-ABBD-4996-A0C7-453B10014ADB}" srcId="{316567EF-A953-4C5A-AE3A-7D125A6C841C}" destId="{558D4B26-208C-4FDB-9D69-6437113C872E}" srcOrd="2" destOrd="0" parTransId="{D7FBB8D1-CA9B-42CC-A449-023B3708CC54}" sibTransId="{AD6A0450-0AB2-4099-A31C-C6E33C166337}"/>
    <dgm:cxn modelId="{82F532A4-64C8-4A84-9043-AB2A5E7F440C}" type="presOf" srcId="{558D4B26-208C-4FDB-9D69-6437113C872E}" destId="{B6518960-214B-44A4-A7DB-359C661BE789}" srcOrd="0" destOrd="0" presId="urn:microsoft.com/office/officeart/2005/8/layout/hProcess9"/>
    <dgm:cxn modelId="{4B3B7BF8-819E-4C1F-A27D-1393F4A605E6}" srcId="{316567EF-A953-4C5A-AE3A-7D125A6C841C}" destId="{C685508C-D7F2-492C-935D-00150BADB22A}" srcOrd="0" destOrd="0" parTransId="{07EA8505-9A36-4D2D-B36B-7BB5D5AF2504}" sibTransId="{E985982D-849C-45D9-94C4-705F74794144}"/>
    <dgm:cxn modelId="{D78EC9CD-D037-4BD4-8134-CCA9A9D600F0}" type="presParOf" srcId="{EDAF212B-68BA-4273-B181-E1FC51C3407A}" destId="{053690D2-5FA5-4804-B5D0-5CA6C44AA2C3}" srcOrd="0" destOrd="0" presId="urn:microsoft.com/office/officeart/2005/8/layout/hProcess9"/>
    <dgm:cxn modelId="{6FF2477D-50E4-4AA8-94C2-20C8FDC534A6}" type="presParOf" srcId="{EDAF212B-68BA-4273-B181-E1FC51C3407A}" destId="{4174AF8A-87B5-4E0C-8344-3F2C298B0EEA}" srcOrd="1" destOrd="0" presId="urn:microsoft.com/office/officeart/2005/8/layout/hProcess9"/>
    <dgm:cxn modelId="{1A004B9A-A051-44F3-9610-35C7F224A9CE}" type="presParOf" srcId="{4174AF8A-87B5-4E0C-8344-3F2C298B0EEA}" destId="{6CA3BE47-9485-476F-AD01-A5803E35BF61}" srcOrd="0" destOrd="0" presId="urn:microsoft.com/office/officeart/2005/8/layout/hProcess9"/>
    <dgm:cxn modelId="{AED657A3-DEA4-442F-8EE6-8E2AE03F80A5}" type="presParOf" srcId="{4174AF8A-87B5-4E0C-8344-3F2C298B0EEA}" destId="{39300CBD-AF70-4A95-9510-BEFDF0E970FA}" srcOrd="1" destOrd="0" presId="urn:microsoft.com/office/officeart/2005/8/layout/hProcess9"/>
    <dgm:cxn modelId="{2C22F7EB-0018-47AF-8B1F-787132328F77}" type="presParOf" srcId="{4174AF8A-87B5-4E0C-8344-3F2C298B0EEA}" destId="{ABC18BAD-3DEE-4441-96F6-6C0988DF4952}" srcOrd="2" destOrd="0" presId="urn:microsoft.com/office/officeart/2005/8/layout/hProcess9"/>
    <dgm:cxn modelId="{914A62BF-3520-4C24-ADBB-2475D78E3D15}" type="presParOf" srcId="{4174AF8A-87B5-4E0C-8344-3F2C298B0EEA}" destId="{7264782F-2655-4142-949B-AEDCDE25974C}" srcOrd="3" destOrd="0" presId="urn:microsoft.com/office/officeart/2005/8/layout/hProcess9"/>
    <dgm:cxn modelId="{AD9CF12A-FB16-4BC0-84CD-74910C57564F}" type="presParOf" srcId="{4174AF8A-87B5-4E0C-8344-3F2C298B0EEA}" destId="{B6518960-214B-44A4-A7DB-359C661BE7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9EA0C-0306-4F8B-A630-5C397214FBD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BD47A03-8A6D-4A3D-8EFF-D701EC347F74}">
      <dgm:prSet phldrT="[Текст]" custT="1"/>
      <dgm:spPr/>
      <dgm:t>
        <a:bodyPr/>
        <a:lstStyle/>
        <a:p>
          <a:r>
            <a:rPr lang="ru-RU" sz="2400" dirty="0" smtClean="0"/>
            <a:t>Таблицы истинности</a:t>
          </a:r>
          <a:endParaRPr lang="ru-RU" sz="2400" dirty="0"/>
        </a:p>
      </dgm:t>
    </dgm:pt>
    <dgm:pt modelId="{3FE3006B-33A0-4F18-97BF-CBB970A9B12A}" type="parTrans" cxnId="{7AA10C63-367D-4253-BECF-1FD1ACE86323}">
      <dgm:prSet/>
      <dgm:spPr/>
      <dgm:t>
        <a:bodyPr/>
        <a:lstStyle/>
        <a:p>
          <a:endParaRPr lang="ru-RU"/>
        </a:p>
      </dgm:t>
    </dgm:pt>
    <dgm:pt modelId="{D39A8565-83D6-4452-B7B9-767995172915}" type="sibTrans" cxnId="{7AA10C63-367D-4253-BECF-1FD1ACE86323}">
      <dgm:prSet/>
      <dgm:spPr/>
      <dgm:t>
        <a:bodyPr/>
        <a:lstStyle/>
        <a:p>
          <a:endParaRPr lang="ru-RU"/>
        </a:p>
      </dgm:t>
    </dgm:pt>
    <dgm:pt modelId="{37B6DD70-AC88-4FE0-AF93-DF4B293828C7}">
      <dgm:prSet phldrT="[Текст]" custT="1"/>
      <dgm:spPr/>
      <dgm:t>
        <a:bodyPr/>
        <a:lstStyle/>
        <a:p>
          <a:r>
            <a:rPr lang="ru-RU" sz="2400" dirty="0" smtClean="0"/>
            <a:t>Графы</a:t>
          </a:r>
          <a:endParaRPr lang="ru-RU" sz="2400" dirty="0"/>
        </a:p>
      </dgm:t>
    </dgm:pt>
    <dgm:pt modelId="{B6279CDA-CE21-4A15-93FA-198C4299B381}" type="parTrans" cxnId="{27D249EF-CA5C-4FFB-983F-37FBF3B0305C}">
      <dgm:prSet/>
      <dgm:spPr/>
      <dgm:t>
        <a:bodyPr/>
        <a:lstStyle/>
        <a:p>
          <a:endParaRPr lang="ru-RU"/>
        </a:p>
      </dgm:t>
    </dgm:pt>
    <dgm:pt modelId="{C625F9AD-00ED-4555-A718-2A983303AADE}" type="sibTrans" cxnId="{27D249EF-CA5C-4FFB-983F-37FBF3B0305C}">
      <dgm:prSet/>
      <dgm:spPr/>
      <dgm:t>
        <a:bodyPr/>
        <a:lstStyle/>
        <a:p>
          <a:endParaRPr lang="ru-RU"/>
        </a:p>
      </dgm:t>
    </dgm:pt>
    <dgm:pt modelId="{0B7BB92A-91F2-4BC8-B730-008C96E55E7B}">
      <dgm:prSet phldrT="[Текст]" custT="1"/>
      <dgm:spPr/>
      <dgm:t>
        <a:bodyPr/>
        <a:lstStyle/>
        <a:p>
          <a:r>
            <a:rPr lang="ru-RU" sz="2000" dirty="0" smtClean="0"/>
            <a:t>Рассуждение</a:t>
          </a:r>
          <a:endParaRPr lang="ru-RU" sz="2000" dirty="0"/>
        </a:p>
      </dgm:t>
    </dgm:pt>
    <dgm:pt modelId="{03FFA9F0-71E2-4989-83E9-341BCD27496A}" type="parTrans" cxnId="{4BB80C65-9A2B-424A-9857-72D7B5B5874E}">
      <dgm:prSet/>
      <dgm:spPr/>
      <dgm:t>
        <a:bodyPr/>
        <a:lstStyle/>
        <a:p>
          <a:endParaRPr lang="ru-RU"/>
        </a:p>
      </dgm:t>
    </dgm:pt>
    <dgm:pt modelId="{4314E27B-01D4-4FEB-B918-286D16C365D4}" type="sibTrans" cxnId="{4BB80C65-9A2B-424A-9857-72D7B5B5874E}">
      <dgm:prSet/>
      <dgm:spPr/>
      <dgm:t>
        <a:bodyPr/>
        <a:lstStyle/>
        <a:p>
          <a:endParaRPr lang="ru-RU"/>
        </a:p>
      </dgm:t>
    </dgm:pt>
    <dgm:pt modelId="{714C165B-547B-4CA4-B2CB-C03BCE786867}" type="pres">
      <dgm:prSet presAssocID="{56D9EA0C-0306-4F8B-A630-5C397214FB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53C030-D00C-4262-B860-9AF3E5593775}" type="pres">
      <dgm:prSet presAssocID="{EBD47A03-8A6D-4A3D-8EFF-D701EC347F74}" presName="gear1" presStyleLbl="node1" presStyleIdx="0" presStyleCnt="3" custLinFactNeighborX="491" custLinFactNeighborY="-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EEADE-AA3F-4346-90A8-6603B86DBBE1}" type="pres">
      <dgm:prSet presAssocID="{EBD47A03-8A6D-4A3D-8EFF-D701EC347F74}" presName="gear1srcNode" presStyleLbl="node1" presStyleIdx="0" presStyleCnt="3"/>
      <dgm:spPr/>
      <dgm:t>
        <a:bodyPr/>
        <a:lstStyle/>
        <a:p>
          <a:endParaRPr lang="ru-RU"/>
        </a:p>
      </dgm:t>
    </dgm:pt>
    <dgm:pt modelId="{6B5E0D0E-29D6-4074-B712-4F37336A4039}" type="pres">
      <dgm:prSet presAssocID="{EBD47A03-8A6D-4A3D-8EFF-D701EC347F74}" presName="gear1dstNode" presStyleLbl="node1" presStyleIdx="0" presStyleCnt="3"/>
      <dgm:spPr/>
      <dgm:t>
        <a:bodyPr/>
        <a:lstStyle/>
        <a:p>
          <a:endParaRPr lang="ru-RU"/>
        </a:p>
      </dgm:t>
    </dgm:pt>
    <dgm:pt modelId="{D6D479A9-AD88-4131-939C-1430216A22E0}" type="pres">
      <dgm:prSet presAssocID="{37B6DD70-AC88-4FE0-AF93-DF4B293828C7}" presName="gear2" presStyleLbl="node1" presStyleIdx="1" presStyleCnt="3" custScaleX="154865" custScaleY="124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BDC75-9DF3-460A-A86F-3FAD5B54786D}" type="pres">
      <dgm:prSet presAssocID="{37B6DD70-AC88-4FE0-AF93-DF4B293828C7}" presName="gear2srcNode" presStyleLbl="node1" presStyleIdx="1" presStyleCnt="3"/>
      <dgm:spPr/>
      <dgm:t>
        <a:bodyPr/>
        <a:lstStyle/>
        <a:p>
          <a:endParaRPr lang="ru-RU"/>
        </a:p>
      </dgm:t>
    </dgm:pt>
    <dgm:pt modelId="{B811386A-F3E2-43AF-9042-0E20E783F170}" type="pres">
      <dgm:prSet presAssocID="{37B6DD70-AC88-4FE0-AF93-DF4B293828C7}" presName="gear2dstNode" presStyleLbl="node1" presStyleIdx="1" presStyleCnt="3"/>
      <dgm:spPr/>
      <dgm:t>
        <a:bodyPr/>
        <a:lstStyle/>
        <a:p>
          <a:endParaRPr lang="ru-RU"/>
        </a:p>
      </dgm:t>
    </dgm:pt>
    <dgm:pt modelId="{199C76BA-E284-455C-8D3B-D8B33D0A8550}" type="pres">
      <dgm:prSet presAssocID="{0B7BB92A-91F2-4BC8-B730-008C96E55E7B}" presName="gear3" presStyleLbl="node1" presStyleIdx="2" presStyleCnt="3" custScaleX="152696" custScaleY="150250"/>
      <dgm:spPr/>
      <dgm:t>
        <a:bodyPr/>
        <a:lstStyle/>
        <a:p>
          <a:endParaRPr lang="ru-RU"/>
        </a:p>
      </dgm:t>
    </dgm:pt>
    <dgm:pt modelId="{C48308AD-29CA-4EAD-96AD-393C8B1EBDDE}" type="pres">
      <dgm:prSet presAssocID="{0B7BB92A-91F2-4BC8-B730-008C96E55E7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319AD-D559-4BAD-84F5-1F9DACB8DAA8}" type="pres">
      <dgm:prSet presAssocID="{0B7BB92A-91F2-4BC8-B730-008C96E55E7B}" presName="gear3srcNode" presStyleLbl="node1" presStyleIdx="2" presStyleCnt="3"/>
      <dgm:spPr/>
      <dgm:t>
        <a:bodyPr/>
        <a:lstStyle/>
        <a:p>
          <a:endParaRPr lang="ru-RU"/>
        </a:p>
      </dgm:t>
    </dgm:pt>
    <dgm:pt modelId="{C3EE6FFB-8DAA-407C-9FB2-76A03CBA4B9F}" type="pres">
      <dgm:prSet presAssocID="{0B7BB92A-91F2-4BC8-B730-008C96E55E7B}" presName="gear3dstNode" presStyleLbl="node1" presStyleIdx="2" presStyleCnt="3"/>
      <dgm:spPr/>
      <dgm:t>
        <a:bodyPr/>
        <a:lstStyle/>
        <a:p>
          <a:endParaRPr lang="ru-RU"/>
        </a:p>
      </dgm:t>
    </dgm:pt>
    <dgm:pt modelId="{35439A38-FB6F-4A04-A050-1A29E13425D0}" type="pres">
      <dgm:prSet presAssocID="{D39A8565-83D6-4452-B7B9-76799517291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0E91368-66C2-49B2-9BF5-03B5B6E8DFBF}" type="pres">
      <dgm:prSet presAssocID="{C625F9AD-00ED-4555-A718-2A983303AAD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4D4FA7E-9746-4D6E-B734-197125A23BE4}" type="pres">
      <dgm:prSet presAssocID="{4314E27B-01D4-4FEB-B918-286D16C365D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AA10C63-367D-4253-BECF-1FD1ACE86323}" srcId="{56D9EA0C-0306-4F8B-A630-5C397214FBDA}" destId="{EBD47A03-8A6D-4A3D-8EFF-D701EC347F74}" srcOrd="0" destOrd="0" parTransId="{3FE3006B-33A0-4F18-97BF-CBB970A9B12A}" sibTransId="{D39A8565-83D6-4452-B7B9-767995172915}"/>
    <dgm:cxn modelId="{B40385BE-8622-40E0-85C2-AC881D92A2B2}" type="presOf" srcId="{EBD47A03-8A6D-4A3D-8EFF-D701EC347F74}" destId="{2E53C030-D00C-4262-B860-9AF3E5593775}" srcOrd="0" destOrd="0" presId="urn:microsoft.com/office/officeart/2005/8/layout/gear1"/>
    <dgm:cxn modelId="{54E23B18-8FDB-4933-89F1-6110BA25F5EB}" type="presOf" srcId="{37B6DD70-AC88-4FE0-AF93-DF4B293828C7}" destId="{B811386A-F3E2-43AF-9042-0E20E783F170}" srcOrd="2" destOrd="0" presId="urn:microsoft.com/office/officeart/2005/8/layout/gear1"/>
    <dgm:cxn modelId="{D97E16FF-E8B9-4729-B991-4C9CE2447953}" type="presOf" srcId="{0B7BB92A-91F2-4BC8-B730-008C96E55E7B}" destId="{B8F319AD-D559-4BAD-84F5-1F9DACB8DAA8}" srcOrd="2" destOrd="0" presId="urn:microsoft.com/office/officeart/2005/8/layout/gear1"/>
    <dgm:cxn modelId="{67C62BDB-4B13-4FFF-8E60-7C3D9A0AC905}" type="presOf" srcId="{EBD47A03-8A6D-4A3D-8EFF-D701EC347F74}" destId="{6B5E0D0E-29D6-4074-B712-4F37336A4039}" srcOrd="2" destOrd="0" presId="urn:microsoft.com/office/officeart/2005/8/layout/gear1"/>
    <dgm:cxn modelId="{27D249EF-CA5C-4FFB-983F-37FBF3B0305C}" srcId="{56D9EA0C-0306-4F8B-A630-5C397214FBDA}" destId="{37B6DD70-AC88-4FE0-AF93-DF4B293828C7}" srcOrd="1" destOrd="0" parTransId="{B6279CDA-CE21-4A15-93FA-198C4299B381}" sibTransId="{C625F9AD-00ED-4555-A718-2A983303AADE}"/>
    <dgm:cxn modelId="{173FA13B-3342-4AD5-988A-A3ABABF5E7E3}" type="presOf" srcId="{37B6DD70-AC88-4FE0-AF93-DF4B293828C7}" destId="{D6D479A9-AD88-4131-939C-1430216A22E0}" srcOrd="0" destOrd="0" presId="urn:microsoft.com/office/officeart/2005/8/layout/gear1"/>
    <dgm:cxn modelId="{56F0BCA9-AE7B-4D61-9F48-9B3C7282314B}" type="presOf" srcId="{C625F9AD-00ED-4555-A718-2A983303AADE}" destId="{E0E91368-66C2-49B2-9BF5-03B5B6E8DFBF}" srcOrd="0" destOrd="0" presId="urn:microsoft.com/office/officeart/2005/8/layout/gear1"/>
    <dgm:cxn modelId="{896B68AB-6CF6-4D12-BD46-E63C8E145D61}" type="presOf" srcId="{56D9EA0C-0306-4F8B-A630-5C397214FBDA}" destId="{714C165B-547B-4CA4-B2CB-C03BCE786867}" srcOrd="0" destOrd="0" presId="urn:microsoft.com/office/officeart/2005/8/layout/gear1"/>
    <dgm:cxn modelId="{09E2B16C-29DF-45EC-8B25-AD3FE2FA2E32}" type="presOf" srcId="{0B7BB92A-91F2-4BC8-B730-008C96E55E7B}" destId="{C3EE6FFB-8DAA-407C-9FB2-76A03CBA4B9F}" srcOrd="3" destOrd="0" presId="urn:microsoft.com/office/officeart/2005/8/layout/gear1"/>
    <dgm:cxn modelId="{7F11F88D-BB98-4B77-A80B-4870DA7546FE}" type="presOf" srcId="{37B6DD70-AC88-4FE0-AF93-DF4B293828C7}" destId="{27ABDC75-9DF3-460A-A86F-3FAD5B54786D}" srcOrd="1" destOrd="0" presId="urn:microsoft.com/office/officeart/2005/8/layout/gear1"/>
    <dgm:cxn modelId="{D0EE3EDD-E252-4F54-9C0E-1BB9FEA26600}" type="presOf" srcId="{4314E27B-01D4-4FEB-B918-286D16C365D4}" destId="{44D4FA7E-9746-4D6E-B734-197125A23BE4}" srcOrd="0" destOrd="0" presId="urn:microsoft.com/office/officeart/2005/8/layout/gear1"/>
    <dgm:cxn modelId="{6100AA76-5687-4A83-8B43-CFD1CB3D3C49}" type="presOf" srcId="{EBD47A03-8A6D-4A3D-8EFF-D701EC347F74}" destId="{5CBEEADE-AA3F-4346-90A8-6603B86DBBE1}" srcOrd="1" destOrd="0" presId="urn:microsoft.com/office/officeart/2005/8/layout/gear1"/>
    <dgm:cxn modelId="{6F8C7B8A-60B4-47FA-AE03-BA6CDA27B78B}" type="presOf" srcId="{D39A8565-83D6-4452-B7B9-767995172915}" destId="{35439A38-FB6F-4A04-A050-1A29E13425D0}" srcOrd="0" destOrd="0" presId="urn:microsoft.com/office/officeart/2005/8/layout/gear1"/>
    <dgm:cxn modelId="{C8A18B9D-BA0F-4353-BE66-6D31C951FBF2}" type="presOf" srcId="{0B7BB92A-91F2-4BC8-B730-008C96E55E7B}" destId="{199C76BA-E284-455C-8D3B-D8B33D0A8550}" srcOrd="0" destOrd="0" presId="urn:microsoft.com/office/officeart/2005/8/layout/gear1"/>
    <dgm:cxn modelId="{4BB80C65-9A2B-424A-9857-72D7B5B5874E}" srcId="{56D9EA0C-0306-4F8B-A630-5C397214FBDA}" destId="{0B7BB92A-91F2-4BC8-B730-008C96E55E7B}" srcOrd="2" destOrd="0" parTransId="{03FFA9F0-71E2-4989-83E9-341BCD27496A}" sibTransId="{4314E27B-01D4-4FEB-B918-286D16C365D4}"/>
    <dgm:cxn modelId="{DC89E34A-1D44-4671-8CEE-9CCD0428E214}" type="presOf" srcId="{0B7BB92A-91F2-4BC8-B730-008C96E55E7B}" destId="{C48308AD-29CA-4EAD-96AD-393C8B1EBDDE}" srcOrd="1" destOrd="0" presId="urn:microsoft.com/office/officeart/2005/8/layout/gear1"/>
    <dgm:cxn modelId="{159DACC6-17F1-4197-BD9A-45CB53C5DA6A}" type="presParOf" srcId="{714C165B-547B-4CA4-B2CB-C03BCE786867}" destId="{2E53C030-D00C-4262-B860-9AF3E5593775}" srcOrd="0" destOrd="0" presId="urn:microsoft.com/office/officeart/2005/8/layout/gear1"/>
    <dgm:cxn modelId="{7C610892-ADC7-4576-B894-F4737F6A766A}" type="presParOf" srcId="{714C165B-547B-4CA4-B2CB-C03BCE786867}" destId="{5CBEEADE-AA3F-4346-90A8-6603B86DBBE1}" srcOrd="1" destOrd="0" presId="urn:microsoft.com/office/officeart/2005/8/layout/gear1"/>
    <dgm:cxn modelId="{DFBDAE89-A926-4950-BE80-1C187641D6C8}" type="presParOf" srcId="{714C165B-547B-4CA4-B2CB-C03BCE786867}" destId="{6B5E0D0E-29D6-4074-B712-4F37336A4039}" srcOrd="2" destOrd="0" presId="urn:microsoft.com/office/officeart/2005/8/layout/gear1"/>
    <dgm:cxn modelId="{DAEC43A2-1888-447F-8B2D-D0CC860BC4EB}" type="presParOf" srcId="{714C165B-547B-4CA4-B2CB-C03BCE786867}" destId="{D6D479A9-AD88-4131-939C-1430216A22E0}" srcOrd="3" destOrd="0" presId="urn:microsoft.com/office/officeart/2005/8/layout/gear1"/>
    <dgm:cxn modelId="{33CCD64E-0A8B-4E0C-A197-F5339541B0FF}" type="presParOf" srcId="{714C165B-547B-4CA4-B2CB-C03BCE786867}" destId="{27ABDC75-9DF3-460A-A86F-3FAD5B54786D}" srcOrd="4" destOrd="0" presId="urn:microsoft.com/office/officeart/2005/8/layout/gear1"/>
    <dgm:cxn modelId="{710C2E80-1F9C-43EA-8051-E9B7D1E2AC6A}" type="presParOf" srcId="{714C165B-547B-4CA4-B2CB-C03BCE786867}" destId="{B811386A-F3E2-43AF-9042-0E20E783F170}" srcOrd="5" destOrd="0" presId="urn:microsoft.com/office/officeart/2005/8/layout/gear1"/>
    <dgm:cxn modelId="{69F5F5B2-0DB5-4F11-A669-C0A076EC2CB7}" type="presParOf" srcId="{714C165B-547B-4CA4-B2CB-C03BCE786867}" destId="{199C76BA-E284-455C-8D3B-D8B33D0A8550}" srcOrd="6" destOrd="0" presId="urn:microsoft.com/office/officeart/2005/8/layout/gear1"/>
    <dgm:cxn modelId="{3D99F21F-461E-4E23-BBAA-707E49CA2757}" type="presParOf" srcId="{714C165B-547B-4CA4-B2CB-C03BCE786867}" destId="{C48308AD-29CA-4EAD-96AD-393C8B1EBDDE}" srcOrd="7" destOrd="0" presId="urn:microsoft.com/office/officeart/2005/8/layout/gear1"/>
    <dgm:cxn modelId="{9F51EF70-8307-409E-A69B-83DF0AD132B9}" type="presParOf" srcId="{714C165B-547B-4CA4-B2CB-C03BCE786867}" destId="{B8F319AD-D559-4BAD-84F5-1F9DACB8DAA8}" srcOrd="8" destOrd="0" presId="urn:microsoft.com/office/officeart/2005/8/layout/gear1"/>
    <dgm:cxn modelId="{C8E69A8E-9CF8-46B9-9A37-C4E359EDC913}" type="presParOf" srcId="{714C165B-547B-4CA4-B2CB-C03BCE786867}" destId="{C3EE6FFB-8DAA-407C-9FB2-76A03CBA4B9F}" srcOrd="9" destOrd="0" presId="urn:microsoft.com/office/officeart/2005/8/layout/gear1"/>
    <dgm:cxn modelId="{A1720C5D-F40B-420F-B912-CE7A8BE5DB0B}" type="presParOf" srcId="{714C165B-547B-4CA4-B2CB-C03BCE786867}" destId="{35439A38-FB6F-4A04-A050-1A29E13425D0}" srcOrd="10" destOrd="0" presId="urn:microsoft.com/office/officeart/2005/8/layout/gear1"/>
    <dgm:cxn modelId="{D168545F-BACF-47F4-BBAC-65746F443366}" type="presParOf" srcId="{714C165B-547B-4CA4-B2CB-C03BCE786867}" destId="{E0E91368-66C2-49B2-9BF5-03B5B6E8DFBF}" srcOrd="11" destOrd="0" presId="urn:microsoft.com/office/officeart/2005/8/layout/gear1"/>
    <dgm:cxn modelId="{CF4B33A8-6DE4-4769-8EFD-FBE5E23A7E6E}" type="presParOf" srcId="{714C165B-547B-4CA4-B2CB-C03BCE786867}" destId="{44D4FA7E-9746-4D6E-B734-197125A23BE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6D3BB-EF31-493E-A31F-285D6943BE6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576C0-C709-4DCE-8DF2-B794C20F8FFA}">
      <dgm:prSet phldrT="[Текст]"/>
      <dgm:spPr/>
      <dgm:t>
        <a:bodyPr/>
        <a:lstStyle/>
        <a:p>
          <a:r>
            <a:rPr lang="ru-RU" dirty="0" smtClean="0"/>
            <a:t>ЛОГИКА</a:t>
          </a:r>
          <a:endParaRPr lang="ru-RU" dirty="0"/>
        </a:p>
      </dgm:t>
    </dgm:pt>
    <dgm:pt modelId="{C3B9F259-3F4B-4EBA-807E-73CE5BBD87A1}" type="parTrans" cxnId="{9724BA00-A83D-456C-8DA1-4044F4EA4434}">
      <dgm:prSet/>
      <dgm:spPr/>
      <dgm:t>
        <a:bodyPr/>
        <a:lstStyle/>
        <a:p>
          <a:endParaRPr lang="ru-RU"/>
        </a:p>
      </dgm:t>
    </dgm:pt>
    <dgm:pt modelId="{5EA7E2AC-5F53-4CEF-812B-3B21809F3F20}" type="sibTrans" cxnId="{9724BA00-A83D-456C-8DA1-4044F4EA4434}">
      <dgm:prSet/>
      <dgm:spPr/>
      <dgm:t>
        <a:bodyPr/>
        <a:lstStyle/>
        <a:p>
          <a:endParaRPr lang="ru-RU"/>
        </a:p>
      </dgm:t>
    </dgm:pt>
    <dgm:pt modelId="{0C9B40F7-DEC5-46DB-8F33-08EFA2478AC0}">
      <dgm:prSet phldrT="[Текст]"/>
      <dgm:spPr/>
      <dgm:t>
        <a:bodyPr/>
        <a:lstStyle/>
        <a:p>
          <a:r>
            <a:rPr lang="ru-RU" dirty="0" smtClean="0"/>
            <a:t>Учит отличать «ложь» от «истины»</a:t>
          </a:r>
          <a:endParaRPr lang="ru-RU" dirty="0"/>
        </a:p>
      </dgm:t>
    </dgm:pt>
    <dgm:pt modelId="{DD22C94C-11DC-406F-AEB0-1E23CEF2A235}" type="parTrans" cxnId="{B54ABD81-2EC1-4720-B876-A2E68982B23E}">
      <dgm:prSet/>
      <dgm:spPr/>
      <dgm:t>
        <a:bodyPr/>
        <a:lstStyle/>
        <a:p>
          <a:endParaRPr lang="ru-RU"/>
        </a:p>
      </dgm:t>
    </dgm:pt>
    <dgm:pt modelId="{E2E083D4-8734-4054-84D5-EB4CB1BBA075}" type="sibTrans" cxnId="{B54ABD81-2EC1-4720-B876-A2E68982B23E}">
      <dgm:prSet/>
      <dgm:spPr/>
      <dgm:t>
        <a:bodyPr/>
        <a:lstStyle/>
        <a:p>
          <a:endParaRPr lang="ru-RU"/>
        </a:p>
      </dgm:t>
    </dgm:pt>
    <dgm:pt modelId="{B24443B1-6400-4930-8CAD-CD59554D65E8}">
      <dgm:prSet phldrT="[Текст]"/>
      <dgm:spPr/>
      <dgm:t>
        <a:bodyPr/>
        <a:lstStyle/>
        <a:p>
          <a:r>
            <a:rPr lang="ru-RU" dirty="0" smtClean="0"/>
            <a:t>Упорядочивает жизнь</a:t>
          </a:r>
          <a:endParaRPr lang="ru-RU" dirty="0"/>
        </a:p>
      </dgm:t>
    </dgm:pt>
    <dgm:pt modelId="{61A2FEF6-7E11-4E35-B50E-F31F4935A884}" type="parTrans" cxnId="{6E169AB6-3285-4445-B0EF-2FEBD59EDEEB}">
      <dgm:prSet/>
      <dgm:spPr/>
      <dgm:t>
        <a:bodyPr/>
        <a:lstStyle/>
        <a:p>
          <a:endParaRPr lang="ru-RU"/>
        </a:p>
      </dgm:t>
    </dgm:pt>
    <dgm:pt modelId="{28300FD8-BF91-448C-8C25-7C73872E9DF3}" type="sibTrans" cxnId="{6E169AB6-3285-4445-B0EF-2FEBD59EDEEB}">
      <dgm:prSet/>
      <dgm:spPr/>
      <dgm:t>
        <a:bodyPr/>
        <a:lstStyle/>
        <a:p>
          <a:endParaRPr lang="ru-RU"/>
        </a:p>
      </dgm:t>
    </dgm:pt>
    <dgm:pt modelId="{36AC0A8B-1BDA-426A-B88D-033B2D678CCF}">
      <dgm:prSet phldrT="[Текст]"/>
      <dgm:spPr/>
      <dgm:t>
        <a:bodyPr/>
        <a:lstStyle/>
        <a:p>
          <a:r>
            <a:rPr lang="ru-RU" dirty="0" smtClean="0"/>
            <a:t>Помогает выделить важное</a:t>
          </a:r>
          <a:endParaRPr lang="ru-RU" dirty="0"/>
        </a:p>
      </dgm:t>
    </dgm:pt>
    <dgm:pt modelId="{898192E2-9B5F-4D55-B4C1-7C9C7FA10FEB}" type="parTrans" cxnId="{89511B5D-55A0-4296-9DDD-ACD499D48A0D}">
      <dgm:prSet/>
      <dgm:spPr/>
      <dgm:t>
        <a:bodyPr/>
        <a:lstStyle/>
        <a:p>
          <a:endParaRPr lang="ru-RU"/>
        </a:p>
      </dgm:t>
    </dgm:pt>
    <dgm:pt modelId="{A4FB729D-73CF-402F-A251-DF8882DB0C39}" type="sibTrans" cxnId="{89511B5D-55A0-4296-9DDD-ACD499D48A0D}">
      <dgm:prSet/>
      <dgm:spPr/>
      <dgm:t>
        <a:bodyPr/>
        <a:lstStyle/>
        <a:p>
          <a:endParaRPr lang="ru-RU"/>
        </a:p>
      </dgm:t>
    </dgm:pt>
    <dgm:pt modelId="{F6B8E519-4584-46BC-A4F4-DC5A21982C95}">
      <dgm:prSet/>
      <dgm:spPr/>
      <dgm:t>
        <a:bodyPr/>
        <a:lstStyle/>
        <a:p>
          <a:r>
            <a:rPr lang="ru-RU" dirty="0" smtClean="0"/>
            <a:t>Формирует привычку анализировать свои и чужие суждения</a:t>
          </a:r>
          <a:endParaRPr lang="ru-RU" dirty="0"/>
        </a:p>
      </dgm:t>
    </dgm:pt>
    <dgm:pt modelId="{54D94C45-FD87-49AE-BE8E-FC56C6A60D54}" type="parTrans" cxnId="{18551B1E-43F6-4E36-82BE-91FAE534CA11}">
      <dgm:prSet/>
      <dgm:spPr/>
      <dgm:t>
        <a:bodyPr/>
        <a:lstStyle/>
        <a:p>
          <a:endParaRPr lang="ru-RU"/>
        </a:p>
      </dgm:t>
    </dgm:pt>
    <dgm:pt modelId="{3060221B-1184-4493-BD7D-1BF5393FD6F1}" type="sibTrans" cxnId="{18551B1E-43F6-4E36-82BE-91FAE534CA11}">
      <dgm:prSet/>
      <dgm:spPr/>
      <dgm:t>
        <a:bodyPr/>
        <a:lstStyle/>
        <a:p>
          <a:endParaRPr lang="ru-RU"/>
        </a:p>
      </dgm:t>
    </dgm:pt>
    <dgm:pt modelId="{CF20627D-21D9-443C-967B-1298CE231E0E}">
      <dgm:prSet/>
      <dgm:spPr/>
      <dgm:t>
        <a:bodyPr/>
        <a:lstStyle/>
        <a:p>
          <a:r>
            <a:rPr lang="ru-RU" dirty="0" smtClean="0"/>
            <a:t>Улучшает память</a:t>
          </a:r>
          <a:endParaRPr lang="ru-RU" dirty="0"/>
        </a:p>
      </dgm:t>
    </dgm:pt>
    <dgm:pt modelId="{647B2D4E-7B8B-48B3-9EEC-EBC541CCA78F}" type="parTrans" cxnId="{48112649-7136-4BE5-947E-CBEC38B68105}">
      <dgm:prSet/>
      <dgm:spPr/>
      <dgm:t>
        <a:bodyPr/>
        <a:lstStyle/>
        <a:p>
          <a:endParaRPr lang="ru-RU"/>
        </a:p>
      </dgm:t>
    </dgm:pt>
    <dgm:pt modelId="{119D3A65-1AA4-4B0D-91F1-8CB0C66EFFAF}" type="sibTrans" cxnId="{48112649-7136-4BE5-947E-CBEC38B68105}">
      <dgm:prSet/>
      <dgm:spPr/>
      <dgm:t>
        <a:bodyPr/>
        <a:lstStyle/>
        <a:p>
          <a:endParaRPr lang="ru-RU"/>
        </a:p>
      </dgm:t>
    </dgm:pt>
    <dgm:pt modelId="{6D19E1C8-6AFB-4B97-BF32-6B6ECCE71148}" type="pres">
      <dgm:prSet presAssocID="{C026D3BB-EF31-493E-A31F-285D6943BE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C7E73F-4A0E-44BA-BB4E-9917A57B4E6E}" type="pres">
      <dgm:prSet presAssocID="{954576C0-C709-4DCE-8DF2-B794C20F8FFA}" presName="root1" presStyleCnt="0"/>
      <dgm:spPr/>
    </dgm:pt>
    <dgm:pt modelId="{C46F31EF-3085-42E0-A590-11AAFEACE76D}" type="pres">
      <dgm:prSet presAssocID="{954576C0-C709-4DCE-8DF2-B794C20F8FFA}" presName="LevelOneTextNode" presStyleLbl="node0" presStyleIdx="0" presStyleCnt="1">
        <dgm:presLayoutVars>
          <dgm:chPref val="3"/>
        </dgm:presLayoutVars>
      </dgm:prSet>
      <dgm:spPr/>
    </dgm:pt>
    <dgm:pt modelId="{5ED2B610-3CAB-4DAD-9818-001DBD92F9DC}" type="pres">
      <dgm:prSet presAssocID="{954576C0-C709-4DCE-8DF2-B794C20F8FFA}" presName="level2hierChild" presStyleCnt="0"/>
      <dgm:spPr/>
    </dgm:pt>
    <dgm:pt modelId="{72A5B2ED-194B-4AF2-B000-32A2498BD5A4}" type="pres">
      <dgm:prSet presAssocID="{DD22C94C-11DC-406F-AEB0-1E23CEF2A235}" presName="conn2-1" presStyleLbl="parChTrans1D2" presStyleIdx="0" presStyleCnt="5"/>
      <dgm:spPr/>
    </dgm:pt>
    <dgm:pt modelId="{5ACA3BD7-90AC-4A0D-B50C-AE588A3E268D}" type="pres">
      <dgm:prSet presAssocID="{DD22C94C-11DC-406F-AEB0-1E23CEF2A235}" presName="connTx" presStyleLbl="parChTrans1D2" presStyleIdx="0" presStyleCnt="5"/>
      <dgm:spPr/>
    </dgm:pt>
    <dgm:pt modelId="{59F9BE87-6951-47C4-8A10-4AB6BA0DA967}" type="pres">
      <dgm:prSet presAssocID="{0C9B40F7-DEC5-46DB-8F33-08EFA2478AC0}" presName="root2" presStyleCnt="0"/>
      <dgm:spPr/>
    </dgm:pt>
    <dgm:pt modelId="{3B3C6810-4248-45EB-B9B0-1B18AFD9AEFF}" type="pres">
      <dgm:prSet presAssocID="{0C9B40F7-DEC5-46DB-8F33-08EFA2478AC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A8AC7-747D-4334-AF14-6468567EDA93}" type="pres">
      <dgm:prSet presAssocID="{0C9B40F7-DEC5-46DB-8F33-08EFA2478AC0}" presName="level3hierChild" presStyleCnt="0"/>
      <dgm:spPr/>
    </dgm:pt>
    <dgm:pt modelId="{8A47FCAE-F3BA-400D-8712-056D4D4E7DE8}" type="pres">
      <dgm:prSet presAssocID="{647B2D4E-7B8B-48B3-9EEC-EBC541CCA78F}" presName="conn2-1" presStyleLbl="parChTrans1D2" presStyleIdx="1" presStyleCnt="5"/>
      <dgm:spPr/>
    </dgm:pt>
    <dgm:pt modelId="{EF3F92C0-BB3C-4C5B-871A-79B9A99D96DB}" type="pres">
      <dgm:prSet presAssocID="{647B2D4E-7B8B-48B3-9EEC-EBC541CCA78F}" presName="connTx" presStyleLbl="parChTrans1D2" presStyleIdx="1" presStyleCnt="5"/>
      <dgm:spPr/>
    </dgm:pt>
    <dgm:pt modelId="{BE8073F2-8C62-4FE5-906C-79A13B9FE228}" type="pres">
      <dgm:prSet presAssocID="{CF20627D-21D9-443C-967B-1298CE231E0E}" presName="root2" presStyleCnt="0"/>
      <dgm:spPr/>
    </dgm:pt>
    <dgm:pt modelId="{F461CB63-866C-4AC0-8F08-B49ECAD53A14}" type="pres">
      <dgm:prSet presAssocID="{CF20627D-21D9-443C-967B-1298CE231E0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0981C-84A0-45FD-823A-6321135FF930}" type="pres">
      <dgm:prSet presAssocID="{CF20627D-21D9-443C-967B-1298CE231E0E}" presName="level3hierChild" presStyleCnt="0"/>
      <dgm:spPr/>
    </dgm:pt>
    <dgm:pt modelId="{05C40790-FE35-4B5C-8BB8-E1987FE69E6E}" type="pres">
      <dgm:prSet presAssocID="{54D94C45-FD87-49AE-BE8E-FC56C6A60D54}" presName="conn2-1" presStyleLbl="parChTrans1D2" presStyleIdx="2" presStyleCnt="5"/>
      <dgm:spPr/>
    </dgm:pt>
    <dgm:pt modelId="{E5C0E506-3149-435C-9770-DAAEA79C2813}" type="pres">
      <dgm:prSet presAssocID="{54D94C45-FD87-49AE-BE8E-FC56C6A60D54}" presName="connTx" presStyleLbl="parChTrans1D2" presStyleIdx="2" presStyleCnt="5"/>
      <dgm:spPr/>
    </dgm:pt>
    <dgm:pt modelId="{7BD000D0-F2B9-4EC1-96B5-146981A4E32D}" type="pres">
      <dgm:prSet presAssocID="{F6B8E519-4584-46BC-A4F4-DC5A21982C95}" presName="root2" presStyleCnt="0"/>
      <dgm:spPr/>
    </dgm:pt>
    <dgm:pt modelId="{7CCAFB45-C80A-4FA9-BF08-390829E71F04}" type="pres">
      <dgm:prSet presAssocID="{F6B8E519-4584-46BC-A4F4-DC5A21982C9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DCB0C-D059-4475-9E1D-07EFAC6022E7}" type="pres">
      <dgm:prSet presAssocID="{F6B8E519-4584-46BC-A4F4-DC5A21982C95}" presName="level3hierChild" presStyleCnt="0"/>
      <dgm:spPr/>
    </dgm:pt>
    <dgm:pt modelId="{E901251E-35F1-44DC-9664-A48FE17709A2}" type="pres">
      <dgm:prSet presAssocID="{61A2FEF6-7E11-4E35-B50E-F31F4935A884}" presName="conn2-1" presStyleLbl="parChTrans1D2" presStyleIdx="3" presStyleCnt="5"/>
      <dgm:spPr/>
    </dgm:pt>
    <dgm:pt modelId="{08CD1E36-B553-4E0E-B5A9-0AFDBD6CB908}" type="pres">
      <dgm:prSet presAssocID="{61A2FEF6-7E11-4E35-B50E-F31F4935A884}" presName="connTx" presStyleLbl="parChTrans1D2" presStyleIdx="3" presStyleCnt="5"/>
      <dgm:spPr/>
    </dgm:pt>
    <dgm:pt modelId="{D6A2F5E7-8D73-4515-B5DB-F857CAB40082}" type="pres">
      <dgm:prSet presAssocID="{B24443B1-6400-4930-8CAD-CD59554D65E8}" presName="root2" presStyleCnt="0"/>
      <dgm:spPr/>
    </dgm:pt>
    <dgm:pt modelId="{C63B2FBC-3506-429C-9A0B-593BC74A5A39}" type="pres">
      <dgm:prSet presAssocID="{B24443B1-6400-4930-8CAD-CD59554D65E8}" presName="LevelTwoTextNode" presStyleLbl="node2" presStyleIdx="3" presStyleCnt="5">
        <dgm:presLayoutVars>
          <dgm:chPref val="3"/>
        </dgm:presLayoutVars>
      </dgm:prSet>
      <dgm:spPr/>
    </dgm:pt>
    <dgm:pt modelId="{D8EB8319-A728-471C-B8DE-B06A1D0EA6A0}" type="pres">
      <dgm:prSet presAssocID="{B24443B1-6400-4930-8CAD-CD59554D65E8}" presName="level3hierChild" presStyleCnt="0"/>
      <dgm:spPr/>
    </dgm:pt>
    <dgm:pt modelId="{0E0375BA-75C4-400F-ACC3-08A099221C8C}" type="pres">
      <dgm:prSet presAssocID="{898192E2-9B5F-4D55-B4C1-7C9C7FA10FEB}" presName="conn2-1" presStyleLbl="parChTrans1D2" presStyleIdx="4" presStyleCnt="5"/>
      <dgm:spPr/>
    </dgm:pt>
    <dgm:pt modelId="{5565A30D-0C7A-4AF0-9F4A-C1F779258847}" type="pres">
      <dgm:prSet presAssocID="{898192E2-9B5F-4D55-B4C1-7C9C7FA10FEB}" presName="connTx" presStyleLbl="parChTrans1D2" presStyleIdx="4" presStyleCnt="5"/>
      <dgm:spPr/>
    </dgm:pt>
    <dgm:pt modelId="{AE5D89C1-AE0D-4B32-991D-5477E7E59C62}" type="pres">
      <dgm:prSet presAssocID="{36AC0A8B-1BDA-426A-B88D-033B2D678CCF}" presName="root2" presStyleCnt="0"/>
      <dgm:spPr/>
    </dgm:pt>
    <dgm:pt modelId="{0188AF3A-2620-4BAF-AA84-AC44F22F1FD9}" type="pres">
      <dgm:prSet presAssocID="{36AC0A8B-1BDA-426A-B88D-033B2D678CCF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5CF00-A44B-4628-AF0B-21D04B38E6E1}" type="pres">
      <dgm:prSet presAssocID="{36AC0A8B-1BDA-426A-B88D-033B2D678CCF}" presName="level3hierChild" presStyleCnt="0"/>
      <dgm:spPr/>
    </dgm:pt>
  </dgm:ptLst>
  <dgm:cxnLst>
    <dgm:cxn modelId="{39F1CB02-4DF5-4AE6-908A-40B6C0857AC9}" type="presOf" srcId="{54D94C45-FD87-49AE-BE8E-FC56C6A60D54}" destId="{05C40790-FE35-4B5C-8BB8-E1987FE69E6E}" srcOrd="0" destOrd="0" presId="urn:microsoft.com/office/officeart/2008/layout/HorizontalMultiLevelHierarchy"/>
    <dgm:cxn modelId="{18551B1E-43F6-4E36-82BE-91FAE534CA11}" srcId="{954576C0-C709-4DCE-8DF2-B794C20F8FFA}" destId="{F6B8E519-4584-46BC-A4F4-DC5A21982C95}" srcOrd="2" destOrd="0" parTransId="{54D94C45-FD87-49AE-BE8E-FC56C6A60D54}" sibTransId="{3060221B-1184-4493-BD7D-1BF5393FD6F1}"/>
    <dgm:cxn modelId="{EFA02083-5AD4-4F3F-976C-5548E4D11A57}" type="presOf" srcId="{DD22C94C-11DC-406F-AEB0-1E23CEF2A235}" destId="{5ACA3BD7-90AC-4A0D-B50C-AE588A3E268D}" srcOrd="1" destOrd="0" presId="urn:microsoft.com/office/officeart/2008/layout/HorizontalMultiLevelHierarchy"/>
    <dgm:cxn modelId="{E98F8866-2AA9-4410-9645-33CC8E03598E}" type="presOf" srcId="{B24443B1-6400-4930-8CAD-CD59554D65E8}" destId="{C63B2FBC-3506-429C-9A0B-593BC74A5A39}" srcOrd="0" destOrd="0" presId="urn:microsoft.com/office/officeart/2008/layout/HorizontalMultiLevelHierarchy"/>
    <dgm:cxn modelId="{B54ABD81-2EC1-4720-B876-A2E68982B23E}" srcId="{954576C0-C709-4DCE-8DF2-B794C20F8FFA}" destId="{0C9B40F7-DEC5-46DB-8F33-08EFA2478AC0}" srcOrd="0" destOrd="0" parTransId="{DD22C94C-11DC-406F-AEB0-1E23CEF2A235}" sibTransId="{E2E083D4-8734-4054-84D5-EB4CB1BBA075}"/>
    <dgm:cxn modelId="{8E3B46EB-3993-4A20-9363-636EDC649096}" type="presOf" srcId="{898192E2-9B5F-4D55-B4C1-7C9C7FA10FEB}" destId="{0E0375BA-75C4-400F-ACC3-08A099221C8C}" srcOrd="0" destOrd="0" presId="urn:microsoft.com/office/officeart/2008/layout/HorizontalMultiLevelHierarchy"/>
    <dgm:cxn modelId="{6E169AB6-3285-4445-B0EF-2FEBD59EDEEB}" srcId="{954576C0-C709-4DCE-8DF2-B794C20F8FFA}" destId="{B24443B1-6400-4930-8CAD-CD59554D65E8}" srcOrd="3" destOrd="0" parTransId="{61A2FEF6-7E11-4E35-B50E-F31F4935A884}" sibTransId="{28300FD8-BF91-448C-8C25-7C73872E9DF3}"/>
    <dgm:cxn modelId="{1B356801-64C4-4707-931E-6C62B30260F7}" type="presOf" srcId="{C026D3BB-EF31-493E-A31F-285D6943BE68}" destId="{6D19E1C8-6AFB-4B97-BF32-6B6ECCE71148}" srcOrd="0" destOrd="0" presId="urn:microsoft.com/office/officeart/2008/layout/HorizontalMultiLevelHierarchy"/>
    <dgm:cxn modelId="{9DF07837-9504-44E2-9336-736155DF71FE}" type="presOf" srcId="{DD22C94C-11DC-406F-AEB0-1E23CEF2A235}" destId="{72A5B2ED-194B-4AF2-B000-32A2498BD5A4}" srcOrd="0" destOrd="0" presId="urn:microsoft.com/office/officeart/2008/layout/HorizontalMultiLevelHierarchy"/>
    <dgm:cxn modelId="{A31F3C14-6CC0-434B-9DC0-047AF716EE09}" type="presOf" srcId="{0C9B40F7-DEC5-46DB-8F33-08EFA2478AC0}" destId="{3B3C6810-4248-45EB-B9B0-1B18AFD9AEFF}" srcOrd="0" destOrd="0" presId="urn:microsoft.com/office/officeart/2008/layout/HorizontalMultiLevelHierarchy"/>
    <dgm:cxn modelId="{9724BA00-A83D-456C-8DA1-4044F4EA4434}" srcId="{C026D3BB-EF31-493E-A31F-285D6943BE68}" destId="{954576C0-C709-4DCE-8DF2-B794C20F8FFA}" srcOrd="0" destOrd="0" parTransId="{C3B9F259-3F4B-4EBA-807E-73CE5BBD87A1}" sibTransId="{5EA7E2AC-5F53-4CEF-812B-3B21809F3F20}"/>
    <dgm:cxn modelId="{89511B5D-55A0-4296-9DDD-ACD499D48A0D}" srcId="{954576C0-C709-4DCE-8DF2-B794C20F8FFA}" destId="{36AC0A8B-1BDA-426A-B88D-033B2D678CCF}" srcOrd="4" destOrd="0" parTransId="{898192E2-9B5F-4D55-B4C1-7C9C7FA10FEB}" sibTransId="{A4FB729D-73CF-402F-A251-DF8882DB0C39}"/>
    <dgm:cxn modelId="{C509C1E8-C7D2-4269-B149-5596ED23F5D2}" type="presOf" srcId="{61A2FEF6-7E11-4E35-B50E-F31F4935A884}" destId="{08CD1E36-B553-4E0E-B5A9-0AFDBD6CB908}" srcOrd="1" destOrd="0" presId="urn:microsoft.com/office/officeart/2008/layout/HorizontalMultiLevelHierarchy"/>
    <dgm:cxn modelId="{620F95CF-0EB3-49AD-BD30-2D432E7197A0}" type="presOf" srcId="{61A2FEF6-7E11-4E35-B50E-F31F4935A884}" destId="{E901251E-35F1-44DC-9664-A48FE17709A2}" srcOrd="0" destOrd="0" presId="urn:microsoft.com/office/officeart/2008/layout/HorizontalMultiLevelHierarchy"/>
    <dgm:cxn modelId="{015379C3-DB6A-4490-A5D8-59AC47B1BC5C}" type="presOf" srcId="{954576C0-C709-4DCE-8DF2-B794C20F8FFA}" destId="{C46F31EF-3085-42E0-A590-11AAFEACE76D}" srcOrd="0" destOrd="0" presId="urn:microsoft.com/office/officeart/2008/layout/HorizontalMultiLevelHierarchy"/>
    <dgm:cxn modelId="{FC549BB1-363C-4D1F-B846-CFBD4E19D750}" type="presOf" srcId="{647B2D4E-7B8B-48B3-9EEC-EBC541CCA78F}" destId="{EF3F92C0-BB3C-4C5B-871A-79B9A99D96DB}" srcOrd="1" destOrd="0" presId="urn:microsoft.com/office/officeart/2008/layout/HorizontalMultiLevelHierarchy"/>
    <dgm:cxn modelId="{3C6B7EF8-3FDB-4C14-9E09-3CA59D867E62}" type="presOf" srcId="{647B2D4E-7B8B-48B3-9EEC-EBC541CCA78F}" destId="{8A47FCAE-F3BA-400D-8712-056D4D4E7DE8}" srcOrd="0" destOrd="0" presId="urn:microsoft.com/office/officeart/2008/layout/HorizontalMultiLevelHierarchy"/>
    <dgm:cxn modelId="{14CCBE21-F992-40EE-93C5-C789CDAFCBEC}" type="presOf" srcId="{54D94C45-FD87-49AE-BE8E-FC56C6A60D54}" destId="{E5C0E506-3149-435C-9770-DAAEA79C2813}" srcOrd="1" destOrd="0" presId="urn:microsoft.com/office/officeart/2008/layout/HorizontalMultiLevelHierarchy"/>
    <dgm:cxn modelId="{ABBC5F12-3FBB-4037-BE62-281DFD96F278}" type="presOf" srcId="{36AC0A8B-1BDA-426A-B88D-033B2D678CCF}" destId="{0188AF3A-2620-4BAF-AA84-AC44F22F1FD9}" srcOrd="0" destOrd="0" presId="urn:microsoft.com/office/officeart/2008/layout/HorizontalMultiLevelHierarchy"/>
    <dgm:cxn modelId="{A96CC599-D489-4707-82D7-0705D5E1CCBC}" type="presOf" srcId="{898192E2-9B5F-4D55-B4C1-7C9C7FA10FEB}" destId="{5565A30D-0C7A-4AF0-9F4A-C1F779258847}" srcOrd="1" destOrd="0" presId="urn:microsoft.com/office/officeart/2008/layout/HorizontalMultiLevelHierarchy"/>
    <dgm:cxn modelId="{988498F4-E71F-4F23-827B-F18C182058DF}" type="presOf" srcId="{F6B8E519-4584-46BC-A4F4-DC5A21982C95}" destId="{7CCAFB45-C80A-4FA9-BF08-390829E71F04}" srcOrd="0" destOrd="0" presId="urn:microsoft.com/office/officeart/2008/layout/HorizontalMultiLevelHierarchy"/>
    <dgm:cxn modelId="{1BC5A545-888A-4286-B062-EFF48C809682}" type="presOf" srcId="{CF20627D-21D9-443C-967B-1298CE231E0E}" destId="{F461CB63-866C-4AC0-8F08-B49ECAD53A14}" srcOrd="0" destOrd="0" presId="urn:microsoft.com/office/officeart/2008/layout/HorizontalMultiLevelHierarchy"/>
    <dgm:cxn modelId="{48112649-7136-4BE5-947E-CBEC38B68105}" srcId="{954576C0-C709-4DCE-8DF2-B794C20F8FFA}" destId="{CF20627D-21D9-443C-967B-1298CE231E0E}" srcOrd="1" destOrd="0" parTransId="{647B2D4E-7B8B-48B3-9EEC-EBC541CCA78F}" sibTransId="{119D3A65-1AA4-4B0D-91F1-8CB0C66EFFAF}"/>
    <dgm:cxn modelId="{B26686CD-FC17-48C6-98DB-ABA9D5F75525}" type="presParOf" srcId="{6D19E1C8-6AFB-4B97-BF32-6B6ECCE71148}" destId="{C1C7E73F-4A0E-44BA-BB4E-9917A57B4E6E}" srcOrd="0" destOrd="0" presId="urn:microsoft.com/office/officeart/2008/layout/HorizontalMultiLevelHierarchy"/>
    <dgm:cxn modelId="{01A52C55-7514-4B74-8B85-E5A8703C5DB7}" type="presParOf" srcId="{C1C7E73F-4A0E-44BA-BB4E-9917A57B4E6E}" destId="{C46F31EF-3085-42E0-A590-11AAFEACE76D}" srcOrd="0" destOrd="0" presId="urn:microsoft.com/office/officeart/2008/layout/HorizontalMultiLevelHierarchy"/>
    <dgm:cxn modelId="{A4F0FFC0-C68E-4983-9EC1-C3F61FE94A43}" type="presParOf" srcId="{C1C7E73F-4A0E-44BA-BB4E-9917A57B4E6E}" destId="{5ED2B610-3CAB-4DAD-9818-001DBD92F9DC}" srcOrd="1" destOrd="0" presId="urn:microsoft.com/office/officeart/2008/layout/HorizontalMultiLevelHierarchy"/>
    <dgm:cxn modelId="{0B6B79D5-5C7D-4064-9E4F-5FF4A159ACA3}" type="presParOf" srcId="{5ED2B610-3CAB-4DAD-9818-001DBD92F9DC}" destId="{72A5B2ED-194B-4AF2-B000-32A2498BD5A4}" srcOrd="0" destOrd="0" presId="urn:microsoft.com/office/officeart/2008/layout/HorizontalMultiLevelHierarchy"/>
    <dgm:cxn modelId="{F17A1B13-E6D7-43DE-BD8A-3F4B60B30222}" type="presParOf" srcId="{72A5B2ED-194B-4AF2-B000-32A2498BD5A4}" destId="{5ACA3BD7-90AC-4A0D-B50C-AE588A3E268D}" srcOrd="0" destOrd="0" presId="urn:microsoft.com/office/officeart/2008/layout/HorizontalMultiLevelHierarchy"/>
    <dgm:cxn modelId="{E3AADD14-A06B-45DC-803E-915000AF9261}" type="presParOf" srcId="{5ED2B610-3CAB-4DAD-9818-001DBD92F9DC}" destId="{59F9BE87-6951-47C4-8A10-4AB6BA0DA967}" srcOrd="1" destOrd="0" presId="urn:microsoft.com/office/officeart/2008/layout/HorizontalMultiLevelHierarchy"/>
    <dgm:cxn modelId="{25BF4E47-57A1-49ED-944E-6199E654388A}" type="presParOf" srcId="{59F9BE87-6951-47C4-8A10-4AB6BA0DA967}" destId="{3B3C6810-4248-45EB-B9B0-1B18AFD9AEFF}" srcOrd="0" destOrd="0" presId="urn:microsoft.com/office/officeart/2008/layout/HorizontalMultiLevelHierarchy"/>
    <dgm:cxn modelId="{E369E7AA-0161-477E-AB65-C27EAB870B3A}" type="presParOf" srcId="{59F9BE87-6951-47C4-8A10-4AB6BA0DA967}" destId="{897A8AC7-747D-4334-AF14-6468567EDA93}" srcOrd="1" destOrd="0" presId="urn:microsoft.com/office/officeart/2008/layout/HorizontalMultiLevelHierarchy"/>
    <dgm:cxn modelId="{78DA1DFE-17CC-4151-BC1A-27D3E67DD905}" type="presParOf" srcId="{5ED2B610-3CAB-4DAD-9818-001DBD92F9DC}" destId="{8A47FCAE-F3BA-400D-8712-056D4D4E7DE8}" srcOrd="2" destOrd="0" presId="urn:microsoft.com/office/officeart/2008/layout/HorizontalMultiLevelHierarchy"/>
    <dgm:cxn modelId="{D8FAAB56-1370-4A01-AC6D-BF0584890B0B}" type="presParOf" srcId="{8A47FCAE-F3BA-400D-8712-056D4D4E7DE8}" destId="{EF3F92C0-BB3C-4C5B-871A-79B9A99D96DB}" srcOrd="0" destOrd="0" presId="urn:microsoft.com/office/officeart/2008/layout/HorizontalMultiLevelHierarchy"/>
    <dgm:cxn modelId="{74E629DB-B970-4EEF-BDE0-FAF9AC8640B8}" type="presParOf" srcId="{5ED2B610-3CAB-4DAD-9818-001DBD92F9DC}" destId="{BE8073F2-8C62-4FE5-906C-79A13B9FE228}" srcOrd="3" destOrd="0" presId="urn:microsoft.com/office/officeart/2008/layout/HorizontalMultiLevelHierarchy"/>
    <dgm:cxn modelId="{381A99CA-C067-48F8-8904-1483AB350502}" type="presParOf" srcId="{BE8073F2-8C62-4FE5-906C-79A13B9FE228}" destId="{F461CB63-866C-4AC0-8F08-B49ECAD53A14}" srcOrd="0" destOrd="0" presId="urn:microsoft.com/office/officeart/2008/layout/HorizontalMultiLevelHierarchy"/>
    <dgm:cxn modelId="{EE261941-137B-4D3A-8212-FFCDE8EEF9F3}" type="presParOf" srcId="{BE8073F2-8C62-4FE5-906C-79A13B9FE228}" destId="{CE90981C-84A0-45FD-823A-6321135FF930}" srcOrd="1" destOrd="0" presId="urn:microsoft.com/office/officeart/2008/layout/HorizontalMultiLevelHierarchy"/>
    <dgm:cxn modelId="{64C43BB4-4EA0-4A1C-8813-86BA07805ADE}" type="presParOf" srcId="{5ED2B610-3CAB-4DAD-9818-001DBD92F9DC}" destId="{05C40790-FE35-4B5C-8BB8-E1987FE69E6E}" srcOrd="4" destOrd="0" presId="urn:microsoft.com/office/officeart/2008/layout/HorizontalMultiLevelHierarchy"/>
    <dgm:cxn modelId="{A649E2E7-8344-4DAD-8C62-7F455C8E1FE3}" type="presParOf" srcId="{05C40790-FE35-4B5C-8BB8-E1987FE69E6E}" destId="{E5C0E506-3149-435C-9770-DAAEA79C2813}" srcOrd="0" destOrd="0" presId="urn:microsoft.com/office/officeart/2008/layout/HorizontalMultiLevelHierarchy"/>
    <dgm:cxn modelId="{719FEA60-A53E-465C-9A56-B52A386CCE71}" type="presParOf" srcId="{5ED2B610-3CAB-4DAD-9818-001DBD92F9DC}" destId="{7BD000D0-F2B9-4EC1-96B5-146981A4E32D}" srcOrd="5" destOrd="0" presId="urn:microsoft.com/office/officeart/2008/layout/HorizontalMultiLevelHierarchy"/>
    <dgm:cxn modelId="{74944FE7-1602-47B4-9EFF-7F16ACF71C01}" type="presParOf" srcId="{7BD000D0-F2B9-4EC1-96B5-146981A4E32D}" destId="{7CCAFB45-C80A-4FA9-BF08-390829E71F04}" srcOrd="0" destOrd="0" presId="urn:microsoft.com/office/officeart/2008/layout/HorizontalMultiLevelHierarchy"/>
    <dgm:cxn modelId="{298284E7-DE82-40E1-A631-F7DF262339C3}" type="presParOf" srcId="{7BD000D0-F2B9-4EC1-96B5-146981A4E32D}" destId="{840DCB0C-D059-4475-9E1D-07EFAC6022E7}" srcOrd="1" destOrd="0" presId="urn:microsoft.com/office/officeart/2008/layout/HorizontalMultiLevelHierarchy"/>
    <dgm:cxn modelId="{D77C0C2D-F013-4F61-961C-03BFCBC2F37A}" type="presParOf" srcId="{5ED2B610-3CAB-4DAD-9818-001DBD92F9DC}" destId="{E901251E-35F1-44DC-9664-A48FE17709A2}" srcOrd="6" destOrd="0" presId="urn:microsoft.com/office/officeart/2008/layout/HorizontalMultiLevelHierarchy"/>
    <dgm:cxn modelId="{8013564B-030D-4DD7-ADF3-7BF9893D8B0B}" type="presParOf" srcId="{E901251E-35F1-44DC-9664-A48FE17709A2}" destId="{08CD1E36-B553-4E0E-B5A9-0AFDBD6CB908}" srcOrd="0" destOrd="0" presId="urn:microsoft.com/office/officeart/2008/layout/HorizontalMultiLevelHierarchy"/>
    <dgm:cxn modelId="{ADCE6D86-202E-434A-92C1-5046CF1F7E51}" type="presParOf" srcId="{5ED2B610-3CAB-4DAD-9818-001DBD92F9DC}" destId="{D6A2F5E7-8D73-4515-B5DB-F857CAB40082}" srcOrd="7" destOrd="0" presId="urn:microsoft.com/office/officeart/2008/layout/HorizontalMultiLevelHierarchy"/>
    <dgm:cxn modelId="{CBA5D140-C31D-4DAC-AF9C-7220E18B449C}" type="presParOf" srcId="{D6A2F5E7-8D73-4515-B5DB-F857CAB40082}" destId="{C63B2FBC-3506-429C-9A0B-593BC74A5A39}" srcOrd="0" destOrd="0" presId="urn:microsoft.com/office/officeart/2008/layout/HorizontalMultiLevelHierarchy"/>
    <dgm:cxn modelId="{5F079E53-6C13-49B1-A0A1-60F5D56D16D1}" type="presParOf" srcId="{D6A2F5E7-8D73-4515-B5DB-F857CAB40082}" destId="{D8EB8319-A728-471C-B8DE-B06A1D0EA6A0}" srcOrd="1" destOrd="0" presId="urn:microsoft.com/office/officeart/2008/layout/HorizontalMultiLevelHierarchy"/>
    <dgm:cxn modelId="{7B3AB23A-03F1-4919-B994-906659F9B479}" type="presParOf" srcId="{5ED2B610-3CAB-4DAD-9818-001DBD92F9DC}" destId="{0E0375BA-75C4-400F-ACC3-08A099221C8C}" srcOrd="8" destOrd="0" presId="urn:microsoft.com/office/officeart/2008/layout/HorizontalMultiLevelHierarchy"/>
    <dgm:cxn modelId="{38F478BC-97E3-4F5E-B4CF-98040F203266}" type="presParOf" srcId="{0E0375BA-75C4-400F-ACC3-08A099221C8C}" destId="{5565A30D-0C7A-4AF0-9F4A-C1F779258847}" srcOrd="0" destOrd="0" presId="urn:microsoft.com/office/officeart/2008/layout/HorizontalMultiLevelHierarchy"/>
    <dgm:cxn modelId="{3B1D1F6D-4742-4B55-A5D6-49668874174D}" type="presParOf" srcId="{5ED2B610-3CAB-4DAD-9818-001DBD92F9DC}" destId="{AE5D89C1-AE0D-4B32-991D-5477E7E59C62}" srcOrd="9" destOrd="0" presId="urn:microsoft.com/office/officeart/2008/layout/HorizontalMultiLevelHierarchy"/>
    <dgm:cxn modelId="{76606055-1CBB-4A18-A5F5-C9F95BAAEC8B}" type="presParOf" srcId="{AE5D89C1-AE0D-4B32-991D-5477E7E59C62}" destId="{0188AF3A-2620-4BAF-AA84-AC44F22F1FD9}" srcOrd="0" destOrd="0" presId="urn:microsoft.com/office/officeart/2008/layout/HorizontalMultiLevelHierarchy"/>
    <dgm:cxn modelId="{BD149F99-4328-4C94-80CC-E1C63778C557}" type="presParOf" srcId="{AE5D89C1-AE0D-4B32-991D-5477E7E59C62}" destId="{4215CF00-A44B-4628-AF0B-21D04B38E6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EBECA-3A49-40F1-A43B-2A740BF977C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0B29F60-8369-463A-9F08-7809A3C03C28}">
      <dgm:prSet phldrT="[Текст]" custT="1"/>
      <dgm:spPr/>
      <dgm:t>
        <a:bodyPr/>
        <a:lstStyle/>
        <a:p>
          <a:r>
            <a:rPr lang="ru-RU" sz="3600" dirty="0"/>
            <a:t>логика</a:t>
          </a:r>
          <a:endParaRPr lang="ru-KZ" sz="3600" dirty="0"/>
        </a:p>
      </dgm:t>
    </dgm:pt>
    <dgm:pt modelId="{648AD9CF-1E24-4BAD-9263-AA33915821E0}" type="parTrans" cxnId="{CFC93B93-AC1B-45C6-A894-085FC17B2AD2}">
      <dgm:prSet/>
      <dgm:spPr/>
      <dgm:t>
        <a:bodyPr/>
        <a:lstStyle/>
        <a:p>
          <a:endParaRPr lang="ru-KZ"/>
        </a:p>
      </dgm:t>
    </dgm:pt>
    <dgm:pt modelId="{ED4710D1-0313-47DB-BCF0-781AFD4501CC}" type="sibTrans" cxnId="{CFC93B93-AC1B-45C6-A894-085FC17B2AD2}">
      <dgm:prSet/>
      <dgm:spPr/>
      <dgm:t>
        <a:bodyPr/>
        <a:lstStyle/>
        <a:p>
          <a:endParaRPr lang="ru-KZ"/>
        </a:p>
      </dgm:t>
    </dgm:pt>
    <dgm:pt modelId="{EEC5CBD9-E910-4CF3-8330-9B16CB313BA9}">
      <dgm:prSet phldrT="[Текст]" custT="1"/>
      <dgm:spPr/>
      <dgm:t>
        <a:bodyPr/>
        <a:lstStyle/>
        <a:p>
          <a:r>
            <a:rPr lang="ru-RU" sz="3600" dirty="0"/>
            <a:t>задача</a:t>
          </a:r>
          <a:endParaRPr lang="ru-KZ" sz="3600" dirty="0"/>
        </a:p>
      </dgm:t>
    </dgm:pt>
    <dgm:pt modelId="{93E7C140-4961-429D-95B2-82F29D1263E5}" type="parTrans" cxnId="{3FD1A18B-17DF-4A3D-B70F-C5F1FBA491B9}">
      <dgm:prSet/>
      <dgm:spPr/>
      <dgm:t>
        <a:bodyPr/>
        <a:lstStyle/>
        <a:p>
          <a:endParaRPr lang="ru-KZ"/>
        </a:p>
      </dgm:t>
    </dgm:pt>
    <dgm:pt modelId="{9B4CC3B2-730B-44DD-82B8-A3B5E579BAE0}" type="sibTrans" cxnId="{3FD1A18B-17DF-4A3D-B70F-C5F1FBA491B9}">
      <dgm:prSet/>
      <dgm:spPr/>
      <dgm:t>
        <a:bodyPr/>
        <a:lstStyle/>
        <a:p>
          <a:endParaRPr lang="ru-KZ"/>
        </a:p>
      </dgm:t>
    </dgm:pt>
    <dgm:pt modelId="{A13524FF-3105-46C4-960A-76CFC1BD0320}">
      <dgm:prSet phldrT="[Текст]" custT="1"/>
      <dgm:spPr/>
      <dgm:t>
        <a:bodyPr/>
        <a:lstStyle/>
        <a:p>
          <a:r>
            <a:rPr lang="ru-RU" sz="2000" dirty="0"/>
            <a:t>Логическая задача</a:t>
          </a:r>
          <a:endParaRPr lang="ru-KZ" sz="2000" dirty="0"/>
        </a:p>
      </dgm:t>
    </dgm:pt>
    <dgm:pt modelId="{34727F7D-D340-4D0B-8067-C26201F0A0F8}" type="parTrans" cxnId="{84354E57-6C57-412B-A3D6-8EFD40F53A90}">
      <dgm:prSet/>
      <dgm:spPr/>
      <dgm:t>
        <a:bodyPr/>
        <a:lstStyle/>
        <a:p>
          <a:endParaRPr lang="ru-KZ"/>
        </a:p>
      </dgm:t>
    </dgm:pt>
    <dgm:pt modelId="{5851C9DA-70B2-4757-9163-1470B023EB53}" type="sibTrans" cxnId="{84354E57-6C57-412B-A3D6-8EFD40F53A90}">
      <dgm:prSet/>
      <dgm:spPr/>
      <dgm:t>
        <a:bodyPr/>
        <a:lstStyle/>
        <a:p>
          <a:endParaRPr lang="ru-KZ"/>
        </a:p>
      </dgm:t>
    </dgm:pt>
    <dgm:pt modelId="{00CA9EB4-92B3-41BE-B8BD-64061C62909C}" type="pres">
      <dgm:prSet presAssocID="{AF8EBECA-3A49-40F1-A43B-2A740BF977CF}" presName="linearFlow" presStyleCnt="0">
        <dgm:presLayoutVars>
          <dgm:dir/>
          <dgm:resizeHandles val="exact"/>
        </dgm:presLayoutVars>
      </dgm:prSet>
      <dgm:spPr/>
    </dgm:pt>
    <dgm:pt modelId="{4BFFED83-E280-4D0E-95DE-DDEE4800D397}" type="pres">
      <dgm:prSet presAssocID="{40B29F60-8369-463A-9F08-7809A3C03C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EE19C-56F4-40AD-A601-98C1F784EF69}" type="pres">
      <dgm:prSet presAssocID="{ED4710D1-0313-47DB-BCF0-781AFD4501CC}" presName="spacerL" presStyleCnt="0"/>
      <dgm:spPr/>
    </dgm:pt>
    <dgm:pt modelId="{0940A9D9-81F7-44D7-9422-C81EEF861D20}" type="pres">
      <dgm:prSet presAssocID="{ED4710D1-0313-47DB-BCF0-781AFD4501CC}" presName="sibTrans" presStyleLbl="sibTrans2D1" presStyleIdx="0" presStyleCnt="2" custScaleX="53587" custScaleY="63751"/>
      <dgm:spPr/>
      <dgm:t>
        <a:bodyPr/>
        <a:lstStyle/>
        <a:p>
          <a:endParaRPr lang="ru-RU"/>
        </a:p>
      </dgm:t>
    </dgm:pt>
    <dgm:pt modelId="{578C52D5-729C-425A-8DF1-EADC9EAF35D3}" type="pres">
      <dgm:prSet presAssocID="{ED4710D1-0313-47DB-BCF0-781AFD4501CC}" presName="spacerR" presStyleCnt="0"/>
      <dgm:spPr/>
    </dgm:pt>
    <dgm:pt modelId="{AC9A14B4-6081-4037-9587-B45AFF353673}" type="pres">
      <dgm:prSet presAssocID="{EEC5CBD9-E910-4CF3-8330-9B16CB313B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431ED-1027-4B99-A90F-AC8A4E6718A3}" type="pres">
      <dgm:prSet presAssocID="{9B4CC3B2-730B-44DD-82B8-A3B5E579BAE0}" presName="spacerL" presStyleCnt="0"/>
      <dgm:spPr/>
    </dgm:pt>
    <dgm:pt modelId="{0E13436E-B5C7-4240-A98D-0BFBFC940DB6}" type="pres">
      <dgm:prSet presAssocID="{9B4CC3B2-730B-44DD-82B8-A3B5E579BAE0}" presName="sibTrans" presStyleLbl="sibTrans2D1" presStyleIdx="1" presStyleCnt="2" custScaleX="40316" custScaleY="58508"/>
      <dgm:spPr/>
      <dgm:t>
        <a:bodyPr/>
        <a:lstStyle/>
        <a:p>
          <a:endParaRPr lang="ru-RU"/>
        </a:p>
      </dgm:t>
    </dgm:pt>
    <dgm:pt modelId="{A00781C4-856B-4670-B1F4-BBB17F558781}" type="pres">
      <dgm:prSet presAssocID="{9B4CC3B2-730B-44DD-82B8-A3B5E579BAE0}" presName="spacerR" presStyleCnt="0"/>
      <dgm:spPr/>
    </dgm:pt>
    <dgm:pt modelId="{21CAB7C4-A32C-4676-96EB-7BB7F20228F9}" type="pres">
      <dgm:prSet presAssocID="{A13524FF-3105-46C4-960A-76CFC1BD03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950114-1F6B-4C7E-86A8-6169FBF8B251}" type="presOf" srcId="{ED4710D1-0313-47DB-BCF0-781AFD4501CC}" destId="{0940A9D9-81F7-44D7-9422-C81EEF861D20}" srcOrd="0" destOrd="0" presId="urn:microsoft.com/office/officeart/2005/8/layout/equation1"/>
    <dgm:cxn modelId="{9681EBE8-CBC6-4E47-A312-324580DDE91C}" type="presOf" srcId="{40B29F60-8369-463A-9F08-7809A3C03C28}" destId="{4BFFED83-E280-4D0E-95DE-DDEE4800D397}" srcOrd="0" destOrd="0" presId="urn:microsoft.com/office/officeart/2005/8/layout/equation1"/>
    <dgm:cxn modelId="{84354E57-6C57-412B-A3D6-8EFD40F53A90}" srcId="{AF8EBECA-3A49-40F1-A43B-2A740BF977CF}" destId="{A13524FF-3105-46C4-960A-76CFC1BD0320}" srcOrd="2" destOrd="0" parTransId="{34727F7D-D340-4D0B-8067-C26201F0A0F8}" sibTransId="{5851C9DA-70B2-4757-9163-1470B023EB53}"/>
    <dgm:cxn modelId="{FFC90A73-18EF-4175-89AE-ABE424CE8A18}" type="presOf" srcId="{9B4CC3B2-730B-44DD-82B8-A3B5E579BAE0}" destId="{0E13436E-B5C7-4240-A98D-0BFBFC940DB6}" srcOrd="0" destOrd="0" presId="urn:microsoft.com/office/officeart/2005/8/layout/equation1"/>
    <dgm:cxn modelId="{F6E4B6C3-491B-49BF-829C-240C696C003E}" type="presOf" srcId="{EEC5CBD9-E910-4CF3-8330-9B16CB313BA9}" destId="{AC9A14B4-6081-4037-9587-B45AFF353673}" srcOrd="0" destOrd="0" presId="urn:microsoft.com/office/officeart/2005/8/layout/equation1"/>
    <dgm:cxn modelId="{3FD1A18B-17DF-4A3D-B70F-C5F1FBA491B9}" srcId="{AF8EBECA-3A49-40F1-A43B-2A740BF977CF}" destId="{EEC5CBD9-E910-4CF3-8330-9B16CB313BA9}" srcOrd="1" destOrd="0" parTransId="{93E7C140-4961-429D-95B2-82F29D1263E5}" sibTransId="{9B4CC3B2-730B-44DD-82B8-A3B5E579BAE0}"/>
    <dgm:cxn modelId="{3678CC78-46B4-45AD-9115-70D9BA7E523A}" type="presOf" srcId="{AF8EBECA-3A49-40F1-A43B-2A740BF977CF}" destId="{00CA9EB4-92B3-41BE-B8BD-64061C62909C}" srcOrd="0" destOrd="0" presId="urn:microsoft.com/office/officeart/2005/8/layout/equation1"/>
    <dgm:cxn modelId="{4D7C34E3-5037-4557-A479-8EE04A000C6F}" type="presOf" srcId="{A13524FF-3105-46C4-960A-76CFC1BD0320}" destId="{21CAB7C4-A32C-4676-96EB-7BB7F20228F9}" srcOrd="0" destOrd="0" presId="urn:microsoft.com/office/officeart/2005/8/layout/equation1"/>
    <dgm:cxn modelId="{CFC93B93-AC1B-45C6-A894-085FC17B2AD2}" srcId="{AF8EBECA-3A49-40F1-A43B-2A740BF977CF}" destId="{40B29F60-8369-463A-9F08-7809A3C03C28}" srcOrd="0" destOrd="0" parTransId="{648AD9CF-1E24-4BAD-9263-AA33915821E0}" sibTransId="{ED4710D1-0313-47DB-BCF0-781AFD4501CC}"/>
    <dgm:cxn modelId="{CAF00D51-096F-40F6-925F-590D8A462DDE}" type="presParOf" srcId="{00CA9EB4-92B3-41BE-B8BD-64061C62909C}" destId="{4BFFED83-E280-4D0E-95DE-DDEE4800D397}" srcOrd="0" destOrd="0" presId="urn:microsoft.com/office/officeart/2005/8/layout/equation1"/>
    <dgm:cxn modelId="{491CFC0E-8008-457C-8165-634E7E707C03}" type="presParOf" srcId="{00CA9EB4-92B3-41BE-B8BD-64061C62909C}" destId="{A7FEE19C-56F4-40AD-A601-98C1F784EF69}" srcOrd="1" destOrd="0" presId="urn:microsoft.com/office/officeart/2005/8/layout/equation1"/>
    <dgm:cxn modelId="{BF55BC96-D9FB-46BA-A2C0-56E4377E2E93}" type="presParOf" srcId="{00CA9EB4-92B3-41BE-B8BD-64061C62909C}" destId="{0940A9D9-81F7-44D7-9422-C81EEF861D20}" srcOrd="2" destOrd="0" presId="urn:microsoft.com/office/officeart/2005/8/layout/equation1"/>
    <dgm:cxn modelId="{07B272C3-8900-4BFD-8089-77F6B197B2E9}" type="presParOf" srcId="{00CA9EB4-92B3-41BE-B8BD-64061C62909C}" destId="{578C52D5-729C-425A-8DF1-EADC9EAF35D3}" srcOrd="3" destOrd="0" presId="urn:microsoft.com/office/officeart/2005/8/layout/equation1"/>
    <dgm:cxn modelId="{F5390620-1772-442F-9AFA-C50C76638D97}" type="presParOf" srcId="{00CA9EB4-92B3-41BE-B8BD-64061C62909C}" destId="{AC9A14B4-6081-4037-9587-B45AFF353673}" srcOrd="4" destOrd="0" presId="urn:microsoft.com/office/officeart/2005/8/layout/equation1"/>
    <dgm:cxn modelId="{5010245F-87B1-4C49-BD12-28FDFFA36064}" type="presParOf" srcId="{00CA9EB4-92B3-41BE-B8BD-64061C62909C}" destId="{468431ED-1027-4B99-A90F-AC8A4E6718A3}" srcOrd="5" destOrd="0" presId="urn:microsoft.com/office/officeart/2005/8/layout/equation1"/>
    <dgm:cxn modelId="{9002518A-A07E-4B4B-954E-8FF2B04698C0}" type="presParOf" srcId="{00CA9EB4-92B3-41BE-B8BD-64061C62909C}" destId="{0E13436E-B5C7-4240-A98D-0BFBFC940DB6}" srcOrd="6" destOrd="0" presId="urn:microsoft.com/office/officeart/2005/8/layout/equation1"/>
    <dgm:cxn modelId="{6C20655A-82AA-48C5-8628-46C6EE5CA541}" type="presParOf" srcId="{00CA9EB4-92B3-41BE-B8BD-64061C62909C}" destId="{A00781C4-856B-4670-B1F4-BBB17F558781}" srcOrd="7" destOrd="0" presId="urn:microsoft.com/office/officeart/2005/8/layout/equation1"/>
    <dgm:cxn modelId="{D94FC8C6-068D-4D70-9C3F-EE6D7BC3174E}" type="presParOf" srcId="{00CA9EB4-92B3-41BE-B8BD-64061C62909C}" destId="{21CAB7C4-A32C-4676-96EB-7BB7F20228F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3A5B0-3B7E-4C0D-8CF0-2E864F7670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7499094-9605-42B1-B157-1CC32656F9BA}">
      <dgm:prSet phldrT="[Текст]"/>
      <dgm:spPr/>
      <dgm:t>
        <a:bodyPr/>
        <a:lstStyle/>
        <a:p>
          <a:pPr>
            <a:buNone/>
          </a:pPr>
          <a:r>
            <a:rPr lang="ru-RU" b="1" dirty="0">
              <a:solidFill>
                <a:schemeClr val="bg1"/>
              </a:solidFill>
            </a:rPr>
            <a:t>не всегда требует вычислений</a:t>
          </a:r>
          <a:endParaRPr lang="ru-KZ" dirty="0">
            <a:solidFill>
              <a:schemeClr val="bg1"/>
            </a:solidFill>
          </a:endParaRPr>
        </a:p>
      </dgm:t>
    </dgm:pt>
    <dgm:pt modelId="{BA3FF6E6-60CA-472D-8E3C-3CCC8AD55875}" type="parTrans" cxnId="{A22D5E81-2BDC-4CFB-AE47-B41F1E9F5FD0}">
      <dgm:prSet/>
      <dgm:spPr/>
      <dgm:t>
        <a:bodyPr/>
        <a:lstStyle/>
        <a:p>
          <a:endParaRPr lang="ru-KZ"/>
        </a:p>
      </dgm:t>
    </dgm:pt>
    <dgm:pt modelId="{FD9B40F2-97B7-417A-B491-E93E80427F79}" type="sibTrans" cxnId="{A22D5E81-2BDC-4CFB-AE47-B41F1E9F5FD0}">
      <dgm:prSet/>
      <dgm:spPr/>
      <dgm:t>
        <a:bodyPr/>
        <a:lstStyle/>
        <a:p>
          <a:endParaRPr lang="ru-KZ"/>
        </a:p>
      </dgm:t>
    </dgm:pt>
    <dgm:pt modelId="{3A237C28-F374-4EC5-8A35-99E6BCD2017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носит занимательный характер </a:t>
          </a:r>
          <a:endParaRPr lang="ru-KZ" dirty="0">
            <a:solidFill>
              <a:schemeClr val="bg1"/>
            </a:solidFill>
          </a:endParaRPr>
        </a:p>
      </dgm:t>
    </dgm:pt>
    <dgm:pt modelId="{036D5A1B-EFA6-4A50-BFEC-9B7850729737}" type="parTrans" cxnId="{FD703A7E-E2D8-4B5F-80C7-D2A5A37909AD}">
      <dgm:prSet/>
      <dgm:spPr/>
      <dgm:t>
        <a:bodyPr/>
        <a:lstStyle/>
        <a:p>
          <a:endParaRPr lang="ru-KZ"/>
        </a:p>
      </dgm:t>
    </dgm:pt>
    <dgm:pt modelId="{92C3C0D2-C987-46FC-90DD-D3FB9A17D54E}" type="sibTrans" cxnId="{FD703A7E-E2D8-4B5F-80C7-D2A5A37909AD}">
      <dgm:prSet/>
      <dgm:spPr/>
      <dgm:t>
        <a:bodyPr/>
        <a:lstStyle/>
        <a:p>
          <a:endParaRPr lang="ru-KZ"/>
        </a:p>
      </dgm:t>
    </dgm:pt>
    <dgm:pt modelId="{C2A7DE88-1287-49FA-8405-944C00D9EE0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развивает логическое мышление</a:t>
          </a:r>
          <a:endParaRPr lang="ru-KZ" dirty="0">
            <a:solidFill>
              <a:schemeClr val="bg1"/>
            </a:solidFill>
          </a:endParaRPr>
        </a:p>
      </dgm:t>
    </dgm:pt>
    <dgm:pt modelId="{B8DA689C-635D-4BF6-B8E4-6D2C11051939}" type="parTrans" cxnId="{1012ED8E-5B59-4BDA-9ABF-620D6FDEABC4}">
      <dgm:prSet/>
      <dgm:spPr/>
      <dgm:t>
        <a:bodyPr/>
        <a:lstStyle/>
        <a:p>
          <a:endParaRPr lang="ru-KZ"/>
        </a:p>
      </dgm:t>
    </dgm:pt>
    <dgm:pt modelId="{F08B855A-374A-4B5F-AF16-20C005D537BC}" type="sibTrans" cxnId="{1012ED8E-5B59-4BDA-9ABF-620D6FDEABC4}">
      <dgm:prSet/>
      <dgm:spPr/>
      <dgm:t>
        <a:bodyPr/>
        <a:lstStyle/>
        <a:p>
          <a:endParaRPr lang="ru-KZ"/>
        </a:p>
      </dgm:t>
    </dgm:pt>
    <dgm:pt modelId="{A3E701D9-BFC8-462A-B230-4C163171138E}">
      <dgm:prSet/>
      <dgm:spPr/>
      <dgm:t>
        <a:bodyPr/>
        <a:lstStyle/>
        <a:p>
          <a:r>
            <a:rPr lang="ru-RU" b="1">
              <a:solidFill>
                <a:schemeClr val="bg1"/>
              </a:solidFill>
            </a:rPr>
            <a:t>способствует изучению основ любой другой науки</a:t>
          </a:r>
          <a:endParaRPr lang="ru-KZ"/>
        </a:p>
      </dgm:t>
    </dgm:pt>
    <dgm:pt modelId="{26B6B8ED-4D63-4369-8969-807B6D2E7FFF}" type="parTrans" cxnId="{14D64A76-D6B1-4657-8C63-E9ABD695104D}">
      <dgm:prSet/>
      <dgm:spPr/>
      <dgm:t>
        <a:bodyPr/>
        <a:lstStyle/>
        <a:p>
          <a:endParaRPr lang="ru-KZ"/>
        </a:p>
      </dgm:t>
    </dgm:pt>
    <dgm:pt modelId="{93B61757-037B-4C99-9EDE-7A76B0CC3C45}" type="sibTrans" cxnId="{14D64A76-D6B1-4657-8C63-E9ABD695104D}">
      <dgm:prSet/>
      <dgm:spPr/>
      <dgm:t>
        <a:bodyPr/>
        <a:lstStyle/>
        <a:p>
          <a:endParaRPr lang="ru-KZ"/>
        </a:p>
      </dgm:t>
    </dgm:pt>
    <dgm:pt modelId="{C7CD8B05-1F49-4E52-8CD0-1004A0FA6CAA}" type="pres">
      <dgm:prSet presAssocID="{EC03A5B0-3B7E-4C0D-8CF0-2E864F7670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BEE9DC-91E0-465E-A1D6-F980DEE69783}" type="pres">
      <dgm:prSet presAssocID="{87499094-9605-42B1-B157-1CC32656F9BA}" presName="parentLin" presStyleCnt="0"/>
      <dgm:spPr/>
    </dgm:pt>
    <dgm:pt modelId="{1138F3C0-9472-4F08-9302-5AE9B6C1D4FE}" type="pres">
      <dgm:prSet presAssocID="{87499094-9605-42B1-B157-1CC32656F9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8E9EA4-DF96-4A27-881C-CEFE663CDC13}" type="pres">
      <dgm:prSet presAssocID="{87499094-9605-42B1-B157-1CC32656F9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598A4-DC1D-4139-9CBA-417208FC1390}" type="pres">
      <dgm:prSet presAssocID="{87499094-9605-42B1-B157-1CC32656F9BA}" presName="negativeSpace" presStyleCnt="0"/>
      <dgm:spPr/>
    </dgm:pt>
    <dgm:pt modelId="{8739D26E-4658-43EE-9106-BB459F1C34C9}" type="pres">
      <dgm:prSet presAssocID="{87499094-9605-42B1-B157-1CC32656F9BA}" presName="childText" presStyleLbl="conFgAcc1" presStyleIdx="0" presStyleCnt="4">
        <dgm:presLayoutVars>
          <dgm:bulletEnabled val="1"/>
        </dgm:presLayoutVars>
      </dgm:prSet>
      <dgm:spPr/>
    </dgm:pt>
    <dgm:pt modelId="{877C6246-6C88-41DA-BA48-3F4E060FB0AF}" type="pres">
      <dgm:prSet presAssocID="{FD9B40F2-97B7-417A-B491-E93E80427F79}" presName="spaceBetweenRectangles" presStyleCnt="0"/>
      <dgm:spPr/>
    </dgm:pt>
    <dgm:pt modelId="{C8812C50-42DA-4CC8-A94F-DF1769766EE5}" type="pres">
      <dgm:prSet presAssocID="{3A237C28-F374-4EC5-8A35-99E6BCD20172}" presName="parentLin" presStyleCnt="0"/>
      <dgm:spPr/>
    </dgm:pt>
    <dgm:pt modelId="{90ADC3AC-D658-4947-BAF7-78AED0D3AA59}" type="pres">
      <dgm:prSet presAssocID="{3A237C28-F374-4EC5-8A35-99E6BCD2017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FEBC530-F6FE-446C-8411-A36CE5ACD003}" type="pres">
      <dgm:prSet presAssocID="{3A237C28-F374-4EC5-8A35-99E6BCD201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BFCFC-28CB-4B05-8EE6-6509405EF489}" type="pres">
      <dgm:prSet presAssocID="{3A237C28-F374-4EC5-8A35-99E6BCD20172}" presName="negativeSpace" presStyleCnt="0"/>
      <dgm:spPr/>
    </dgm:pt>
    <dgm:pt modelId="{32044A70-DA08-4A2A-B1B5-84730ACCAB74}" type="pres">
      <dgm:prSet presAssocID="{3A237C28-F374-4EC5-8A35-99E6BCD20172}" presName="childText" presStyleLbl="conFgAcc1" presStyleIdx="1" presStyleCnt="4">
        <dgm:presLayoutVars>
          <dgm:bulletEnabled val="1"/>
        </dgm:presLayoutVars>
      </dgm:prSet>
      <dgm:spPr/>
    </dgm:pt>
    <dgm:pt modelId="{48B69C6E-407F-43AE-AAD1-47EE970EF684}" type="pres">
      <dgm:prSet presAssocID="{92C3C0D2-C987-46FC-90DD-D3FB9A17D54E}" presName="spaceBetweenRectangles" presStyleCnt="0"/>
      <dgm:spPr/>
    </dgm:pt>
    <dgm:pt modelId="{7E89D312-9E0D-4E13-9EEE-817949167317}" type="pres">
      <dgm:prSet presAssocID="{C2A7DE88-1287-49FA-8405-944C00D9EE0B}" presName="parentLin" presStyleCnt="0"/>
      <dgm:spPr/>
    </dgm:pt>
    <dgm:pt modelId="{7FE37B6D-5293-4810-8470-039650719EAB}" type="pres">
      <dgm:prSet presAssocID="{C2A7DE88-1287-49FA-8405-944C00D9EE0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E060F8C-A2E4-42F8-B452-8E3ABA3B8734}" type="pres">
      <dgm:prSet presAssocID="{C2A7DE88-1287-49FA-8405-944C00D9EE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FC3E-F796-4F82-AEDC-7CF3E2FA8E8C}" type="pres">
      <dgm:prSet presAssocID="{C2A7DE88-1287-49FA-8405-944C00D9EE0B}" presName="negativeSpace" presStyleCnt="0"/>
      <dgm:spPr/>
    </dgm:pt>
    <dgm:pt modelId="{AB735832-A7CA-4B68-AA68-3C3E73929864}" type="pres">
      <dgm:prSet presAssocID="{C2A7DE88-1287-49FA-8405-944C00D9EE0B}" presName="childText" presStyleLbl="conFgAcc1" presStyleIdx="2" presStyleCnt="4">
        <dgm:presLayoutVars>
          <dgm:bulletEnabled val="1"/>
        </dgm:presLayoutVars>
      </dgm:prSet>
      <dgm:spPr/>
    </dgm:pt>
    <dgm:pt modelId="{528AF74F-EF2C-4D61-AE26-3267AE74D6E6}" type="pres">
      <dgm:prSet presAssocID="{F08B855A-374A-4B5F-AF16-20C005D537BC}" presName="spaceBetweenRectangles" presStyleCnt="0"/>
      <dgm:spPr/>
    </dgm:pt>
    <dgm:pt modelId="{00BFB7A8-6DE3-464C-8C23-37F1184BE5CD}" type="pres">
      <dgm:prSet presAssocID="{A3E701D9-BFC8-462A-B230-4C163171138E}" presName="parentLin" presStyleCnt="0"/>
      <dgm:spPr/>
    </dgm:pt>
    <dgm:pt modelId="{37F85A62-F5A6-4722-8065-A07D30FAF777}" type="pres">
      <dgm:prSet presAssocID="{A3E701D9-BFC8-462A-B230-4C163171138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B3BF152-C451-41B8-B7CF-967A4CE0309A}" type="pres">
      <dgm:prSet presAssocID="{A3E701D9-BFC8-462A-B230-4C16317113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D5D5E-C738-48EF-A754-FAF7D50FB4EA}" type="pres">
      <dgm:prSet presAssocID="{A3E701D9-BFC8-462A-B230-4C163171138E}" presName="negativeSpace" presStyleCnt="0"/>
      <dgm:spPr/>
    </dgm:pt>
    <dgm:pt modelId="{EF6CB468-44E4-4550-A7FB-F63A42905BBF}" type="pres">
      <dgm:prSet presAssocID="{A3E701D9-BFC8-462A-B230-4C16317113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2744B5B-99ED-4ECD-884B-202C077CDBBA}" type="presOf" srcId="{87499094-9605-42B1-B157-1CC32656F9BA}" destId="{DC8E9EA4-DF96-4A27-881C-CEFE663CDC13}" srcOrd="1" destOrd="0" presId="urn:microsoft.com/office/officeart/2005/8/layout/list1"/>
    <dgm:cxn modelId="{E8799BEC-3591-42F3-BE1C-4A6D18672845}" type="presOf" srcId="{A3E701D9-BFC8-462A-B230-4C163171138E}" destId="{37F85A62-F5A6-4722-8065-A07D30FAF777}" srcOrd="0" destOrd="0" presId="urn:microsoft.com/office/officeart/2005/8/layout/list1"/>
    <dgm:cxn modelId="{10DFD8C8-61E5-4ADB-A253-C735819030DB}" type="presOf" srcId="{3A237C28-F374-4EC5-8A35-99E6BCD20172}" destId="{90ADC3AC-D658-4947-BAF7-78AED0D3AA59}" srcOrd="0" destOrd="0" presId="urn:microsoft.com/office/officeart/2005/8/layout/list1"/>
    <dgm:cxn modelId="{17444D56-7C59-417A-8836-834C51CD20B9}" type="presOf" srcId="{C2A7DE88-1287-49FA-8405-944C00D9EE0B}" destId="{7FE37B6D-5293-4810-8470-039650719EAB}" srcOrd="0" destOrd="0" presId="urn:microsoft.com/office/officeart/2005/8/layout/list1"/>
    <dgm:cxn modelId="{14D64A76-D6B1-4657-8C63-E9ABD695104D}" srcId="{EC03A5B0-3B7E-4C0D-8CF0-2E864F7670EA}" destId="{A3E701D9-BFC8-462A-B230-4C163171138E}" srcOrd="3" destOrd="0" parTransId="{26B6B8ED-4D63-4369-8969-807B6D2E7FFF}" sibTransId="{93B61757-037B-4C99-9EDE-7A76B0CC3C45}"/>
    <dgm:cxn modelId="{FD703A7E-E2D8-4B5F-80C7-D2A5A37909AD}" srcId="{EC03A5B0-3B7E-4C0D-8CF0-2E864F7670EA}" destId="{3A237C28-F374-4EC5-8A35-99E6BCD20172}" srcOrd="1" destOrd="0" parTransId="{036D5A1B-EFA6-4A50-BFEC-9B7850729737}" sibTransId="{92C3C0D2-C987-46FC-90DD-D3FB9A17D54E}"/>
    <dgm:cxn modelId="{BE5C0296-12A2-4AB5-9480-F8F54E7B7079}" type="presOf" srcId="{3A237C28-F374-4EC5-8A35-99E6BCD20172}" destId="{3FEBC530-F6FE-446C-8411-A36CE5ACD003}" srcOrd="1" destOrd="0" presId="urn:microsoft.com/office/officeart/2005/8/layout/list1"/>
    <dgm:cxn modelId="{AC8C444D-981B-4026-ADF9-AA7F99F8EC66}" type="presOf" srcId="{C2A7DE88-1287-49FA-8405-944C00D9EE0B}" destId="{FE060F8C-A2E4-42F8-B452-8E3ABA3B8734}" srcOrd="1" destOrd="0" presId="urn:microsoft.com/office/officeart/2005/8/layout/list1"/>
    <dgm:cxn modelId="{2F034234-439B-4137-8458-AA75ED5F7366}" type="presOf" srcId="{87499094-9605-42B1-B157-1CC32656F9BA}" destId="{1138F3C0-9472-4F08-9302-5AE9B6C1D4FE}" srcOrd="0" destOrd="0" presId="urn:microsoft.com/office/officeart/2005/8/layout/list1"/>
    <dgm:cxn modelId="{A22D5E81-2BDC-4CFB-AE47-B41F1E9F5FD0}" srcId="{EC03A5B0-3B7E-4C0D-8CF0-2E864F7670EA}" destId="{87499094-9605-42B1-B157-1CC32656F9BA}" srcOrd="0" destOrd="0" parTransId="{BA3FF6E6-60CA-472D-8E3C-3CCC8AD55875}" sibTransId="{FD9B40F2-97B7-417A-B491-E93E80427F79}"/>
    <dgm:cxn modelId="{CFCBE706-C7B6-4A06-90F8-94E9B491DAF5}" type="presOf" srcId="{A3E701D9-BFC8-462A-B230-4C163171138E}" destId="{9B3BF152-C451-41B8-B7CF-967A4CE0309A}" srcOrd="1" destOrd="0" presId="urn:microsoft.com/office/officeart/2005/8/layout/list1"/>
    <dgm:cxn modelId="{2953A0B7-ABD9-40AC-A95B-5A3DE72EF63E}" type="presOf" srcId="{EC03A5B0-3B7E-4C0D-8CF0-2E864F7670EA}" destId="{C7CD8B05-1F49-4E52-8CD0-1004A0FA6CAA}" srcOrd="0" destOrd="0" presId="urn:microsoft.com/office/officeart/2005/8/layout/list1"/>
    <dgm:cxn modelId="{1012ED8E-5B59-4BDA-9ABF-620D6FDEABC4}" srcId="{EC03A5B0-3B7E-4C0D-8CF0-2E864F7670EA}" destId="{C2A7DE88-1287-49FA-8405-944C00D9EE0B}" srcOrd="2" destOrd="0" parTransId="{B8DA689C-635D-4BF6-B8E4-6D2C11051939}" sibTransId="{F08B855A-374A-4B5F-AF16-20C005D537BC}"/>
    <dgm:cxn modelId="{AF89691E-4379-4A6A-BC12-06CEE2101941}" type="presParOf" srcId="{C7CD8B05-1F49-4E52-8CD0-1004A0FA6CAA}" destId="{3BBEE9DC-91E0-465E-A1D6-F980DEE69783}" srcOrd="0" destOrd="0" presId="urn:microsoft.com/office/officeart/2005/8/layout/list1"/>
    <dgm:cxn modelId="{CA3F8F80-CD2F-4A1B-B7DB-72855044196E}" type="presParOf" srcId="{3BBEE9DC-91E0-465E-A1D6-F980DEE69783}" destId="{1138F3C0-9472-4F08-9302-5AE9B6C1D4FE}" srcOrd="0" destOrd="0" presId="urn:microsoft.com/office/officeart/2005/8/layout/list1"/>
    <dgm:cxn modelId="{CE305630-1F16-4163-A1DA-6388829DA8DF}" type="presParOf" srcId="{3BBEE9DC-91E0-465E-A1D6-F980DEE69783}" destId="{DC8E9EA4-DF96-4A27-881C-CEFE663CDC13}" srcOrd="1" destOrd="0" presId="urn:microsoft.com/office/officeart/2005/8/layout/list1"/>
    <dgm:cxn modelId="{16CD6143-DD3C-4A92-913C-964AC755E2E1}" type="presParOf" srcId="{C7CD8B05-1F49-4E52-8CD0-1004A0FA6CAA}" destId="{0BC598A4-DC1D-4139-9CBA-417208FC1390}" srcOrd="1" destOrd="0" presId="urn:microsoft.com/office/officeart/2005/8/layout/list1"/>
    <dgm:cxn modelId="{435BF44F-9095-44AC-95DC-82190084E900}" type="presParOf" srcId="{C7CD8B05-1F49-4E52-8CD0-1004A0FA6CAA}" destId="{8739D26E-4658-43EE-9106-BB459F1C34C9}" srcOrd="2" destOrd="0" presId="urn:microsoft.com/office/officeart/2005/8/layout/list1"/>
    <dgm:cxn modelId="{C4A535F8-3A6E-424A-81DF-BD4352C3381A}" type="presParOf" srcId="{C7CD8B05-1F49-4E52-8CD0-1004A0FA6CAA}" destId="{877C6246-6C88-41DA-BA48-3F4E060FB0AF}" srcOrd="3" destOrd="0" presId="urn:microsoft.com/office/officeart/2005/8/layout/list1"/>
    <dgm:cxn modelId="{5D440061-D17F-477E-88FE-20D0C6D81333}" type="presParOf" srcId="{C7CD8B05-1F49-4E52-8CD0-1004A0FA6CAA}" destId="{C8812C50-42DA-4CC8-A94F-DF1769766EE5}" srcOrd="4" destOrd="0" presId="urn:microsoft.com/office/officeart/2005/8/layout/list1"/>
    <dgm:cxn modelId="{92ACB7FA-6B69-4F71-BB07-EDC409B28DF1}" type="presParOf" srcId="{C8812C50-42DA-4CC8-A94F-DF1769766EE5}" destId="{90ADC3AC-D658-4947-BAF7-78AED0D3AA59}" srcOrd="0" destOrd="0" presId="urn:microsoft.com/office/officeart/2005/8/layout/list1"/>
    <dgm:cxn modelId="{986B54BE-21C3-43BF-BC4E-091766F6735A}" type="presParOf" srcId="{C8812C50-42DA-4CC8-A94F-DF1769766EE5}" destId="{3FEBC530-F6FE-446C-8411-A36CE5ACD003}" srcOrd="1" destOrd="0" presId="urn:microsoft.com/office/officeart/2005/8/layout/list1"/>
    <dgm:cxn modelId="{D8929592-34C4-4294-B722-11AAF104A6DA}" type="presParOf" srcId="{C7CD8B05-1F49-4E52-8CD0-1004A0FA6CAA}" destId="{A07BFCFC-28CB-4B05-8EE6-6509405EF489}" srcOrd="5" destOrd="0" presId="urn:microsoft.com/office/officeart/2005/8/layout/list1"/>
    <dgm:cxn modelId="{91BA0152-68B4-4AA0-ABA0-465C5059F6D3}" type="presParOf" srcId="{C7CD8B05-1F49-4E52-8CD0-1004A0FA6CAA}" destId="{32044A70-DA08-4A2A-B1B5-84730ACCAB74}" srcOrd="6" destOrd="0" presId="urn:microsoft.com/office/officeart/2005/8/layout/list1"/>
    <dgm:cxn modelId="{5CFEADC0-1A58-4C11-B44B-B8A8BDF2BEE7}" type="presParOf" srcId="{C7CD8B05-1F49-4E52-8CD0-1004A0FA6CAA}" destId="{48B69C6E-407F-43AE-AAD1-47EE970EF684}" srcOrd="7" destOrd="0" presId="urn:microsoft.com/office/officeart/2005/8/layout/list1"/>
    <dgm:cxn modelId="{76A406A8-3B05-4927-9492-F1713F8ED2F5}" type="presParOf" srcId="{C7CD8B05-1F49-4E52-8CD0-1004A0FA6CAA}" destId="{7E89D312-9E0D-4E13-9EEE-817949167317}" srcOrd="8" destOrd="0" presId="urn:microsoft.com/office/officeart/2005/8/layout/list1"/>
    <dgm:cxn modelId="{DB54CE36-E730-4220-867C-8E3EB2C89A5A}" type="presParOf" srcId="{7E89D312-9E0D-4E13-9EEE-817949167317}" destId="{7FE37B6D-5293-4810-8470-039650719EAB}" srcOrd="0" destOrd="0" presId="urn:microsoft.com/office/officeart/2005/8/layout/list1"/>
    <dgm:cxn modelId="{4B1E7F53-BA82-4B29-BE73-0594E3AD8281}" type="presParOf" srcId="{7E89D312-9E0D-4E13-9EEE-817949167317}" destId="{FE060F8C-A2E4-42F8-B452-8E3ABA3B8734}" srcOrd="1" destOrd="0" presId="urn:microsoft.com/office/officeart/2005/8/layout/list1"/>
    <dgm:cxn modelId="{6EC79F9B-F236-4FC5-A12A-EEB82EF6D19A}" type="presParOf" srcId="{C7CD8B05-1F49-4E52-8CD0-1004A0FA6CAA}" destId="{76CBFC3E-F796-4F82-AEDC-7CF3E2FA8E8C}" srcOrd="9" destOrd="0" presId="urn:microsoft.com/office/officeart/2005/8/layout/list1"/>
    <dgm:cxn modelId="{BD718468-177E-4DCC-952B-D431360B9CAC}" type="presParOf" srcId="{C7CD8B05-1F49-4E52-8CD0-1004A0FA6CAA}" destId="{AB735832-A7CA-4B68-AA68-3C3E73929864}" srcOrd="10" destOrd="0" presId="urn:microsoft.com/office/officeart/2005/8/layout/list1"/>
    <dgm:cxn modelId="{C1C9058E-6D07-460B-94A5-65238A4C15B9}" type="presParOf" srcId="{C7CD8B05-1F49-4E52-8CD0-1004A0FA6CAA}" destId="{528AF74F-EF2C-4D61-AE26-3267AE74D6E6}" srcOrd="11" destOrd="0" presId="urn:microsoft.com/office/officeart/2005/8/layout/list1"/>
    <dgm:cxn modelId="{3411A102-298E-44DD-A385-CAC3AF74224F}" type="presParOf" srcId="{C7CD8B05-1F49-4E52-8CD0-1004A0FA6CAA}" destId="{00BFB7A8-6DE3-464C-8C23-37F1184BE5CD}" srcOrd="12" destOrd="0" presId="urn:microsoft.com/office/officeart/2005/8/layout/list1"/>
    <dgm:cxn modelId="{DE9A6C73-188B-441F-A4E0-247E4391761B}" type="presParOf" srcId="{00BFB7A8-6DE3-464C-8C23-37F1184BE5CD}" destId="{37F85A62-F5A6-4722-8065-A07D30FAF777}" srcOrd="0" destOrd="0" presId="urn:microsoft.com/office/officeart/2005/8/layout/list1"/>
    <dgm:cxn modelId="{F9FF62A7-0A6D-45B4-92B6-E624B224D32F}" type="presParOf" srcId="{00BFB7A8-6DE3-464C-8C23-37F1184BE5CD}" destId="{9B3BF152-C451-41B8-B7CF-967A4CE0309A}" srcOrd="1" destOrd="0" presId="urn:microsoft.com/office/officeart/2005/8/layout/list1"/>
    <dgm:cxn modelId="{E9E3D8C2-980C-4EA1-AFCE-59ECBF28BAD6}" type="presParOf" srcId="{C7CD8B05-1F49-4E52-8CD0-1004A0FA6CAA}" destId="{D8CD5D5E-C738-48EF-A754-FAF7D50FB4EA}" srcOrd="13" destOrd="0" presId="urn:microsoft.com/office/officeart/2005/8/layout/list1"/>
    <dgm:cxn modelId="{CD7A897C-4899-4123-940E-2D6918784A0E}" type="presParOf" srcId="{C7CD8B05-1F49-4E52-8CD0-1004A0FA6CAA}" destId="{EF6CB468-44E4-4550-A7FB-F63A42905B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A1E39-A368-42EC-922A-95990905AB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F10FDA56-BD25-43B7-A574-6103804747AB}">
      <dgm:prSet phldrT="[Текст]" custT="1"/>
      <dgm:spPr/>
      <dgm:t>
        <a:bodyPr/>
        <a:lstStyle/>
        <a:p>
          <a:r>
            <a:rPr lang="ru-RU" sz="6600" b="1" dirty="0"/>
            <a:t>Комбинаторика</a:t>
          </a:r>
          <a:endParaRPr lang="ru-KZ" sz="6600" b="1" dirty="0"/>
        </a:p>
      </dgm:t>
    </dgm:pt>
    <dgm:pt modelId="{1A1AA481-7AA0-44CD-BA0A-EB20C28BB5D2}" type="parTrans" cxnId="{DB8B4CC9-FD5A-47D4-916D-54EB3322CF57}">
      <dgm:prSet/>
      <dgm:spPr/>
      <dgm:t>
        <a:bodyPr/>
        <a:lstStyle/>
        <a:p>
          <a:endParaRPr lang="ru-KZ"/>
        </a:p>
      </dgm:t>
    </dgm:pt>
    <dgm:pt modelId="{53050041-57CA-452B-B07F-49794C9CDBFF}" type="sibTrans" cxnId="{DB8B4CC9-FD5A-47D4-916D-54EB3322CF57}">
      <dgm:prSet/>
      <dgm:spPr/>
      <dgm:t>
        <a:bodyPr/>
        <a:lstStyle/>
        <a:p>
          <a:endParaRPr lang="ru-KZ"/>
        </a:p>
      </dgm:t>
    </dgm:pt>
    <dgm:pt modelId="{E9311B55-A6D8-4C81-A6F2-03CB064342F9}">
      <dgm:prSet phldrT="[Текст]"/>
      <dgm:spPr/>
      <dgm:t>
        <a:bodyPr/>
        <a:lstStyle/>
        <a:p>
          <a:r>
            <a:rPr lang="ru-RU" b="1" i="0" dirty="0">
              <a:solidFill>
                <a:schemeClr val="bg1"/>
              </a:solidFill>
              <a:effectLst/>
              <a:latin typeface="Trebuchet MS" pitchFamily="34" charset="0"/>
            </a:rPr>
            <a:t>Задачи выбора</a:t>
          </a:r>
          <a:endParaRPr lang="ru-KZ" dirty="0">
            <a:solidFill>
              <a:schemeClr val="bg1"/>
            </a:solidFill>
          </a:endParaRPr>
        </a:p>
      </dgm:t>
    </dgm:pt>
    <dgm:pt modelId="{7EBB93B4-7CC1-430E-ACF9-3FF2CDBB70F9}" type="parTrans" cxnId="{FEABEA98-269B-4E53-A9A8-61EBCB94FC26}">
      <dgm:prSet/>
      <dgm:spPr/>
      <dgm:t>
        <a:bodyPr/>
        <a:lstStyle/>
        <a:p>
          <a:endParaRPr lang="ru-KZ"/>
        </a:p>
      </dgm:t>
    </dgm:pt>
    <dgm:pt modelId="{5378EBBB-CFA5-4D76-BD57-ABF2955BAFAD}" type="sibTrans" cxnId="{FEABEA98-269B-4E53-A9A8-61EBCB94FC26}">
      <dgm:prSet/>
      <dgm:spPr/>
      <dgm:t>
        <a:bodyPr/>
        <a:lstStyle/>
        <a:p>
          <a:endParaRPr lang="ru-KZ"/>
        </a:p>
      </dgm:t>
    </dgm:pt>
    <dgm:pt modelId="{3E891B18-3364-43EA-8517-97F833288928}">
      <dgm:prSet phldrT="[Текст]"/>
      <dgm:spPr/>
      <dgm:t>
        <a:bodyPr/>
        <a:lstStyle/>
        <a:p>
          <a:r>
            <a:rPr lang="ru-RU" b="1" i="0" dirty="0">
              <a:solidFill>
                <a:schemeClr val="bg1"/>
              </a:solidFill>
              <a:effectLst/>
              <a:latin typeface="Trebuchet MS" pitchFamily="34" charset="0"/>
            </a:rPr>
            <a:t>Задачи расположения элементов в соответствии с заданными правилами</a:t>
          </a:r>
          <a:endParaRPr lang="ru-KZ" dirty="0">
            <a:solidFill>
              <a:schemeClr val="bg1"/>
            </a:solidFill>
          </a:endParaRPr>
        </a:p>
      </dgm:t>
    </dgm:pt>
    <dgm:pt modelId="{8E3F4693-B2FE-4B7A-B081-18DB75FE4314}" type="parTrans" cxnId="{5023BEF0-7308-4255-BE41-7E2BA35FFDD8}">
      <dgm:prSet/>
      <dgm:spPr/>
      <dgm:t>
        <a:bodyPr/>
        <a:lstStyle/>
        <a:p>
          <a:endParaRPr lang="ru-KZ"/>
        </a:p>
      </dgm:t>
    </dgm:pt>
    <dgm:pt modelId="{4866C4CF-787F-44EC-B08D-28B84A71B536}" type="sibTrans" cxnId="{5023BEF0-7308-4255-BE41-7E2BA35FFDD8}">
      <dgm:prSet/>
      <dgm:spPr/>
      <dgm:t>
        <a:bodyPr/>
        <a:lstStyle/>
        <a:p>
          <a:endParaRPr lang="ru-KZ"/>
        </a:p>
      </dgm:t>
    </dgm:pt>
    <dgm:pt modelId="{7E63BDEB-BE18-444A-9B55-07DC0BBE4B29}" type="pres">
      <dgm:prSet presAssocID="{100A1E39-A368-42EC-922A-95990905AB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DA2965-FBB1-4372-94C9-DAF6254E5EF5}" type="pres">
      <dgm:prSet presAssocID="{F10FDA56-BD25-43B7-A574-6103804747AB}" presName="hierRoot1" presStyleCnt="0">
        <dgm:presLayoutVars>
          <dgm:hierBranch val="init"/>
        </dgm:presLayoutVars>
      </dgm:prSet>
      <dgm:spPr/>
    </dgm:pt>
    <dgm:pt modelId="{1B37EAB8-8A2D-4F2D-B51E-8DC81E1E5C17}" type="pres">
      <dgm:prSet presAssocID="{F10FDA56-BD25-43B7-A574-6103804747AB}" presName="rootComposite1" presStyleCnt="0"/>
      <dgm:spPr/>
    </dgm:pt>
    <dgm:pt modelId="{6098F6B1-073C-4F8D-AD1F-F2B318C69625}" type="pres">
      <dgm:prSet presAssocID="{F10FDA56-BD25-43B7-A574-6103804747AB}" presName="rootText1" presStyleLbl="node0" presStyleIdx="0" presStyleCnt="1" custScaleX="202909" custScaleY="118882" custLinFactNeighborX="2085" custLinFactNeighborY="-38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251B8-F470-4687-B331-E3840EFD81A4}" type="pres">
      <dgm:prSet presAssocID="{F10FDA56-BD25-43B7-A574-6103804747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25600B-D6F0-4268-AD76-63CE7B1E5D78}" type="pres">
      <dgm:prSet presAssocID="{F10FDA56-BD25-43B7-A574-6103804747AB}" presName="hierChild2" presStyleCnt="0"/>
      <dgm:spPr/>
    </dgm:pt>
    <dgm:pt modelId="{20941709-594D-418C-ABB8-E087A4C0E36A}" type="pres">
      <dgm:prSet presAssocID="{7EBB93B4-7CC1-430E-ACF9-3FF2CDBB70F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38E3712-D0D9-453C-9E37-30BC980359F5}" type="pres">
      <dgm:prSet presAssocID="{E9311B55-A6D8-4C81-A6F2-03CB064342F9}" presName="hierRoot2" presStyleCnt="0">
        <dgm:presLayoutVars>
          <dgm:hierBranch val="init"/>
        </dgm:presLayoutVars>
      </dgm:prSet>
      <dgm:spPr/>
    </dgm:pt>
    <dgm:pt modelId="{BEDAA32F-FB90-4287-AAAE-5FABDC356FB5}" type="pres">
      <dgm:prSet presAssocID="{E9311B55-A6D8-4C81-A6F2-03CB064342F9}" presName="rootComposite" presStyleCnt="0"/>
      <dgm:spPr/>
    </dgm:pt>
    <dgm:pt modelId="{AA44DCFD-DB86-49BE-BAD1-512509D65C84}" type="pres">
      <dgm:prSet presAssocID="{E9311B55-A6D8-4C81-A6F2-03CB064342F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37F0F-7EF7-4F93-AF0D-89B906761853}" type="pres">
      <dgm:prSet presAssocID="{E9311B55-A6D8-4C81-A6F2-03CB064342F9}" presName="rootConnector" presStyleLbl="node2" presStyleIdx="0" presStyleCnt="2"/>
      <dgm:spPr/>
      <dgm:t>
        <a:bodyPr/>
        <a:lstStyle/>
        <a:p>
          <a:endParaRPr lang="ru-RU"/>
        </a:p>
      </dgm:t>
    </dgm:pt>
    <dgm:pt modelId="{5445A01F-707F-49DA-A160-C368D7B3B589}" type="pres">
      <dgm:prSet presAssocID="{E9311B55-A6D8-4C81-A6F2-03CB064342F9}" presName="hierChild4" presStyleCnt="0"/>
      <dgm:spPr/>
    </dgm:pt>
    <dgm:pt modelId="{DB3976AD-46BC-442B-AD0C-945DC236C778}" type="pres">
      <dgm:prSet presAssocID="{E9311B55-A6D8-4C81-A6F2-03CB064342F9}" presName="hierChild5" presStyleCnt="0"/>
      <dgm:spPr/>
    </dgm:pt>
    <dgm:pt modelId="{5217F1B0-F301-432B-8B30-0D04814B4894}" type="pres">
      <dgm:prSet presAssocID="{8E3F4693-B2FE-4B7A-B081-18DB75FE431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A5D56F5-71C3-4844-B862-F25BF6886699}" type="pres">
      <dgm:prSet presAssocID="{3E891B18-3364-43EA-8517-97F833288928}" presName="hierRoot2" presStyleCnt="0">
        <dgm:presLayoutVars>
          <dgm:hierBranch val="init"/>
        </dgm:presLayoutVars>
      </dgm:prSet>
      <dgm:spPr/>
    </dgm:pt>
    <dgm:pt modelId="{9C07E0BE-4DB3-43CC-8E49-D1F16B032052}" type="pres">
      <dgm:prSet presAssocID="{3E891B18-3364-43EA-8517-97F833288928}" presName="rootComposite" presStyleCnt="0"/>
      <dgm:spPr/>
    </dgm:pt>
    <dgm:pt modelId="{9C685C2D-1F42-4EE5-95D1-4F539745E78A}" type="pres">
      <dgm:prSet presAssocID="{3E891B18-3364-43EA-8517-97F833288928}" presName="rootText" presStyleLbl="node2" presStyleIdx="1" presStyleCnt="2" custScaleX="124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6469C-F8C0-4E26-B0C9-FE963A919C69}" type="pres">
      <dgm:prSet presAssocID="{3E891B18-3364-43EA-8517-97F833288928}" presName="rootConnector" presStyleLbl="node2" presStyleIdx="1" presStyleCnt="2"/>
      <dgm:spPr/>
      <dgm:t>
        <a:bodyPr/>
        <a:lstStyle/>
        <a:p>
          <a:endParaRPr lang="ru-RU"/>
        </a:p>
      </dgm:t>
    </dgm:pt>
    <dgm:pt modelId="{1534EA79-3C4D-4BB2-9B20-F0C623ED7B31}" type="pres">
      <dgm:prSet presAssocID="{3E891B18-3364-43EA-8517-97F833288928}" presName="hierChild4" presStyleCnt="0"/>
      <dgm:spPr/>
    </dgm:pt>
    <dgm:pt modelId="{C29FD9DF-945D-42F1-AE96-0CACEE505303}" type="pres">
      <dgm:prSet presAssocID="{3E891B18-3364-43EA-8517-97F833288928}" presName="hierChild5" presStyleCnt="0"/>
      <dgm:spPr/>
    </dgm:pt>
    <dgm:pt modelId="{CD53B1F9-3933-49EE-AD4D-E395539B3F74}" type="pres">
      <dgm:prSet presAssocID="{F10FDA56-BD25-43B7-A574-6103804747AB}" presName="hierChild3" presStyleCnt="0"/>
      <dgm:spPr/>
    </dgm:pt>
  </dgm:ptLst>
  <dgm:cxnLst>
    <dgm:cxn modelId="{5023BEF0-7308-4255-BE41-7E2BA35FFDD8}" srcId="{F10FDA56-BD25-43B7-A574-6103804747AB}" destId="{3E891B18-3364-43EA-8517-97F833288928}" srcOrd="1" destOrd="0" parTransId="{8E3F4693-B2FE-4B7A-B081-18DB75FE4314}" sibTransId="{4866C4CF-787F-44EC-B08D-28B84A71B536}"/>
    <dgm:cxn modelId="{B5B9B078-C7AA-43CE-BF8B-2B88FF61A39A}" type="presOf" srcId="{3E891B18-3364-43EA-8517-97F833288928}" destId="{21F6469C-F8C0-4E26-B0C9-FE963A919C69}" srcOrd="1" destOrd="0" presId="urn:microsoft.com/office/officeart/2005/8/layout/orgChart1"/>
    <dgm:cxn modelId="{FEABEA98-269B-4E53-A9A8-61EBCB94FC26}" srcId="{F10FDA56-BD25-43B7-A574-6103804747AB}" destId="{E9311B55-A6D8-4C81-A6F2-03CB064342F9}" srcOrd="0" destOrd="0" parTransId="{7EBB93B4-7CC1-430E-ACF9-3FF2CDBB70F9}" sibTransId="{5378EBBB-CFA5-4D76-BD57-ABF2955BAFAD}"/>
    <dgm:cxn modelId="{DB8B4CC9-FD5A-47D4-916D-54EB3322CF57}" srcId="{100A1E39-A368-42EC-922A-95990905AB01}" destId="{F10FDA56-BD25-43B7-A574-6103804747AB}" srcOrd="0" destOrd="0" parTransId="{1A1AA481-7AA0-44CD-BA0A-EB20C28BB5D2}" sibTransId="{53050041-57CA-452B-B07F-49794C9CDBFF}"/>
    <dgm:cxn modelId="{55A63D6D-130B-4E88-8DC1-EC91C28FDDF5}" type="presOf" srcId="{F10FDA56-BD25-43B7-A574-6103804747AB}" destId="{F8C251B8-F470-4687-B331-E3840EFD81A4}" srcOrd="1" destOrd="0" presId="urn:microsoft.com/office/officeart/2005/8/layout/orgChart1"/>
    <dgm:cxn modelId="{2385D260-2DCA-45F7-A5CF-B0229723270D}" type="presOf" srcId="{F10FDA56-BD25-43B7-A574-6103804747AB}" destId="{6098F6B1-073C-4F8D-AD1F-F2B318C69625}" srcOrd="0" destOrd="0" presId="urn:microsoft.com/office/officeart/2005/8/layout/orgChart1"/>
    <dgm:cxn modelId="{EFA0F696-378F-491C-A66A-C96A8D145C20}" type="presOf" srcId="{8E3F4693-B2FE-4B7A-B081-18DB75FE4314}" destId="{5217F1B0-F301-432B-8B30-0D04814B4894}" srcOrd="0" destOrd="0" presId="urn:microsoft.com/office/officeart/2005/8/layout/orgChart1"/>
    <dgm:cxn modelId="{9794C2A8-14EA-4D5D-96D7-482322C932FC}" type="presOf" srcId="{3E891B18-3364-43EA-8517-97F833288928}" destId="{9C685C2D-1F42-4EE5-95D1-4F539745E78A}" srcOrd="0" destOrd="0" presId="urn:microsoft.com/office/officeart/2005/8/layout/orgChart1"/>
    <dgm:cxn modelId="{496F9AAC-476C-4986-BAF5-9136083D9D4B}" type="presOf" srcId="{100A1E39-A368-42EC-922A-95990905AB01}" destId="{7E63BDEB-BE18-444A-9B55-07DC0BBE4B29}" srcOrd="0" destOrd="0" presId="urn:microsoft.com/office/officeart/2005/8/layout/orgChart1"/>
    <dgm:cxn modelId="{5D246894-F4E1-42B4-A2E0-C1299C6A3F13}" type="presOf" srcId="{E9311B55-A6D8-4C81-A6F2-03CB064342F9}" destId="{AA44DCFD-DB86-49BE-BAD1-512509D65C84}" srcOrd="0" destOrd="0" presId="urn:microsoft.com/office/officeart/2005/8/layout/orgChart1"/>
    <dgm:cxn modelId="{F86524DD-9C38-4CE5-BE7D-48D687D49A95}" type="presOf" srcId="{E9311B55-A6D8-4C81-A6F2-03CB064342F9}" destId="{2D937F0F-7EF7-4F93-AF0D-89B906761853}" srcOrd="1" destOrd="0" presId="urn:microsoft.com/office/officeart/2005/8/layout/orgChart1"/>
    <dgm:cxn modelId="{93017B76-FC89-410F-98AA-B2DD7632F2D8}" type="presOf" srcId="{7EBB93B4-7CC1-430E-ACF9-3FF2CDBB70F9}" destId="{20941709-594D-418C-ABB8-E087A4C0E36A}" srcOrd="0" destOrd="0" presId="urn:microsoft.com/office/officeart/2005/8/layout/orgChart1"/>
    <dgm:cxn modelId="{2FF68B6D-2AA5-4943-9058-9920EE268F0D}" type="presParOf" srcId="{7E63BDEB-BE18-444A-9B55-07DC0BBE4B29}" destId="{29DA2965-FBB1-4372-94C9-DAF6254E5EF5}" srcOrd="0" destOrd="0" presId="urn:microsoft.com/office/officeart/2005/8/layout/orgChart1"/>
    <dgm:cxn modelId="{C38BEC16-CF51-4021-B5A2-E9D0E38E49CD}" type="presParOf" srcId="{29DA2965-FBB1-4372-94C9-DAF6254E5EF5}" destId="{1B37EAB8-8A2D-4F2D-B51E-8DC81E1E5C17}" srcOrd="0" destOrd="0" presId="urn:microsoft.com/office/officeart/2005/8/layout/orgChart1"/>
    <dgm:cxn modelId="{979810E8-3FCE-44D5-ABB3-D1769071ED80}" type="presParOf" srcId="{1B37EAB8-8A2D-4F2D-B51E-8DC81E1E5C17}" destId="{6098F6B1-073C-4F8D-AD1F-F2B318C69625}" srcOrd="0" destOrd="0" presId="urn:microsoft.com/office/officeart/2005/8/layout/orgChart1"/>
    <dgm:cxn modelId="{5FCC3C40-C4A1-4477-9F72-FD3406272B2D}" type="presParOf" srcId="{1B37EAB8-8A2D-4F2D-B51E-8DC81E1E5C17}" destId="{F8C251B8-F470-4687-B331-E3840EFD81A4}" srcOrd="1" destOrd="0" presId="urn:microsoft.com/office/officeart/2005/8/layout/orgChart1"/>
    <dgm:cxn modelId="{44ABE734-2C51-42E6-A489-91E7D7E8ABB8}" type="presParOf" srcId="{29DA2965-FBB1-4372-94C9-DAF6254E5EF5}" destId="{1C25600B-D6F0-4268-AD76-63CE7B1E5D78}" srcOrd="1" destOrd="0" presId="urn:microsoft.com/office/officeart/2005/8/layout/orgChart1"/>
    <dgm:cxn modelId="{7700F755-5103-4B81-A897-E6CEBDA65A4A}" type="presParOf" srcId="{1C25600B-D6F0-4268-AD76-63CE7B1E5D78}" destId="{20941709-594D-418C-ABB8-E087A4C0E36A}" srcOrd="0" destOrd="0" presId="urn:microsoft.com/office/officeart/2005/8/layout/orgChart1"/>
    <dgm:cxn modelId="{84E9B5AB-22AB-4A58-AF1F-ACF51282057E}" type="presParOf" srcId="{1C25600B-D6F0-4268-AD76-63CE7B1E5D78}" destId="{D38E3712-D0D9-453C-9E37-30BC980359F5}" srcOrd="1" destOrd="0" presId="urn:microsoft.com/office/officeart/2005/8/layout/orgChart1"/>
    <dgm:cxn modelId="{A01F2ABD-9868-489E-9ED3-B966D696E01E}" type="presParOf" srcId="{D38E3712-D0D9-453C-9E37-30BC980359F5}" destId="{BEDAA32F-FB90-4287-AAAE-5FABDC356FB5}" srcOrd="0" destOrd="0" presId="urn:microsoft.com/office/officeart/2005/8/layout/orgChart1"/>
    <dgm:cxn modelId="{AF46816E-ABAD-4FEC-9B8A-75D9CDA8C707}" type="presParOf" srcId="{BEDAA32F-FB90-4287-AAAE-5FABDC356FB5}" destId="{AA44DCFD-DB86-49BE-BAD1-512509D65C84}" srcOrd="0" destOrd="0" presId="urn:microsoft.com/office/officeart/2005/8/layout/orgChart1"/>
    <dgm:cxn modelId="{45442FF1-C962-4846-ACDE-027E740CFDE5}" type="presParOf" srcId="{BEDAA32F-FB90-4287-AAAE-5FABDC356FB5}" destId="{2D937F0F-7EF7-4F93-AF0D-89B906761853}" srcOrd="1" destOrd="0" presId="urn:microsoft.com/office/officeart/2005/8/layout/orgChart1"/>
    <dgm:cxn modelId="{9B6D1CAE-B726-468A-AB97-1152B5D5C919}" type="presParOf" srcId="{D38E3712-D0D9-453C-9E37-30BC980359F5}" destId="{5445A01F-707F-49DA-A160-C368D7B3B589}" srcOrd="1" destOrd="0" presId="urn:microsoft.com/office/officeart/2005/8/layout/orgChart1"/>
    <dgm:cxn modelId="{2A322AA8-E656-4770-8144-AAF79A33F4B2}" type="presParOf" srcId="{D38E3712-D0D9-453C-9E37-30BC980359F5}" destId="{DB3976AD-46BC-442B-AD0C-945DC236C778}" srcOrd="2" destOrd="0" presId="urn:microsoft.com/office/officeart/2005/8/layout/orgChart1"/>
    <dgm:cxn modelId="{5EFB52C7-0920-4C5D-9CB9-C96EEA03A21F}" type="presParOf" srcId="{1C25600B-D6F0-4268-AD76-63CE7B1E5D78}" destId="{5217F1B0-F301-432B-8B30-0D04814B4894}" srcOrd="2" destOrd="0" presId="urn:microsoft.com/office/officeart/2005/8/layout/orgChart1"/>
    <dgm:cxn modelId="{E514DAF6-444D-4EAC-AD43-5832CB7D7E8D}" type="presParOf" srcId="{1C25600B-D6F0-4268-AD76-63CE7B1E5D78}" destId="{0A5D56F5-71C3-4844-B862-F25BF6886699}" srcOrd="3" destOrd="0" presId="urn:microsoft.com/office/officeart/2005/8/layout/orgChart1"/>
    <dgm:cxn modelId="{0CEDB864-CC9A-4B69-AEEC-A5AF9F5CDD92}" type="presParOf" srcId="{0A5D56F5-71C3-4844-B862-F25BF6886699}" destId="{9C07E0BE-4DB3-43CC-8E49-D1F16B032052}" srcOrd="0" destOrd="0" presId="urn:microsoft.com/office/officeart/2005/8/layout/orgChart1"/>
    <dgm:cxn modelId="{453A65D9-5764-4519-862D-97B610D965CD}" type="presParOf" srcId="{9C07E0BE-4DB3-43CC-8E49-D1F16B032052}" destId="{9C685C2D-1F42-4EE5-95D1-4F539745E78A}" srcOrd="0" destOrd="0" presId="urn:microsoft.com/office/officeart/2005/8/layout/orgChart1"/>
    <dgm:cxn modelId="{7F2EBE6B-65EE-42EA-8325-0FA1EE07F42C}" type="presParOf" srcId="{9C07E0BE-4DB3-43CC-8E49-D1F16B032052}" destId="{21F6469C-F8C0-4E26-B0C9-FE963A919C69}" srcOrd="1" destOrd="0" presId="urn:microsoft.com/office/officeart/2005/8/layout/orgChart1"/>
    <dgm:cxn modelId="{43F097D4-A925-4265-939B-BBD5F0F8B3BC}" type="presParOf" srcId="{0A5D56F5-71C3-4844-B862-F25BF6886699}" destId="{1534EA79-3C4D-4BB2-9B20-F0C623ED7B31}" srcOrd="1" destOrd="0" presId="urn:microsoft.com/office/officeart/2005/8/layout/orgChart1"/>
    <dgm:cxn modelId="{6CDC33F5-E077-46B3-B89F-FE6F0CF1C770}" type="presParOf" srcId="{0A5D56F5-71C3-4844-B862-F25BF6886699}" destId="{C29FD9DF-945D-42F1-AE96-0CACEE505303}" srcOrd="2" destOrd="0" presId="urn:microsoft.com/office/officeart/2005/8/layout/orgChart1"/>
    <dgm:cxn modelId="{9870BECC-9CFB-4068-9981-BEAD0545122F}" type="presParOf" srcId="{29DA2965-FBB1-4372-94C9-DAF6254E5EF5}" destId="{CD53B1F9-3933-49EE-AD4D-E395539B3F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27770E-29AC-4994-9B18-8676D88BF2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E08D9B3-E379-4B42-8EF9-D6ADE6984270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rPr>
            <a:t>Перечисление (полный перебор) вариантов</a:t>
          </a:r>
          <a:endParaRPr lang="ru-KZ" dirty="0"/>
        </a:p>
      </dgm:t>
    </dgm:pt>
    <dgm:pt modelId="{C8955D6B-E163-4EC7-8CCA-83652DC8E5AA}" type="parTrans" cxnId="{69EE1CC6-792B-48D9-969D-EC50F97EAE64}">
      <dgm:prSet/>
      <dgm:spPr/>
      <dgm:t>
        <a:bodyPr/>
        <a:lstStyle/>
        <a:p>
          <a:endParaRPr lang="ru-KZ"/>
        </a:p>
      </dgm:t>
    </dgm:pt>
    <dgm:pt modelId="{B0C5F00F-1CB2-428F-9245-E724C6F005C6}" type="sibTrans" cxnId="{69EE1CC6-792B-48D9-969D-EC50F97EAE64}">
      <dgm:prSet/>
      <dgm:spPr/>
      <dgm:t>
        <a:bodyPr/>
        <a:lstStyle/>
        <a:p>
          <a:endParaRPr lang="ru-KZ"/>
        </a:p>
      </dgm:t>
    </dgm:pt>
    <dgm:pt modelId="{543AF828-5319-48C3-9CAE-915400736EAA}">
      <dgm:prSet phldrT="[Текст]"/>
      <dgm:spPr/>
      <dgm:t>
        <a:bodyPr/>
        <a:lstStyle/>
        <a:p>
          <a:r>
            <a:rPr lang="ru-RU" dirty="0"/>
            <a:t>Составление таблицы  возможных вариантов</a:t>
          </a:r>
          <a:endParaRPr lang="ru-KZ" dirty="0"/>
        </a:p>
      </dgm:t>
    </dgm:pt>
    <dgm:pt modelId="{222D622D-CEF3-4FEA-8E3B-E521AA64C635}" type="parTrans" cxnId="{D82119D1-1749-430C-BC3E-C3586EA70EBD}">
      <dgm:prSet/>
      <dgm:spPr/>
      <dgm:t>
        <a:bodyPr/>
        <a:lstStyle/>
        <a:p>
          <a:endParaRPr lang="ru-KZ"/>
        </a:p>
      </dgm:t>
    </dgm:pt>
    <dgm:pt modelId="{9236CEC8-185B-4A19-9807-7BDD8AE9EE58}" type="sibTrans" cxnId="{D82119D1-1749-430C-BC3E-C3586EA70EBD}">
      <dgm:prSet/>
      <dgm:spPr/>
      <dgm:t>
        <a:bodyPr/>
        <a:lstStyle/>
        <a:p>
          <a:endParaRPr lang="ru-KZ"/>
        </a:p>
      </dgm:t>
    </dgm:pt>
    <dgm:pt modelId="{76ED7A52-748F-4D8F-B132-B8809C7F65DA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u-RU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rPr>
            <a:t>Применение комбинаторного правила</a:t>
          </a:r>
          <a:r>
            <a:rPr kumimoji="0" lang="ru-RU" i="0" u="none" strike="noStrike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rPr>
            <a:t> </a:t>
          </a:r>
          <a:r>
            <a:rPr kumimoji="0" lang="ru-RU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rPr>
            <a:t>умножения</a:t>
          </a:r>
          <a:endParaRPr lang="ru-KZ" dirty="0">
            <a:solidFill>
              <a:schemeClr val="bg1"/>
            </a:solidFill>
          </a:endParaRPr>
        </a:p>
      </dgm:t>
    </dgm:pt>
    <dgm:pt modelId="{AE6630D0-2545-41E2-BF38-CE697D3DB410}" type="parTrans" cxnId="{359A83F0-34BF-41E9-B845-DE2ABF38639D}">
      <dgm:prSet/>
      <dgm:spPr/>
      <dgm:t>
        <a:bodyPr/>
        <a:lstStyle/>
        <a:p>
          <a:endParaRPr lang="ru-KZ"/>
        </a:p>
      </dgm:t>
    </dgm:pt>
    <dgm:pt modelId="{F14DB78B-539E-4911-AA1A-29E92EE0E435}" type="sibTrans" cxnId="{359A83F0-34BF-41E9-B845-DE2ABF38639D}">
      <dgm:prSet/>
      <dgm:spPr/>
      <dgm:t>
        <a:bodyPr/>
        <a:lstStyle/>
        <a:p>
          <a:endParaRPr lang="ru-KZ"/>
        </a:p>
      </dgm:t>
    </dgm:pt>
    <dgm:pt modelId="{B9371037-AFC2-4076-B9D0-28C141DDEF29}">
      <dgm:prSet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rPr>
            <a:t>Дерево возможных вариантов </a:t>
          </a:r>
          <a:endParaRPr kumimoji="0" lang="ru-RU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</a:endParaRPr>
        </a:p>
      </dgm:t>
    </dgm:pt>
    <dgm:pt modelId="{F90F5FFD-9139-4D54-AB8F-33F5AD4A0E9A}" type="parTrans" cxnId="{65395D34-47D6-4666-9989-C4C1D6A623CF}">
      <dgm:prSet/>
      <dgm:spPr/>
      <dgm:t>
        <a:bodyPr/>
        <a:lstStyle/>
        <a:p>
          <a:endParaRPr lang="ru-KZ"/>
        </a:p>
      </dgm:t>
    </dgm:pt>
    <dgm:pt modelId="{30830A0D-1B90-466C-B2B0-43C9EFF26ED7}" type="sibTrans" cxnId="{65395D34-47D6-4666-9989-C4C1D6A623CF}">
      <dgm:prSet/>
      <dgm:spPr/>
      <dgm:t>
        <a:bodyPr/>
        <a:lstStyle/>
        <a:p>
          <a:endParaRPr lang="ru-KZ"/>
        </a:p>
      </dgm:t>
    </dgm:pt>
    <dgm:pt modelId="{BA21D8C3-5D92-4E47-AAB8-E494523C5DAC}" type="pres">
      <dgm:prSet presAssocID="{0927770E-29AC-4994-9B18-8676D88BF2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571486-FBB5-44C3-88B4-A5B742913B9F}" type="pres">
      <dgm:prSet presAssocID="{0927770E-29AC-4994-9B18-8676D88BF243}" presName="Name1" presStyleCnt="0"/>
      <dgm:spPr/>
    </dgm:pt>
    <dgm:pt modelId="{8A152F51-75DF-4C72-8D37-08A833B60759}" type="pres">
      <dgm:prSet presAssocID="{0927770E-29AC-4994-9B18-8676D88BF243}" presName="cycle" presStyleCnt="0"/>
      <dgm:spPr/>
    </dgm:pt>
    <dgm:pt modelId="{08CBBDF6-0FDA-4E6D-B51D-DFECC735DFDE}" type="pres">
      <dgm:prSet presAssocID="{0927770E-29AC-4994-9B18-8676D88BF243}" presName="srcNode" presStyleLbl="node1" presStyleIdx="0" presStyleCnt="4"/>
      <dgm:spPr/>
    </dgm:pt>
    <dgm:pt modelId="{EB99046C-0EBB-4B4A-88E8-F6A21009844A}" type="pres">
      <dgm:prSet presAssocID="{0927770E-29AC-4994-9B18-8676D88BF243}" presName="conn" presStyleLbl="parChTrans1D2" presStyleIdx="0" presStyleCnt="1"/>
      <dgm:spPr/>
      <dgm:t>
        <a:bodyPr/>
        <a:lstStyle/>
        <a:p>
          <a:endParaRPr lang="ru-RU"/>
        </a:p>
      </dgm:t>
    </dgm:pt>
    <dgm:pt modelId="{08BBA2EA-F06D-417B-B6F7-B3E85889E21A}" type="pres">
      <dgm:prSet presAssocID="{0927770E-29AC-4994-9B18-8676D88BF243}" presName="extraNode" presStyleLbl="node1" presStyleIdx="0" presStyleCnt="4"/>
      <dgm:spPr/>
    </dgm:pt>
    <dgm:pt modelId="{ABAD2238-E5DB-4EF9-A330-FC057E6BB2B7}" type="pres">
      <dgm:prSet presAssocID="{0927770E-29AC-4994-9B18-8676D88BF243}" presName="dstNode" presStyleLbl="node1" presStyleIdx="0" presStyleCnt="4"/>
      <dgm:spPr/>
    </dgm:pt>
    <dgm:pt modelId="{9E4791E5-2CF8-4628-A568-DC96A04CA29F}" type="pres">
      <dgm:prSet presAssocID="{8E08D9B3-E379-4B42-8EF9-D6ADE69842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BE977-E4BF-417C-95D1-34B413C8F7FF}" type="pres">
      <dgm:prSet presAssocID="{8E08D9B3-E379-4B42-8EF9-D6ADE6984270}" presName="accent_1" presStyleCnt="0"/>
      <dgm:spPr/>
    </dgm:pt>
    <dgm:pt modelId="{92E7624B-5E81-4634-874B-AFEF1A9643DE}" type="pres">
      <dgm:prSet presAssocID="{8E08D9B3-E379-4B42-8EF9-D6ADE6984270}" presName="accentRepeatNode" presStyleLbl="solidFgAcc1" presStyleIdx="0" presStyleCnt="4"/>
      <dgm:spPr/>
    </dgm:pt>
    <dgm:pt modelId="{AF174AA9-7230-4180-B952-05BB6BEC90F3}" type="pres">
      <dgm:prSet presAssocID="{B9371037-AFC2-4076-B9D0-28C141DDEF2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0F1AE-AD9B-4D47-A812-C5CD4DB04F4A}" type="pres">
      <dgm:prSet presAssocID="{B9371037-AFC2-4076-B9D0-28C141DDEF29}" presName="accent_2" presStyleCnt="0"/>
      <dgm:spPr/>
    </dgm:pt>
    <dgm:pt modelId="{9988F44E-3A46-4EE4-B120-E40115F541E3}" type="pres">
      <dgm:prSet presAssocID="{B9371037-AFC2-4076-B9D0-28C141DDEF29}" presName="accentRepeatNode" presStyleLbl="solidFgAcc1" presStyleIdx="1" presStyleCnt="4"/>
      <dgm:spPr/>
    </dgm:pt>
    <dgm:pt modelId="{B9D30718-87F8-4859-9167-4EC10790B9FF}" type="pres">
      <dgm:prSet presAssocID="{543AF828-5319-48C3-9CAE-915400736EA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4EEB9-AD16-4327-AEC0-09FFA4748EC3}" type="pres">
      <dgm:prSet presAssocID="{543AF828-5319-48C3-9CAE-915400736EAA}" presName="accent_3" presStyleCnt="0"/>
      <dgm:spPr/>
    </dgm:pt>
    <dgm:pt modelId="{ED58F304-1027-4901-9DBD-6245CFD5F862}" type="pres">
      <dgm:prSet presAssocID="{543AF828-5319-48C3-9CAE-915400736EAA}" presName="accentRepeatNode" presStyleLbl="solidFgAcc1" presStyleIdx="2" presStyleCnt="4"/>
      <dgm:spPr/>
    </dgm:pt>
    <dgm:pt modelId="{BF145097-E64D-4BCB-9C18-6DEF6B46325F}" type="pres">
      <dgm:prSet presAssocID="{76ED7A52-748F-4D8F-B132-B8809C7F65D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9678A-8534-4504-9D3E-0A72DF515509}" type="pres">
      <dgm:prSet presAssocID="{76ED7A52-748F-4D8F-B132-B8809C7F65DA}" presName="accent_4" presStyleCnt="0"/>
      <dgm:spPr/>
    </dgm:pt>
    <dgm:pt modelId="{E1A7495C-B140-46AA-BD33-BFC3BEE26733}" type="pres">
      <dgm:prSet presAssocID="{76ED7A52-748F-4D8F-B132-B8809C7F65DA}" presName="accentRepeatNode" presStyleLbl="solidFgAcc1" presStyleIdx="3" presStyleCnt="4"/>
      <dgm:spPr/>
    </dgm:pt>
  </dgm:ptLst>
  <dgm:cxnLst>
    <dgm:cxn modelId="{9F6D3CE1-2BFE-4F83-83F4-D439EF365480}" type="presOf" srcId="{B0C5F00F-1CB2-428F-9245-E724C6F005C6}" destId="{EB99046C-0EBB-4B4A-88E8-F6A21009844A}" srcOrd="0" destOrd="0" presId="urn:microsoft.com/office/officeart/2008/layout/VerticalCurvedList"/>
    <dgm:cxn modelId="{CE891A4F-9E75-468E-BA15-8AE5E2B1B6C2}" type="presOf" srcId="{0927770E-29AC-4994-9B18-8676D88BF243}" destId="{BA21D8C3-5D92-4E47-AAB8-E494523C5DAC}" srcOrd="0" destOrd="0" presId="urn:microsoft.com/office/officeart/2008/layout/VerticalCurvedList"/>
    <dgm:cxn modelId="{65395D34-47D6-4666-9989-C4C1D6A623CF}" srcId="{0927770E-29AC-4994-9B18-8676D88BF243}" destId="{B9371037-AFC2-4076-B9D0-28C141DDEF29}" srcOrd="1" destOrd="0" parTransId="{F90F5FFD-9139-4D54-AB8F-33F5AD4A0E9A}" sibTransId="{30830A0D-1B90-466C-B2B0-43C9EFF26ED7}"/>
    <dgm:cxn modelId="{D82119D1-1749-430C-BC3E-C3586EA70EBD}" srcId="{0927770E-29AC-4994-9B18-8676D88BF243}" destId="{543AF828-5319-48C3-9CAE-915400736EAA}" srcOrd="2" destOrd="0" parTransId="{222D622D-CEF3-4FEA-8E3B-E521AA64C635}" sibTransId="{9236CEC8-185B-4A19-9807-7BDD8AE9EE58}"/>
    <dgm:cxn modelId="{14E63FA5-45E1-4102-BBB0-C624259637D0}" type="presOf" srcId="{8E08D9B3-E379-4B42-8EF9-D6ADE6984270}" destId="{9E4791E5-2CF8-4628-A568-DC96A04CA29F}" srcOrd="0" destOrd="0" presId="urn:microsoft.com/office/officeart/2008/layout/VerticalCurvedList"/>
    <dgm:cxn modelId="{C1EC10BF-2AC7-45C9-9300-B25A834FC96B}" type="presOf" srcId="{543AF828-5319-48C3-9CAE-915400736EAA}" destId="{B9D30718-87F8-4859-9167-4EC10790B9FF}" srcOrd="0" destOrd="0" presId="urn:microsoft.com/office/officeart/2008/layout/VerticalCurvedList"/>
    <dgm:cxn modelId="{566BEDD5-8FB4-4D12-814D-4EF1CFC8BE9F}" type="presOf" srcId="{76ED7A52-748F-4D8F-B132-B8809C7F65DA}" destId="{BF145097-E64D-4BCB-9C18-6DEF6B46325F}" srcOrd="0" destOrd="0" presId="urn:microsoft.com/office/officeart/2008/layout/VerticalCurvedList"/>
    <dgm:cxn modelId="{69EE1CC6-792B-48D9-969D-EC50F97EAE64}" srcId="{0927770E-29AC-4994-9B18-8676D88BF243}" destId="{8E08D9B3-E379-4B42-8EF9-D6ADE6984270}" srcOrd="0" destOrd="0" parTransId="{C8955D6B-E163-4EC7-8CCA-83652DC8E5AA}" sibTransId="{B0C5F00F-1CB2-428F-9245-E724C6F005C6}"/>
    <dgm:cxn modelId="{43C107A1-635D-4BFD-A03A-BF2BE6D22853}" type="presOf" srcId="{B9371037-AFC2-4076-B9D0-28C141DDEF29}" destId="{AF174AA9-7230-4180-B952-05BB6BEC90F3}" srcOrd="0" destOrd="0" presId="urn:microsoft.com/office/officeart/2008/layout/VerticalCurvedList"/>
    <dgm:cxn modelId="{359A83F0-34BF-41E9-B845-DE2ABF38639D}" srcId="{0927770E-29AC-4994-9B18-8676D88BF243}" destId="{76ED7A52-748F-4D8F-B132-B8809C7F65DA}" srcOrd="3" destOrd="0" parTransId="{AE6630D0-2545-41E2-BF38-CE697D3DB410}" sibTransId="{F14DB78B-539E-4911-AA1A-29E92EE0E435}"/>
    <dgm:cxn modelId="{BA0B7D59-BAA8-4783-B3AB-B5786E3B9626}" type="presParOf" srcId="{BA21D8C3-5D92-4E47-AAB8-E494523C5DAC}" destId="{0B571486-FBB5-44C3-88B4-A5B742913B9F}" srcOrd="0" destOrd="0" presId="urn:microsoft.com/office/officeart/2008/layout/VerticalCurvedList"/>
    <dgm:cxn modelId="{4B35DFBB-C73C-48DC-88AC-F1A66877AADC}" type="presParOf" srcId="{0B571486-FBB5-44C3-88B4-A5B742913B9F}" destId="{8A152F51-75DF-4C72-8D37-08A833B60759}" srcOrd="0" destOrd="0" presId="urn:microsoft.com/office/officeart/2008/layout/VerticalCurvedList"/>
    <dgm:cxn modelId="{0769E778-420A-4730-822C-08E186E3A2A2}" type="presParOf" srcId="{8A152F51-75DF-4C72-8D37-08A833B60759}" destId="{08CBBDF6-0FDA-4E6D-B51D-DFECC735DFDE}" srcOrd="0" destOrd="0" presId="urn:microsoft.com/office/officeart/2008/layout/VerticalCurvedList"/>
    <dgm:cxn modelId="{BB318FAE-EB5F-44E9-929F-4739F15409EC}" type="presParOf" srcId="{8A152F51-75DF-4C72-8D37-08A833B60759}" destId="{EB99046C-0EBB-4B4A-88E8-F6A21009844A}" srcOrd="1" destOrd="0" presId="urn:microsoft.com/office/officeart/2008/layout/VerticalCurvedList"/>
    <dgm:cxn modelId="{1E087C61-3C60-44B5-B91B-3764A49B382C}" type="presParOf" srcId="{8A152F51-75DF-4C72-8D37-08A833B60759}" destId="{08BBA2EA-F06D-417B-B6F7-B3E85889E21A}" srcOrd="2" destOrd="0" presId="urn:microsoft.com/office/officeart/2008/layout/VerticalCurvedList"/>
    <dgm:cxn modelId="{0564C255-7708-46CB-8AB7-26DD6A455F77}" type="presParOf" srcId="{8A152F51-75DF-4C72-8D37-08A833B60759}" destId="{ABAD2238-E5DB-4EF9-A330-FC057E6BB2B7}" srcOrd="3" destOrd="0" presId="urn:microsoft.com/office/officeart/2008/layout/VerticalCurvedList"/>
    <dgm:cxn modelId="{DAF9DCB0-A831-481A-AE6D-C59BA1F7CC66}" type="presParOf" srcId="{0B571486-FBB5-44C3-88B4-A5B742913B9F}" destId="{9E4791E5-2CF8-4628-A568-DC96A04CA29F}" srcOrd="1" destOrd="0" presId="urn:microsoft.com/office/officeart/2008/layout/VerticalCurvedList"/>
    <dgm:cxn modelId="{6524E3E8-0523-4A2B-9416-488512AA850C}" type="presParOf" srcId="{0B571486-FBB5-44C3-88B4-A5B742913B9F}" destId="{178BE977-E4BF-417C-95D1-34B413C8F7FF}" srcOrd="2" destOrd="0" presId="urn:microsoft.com/office/officeart/2008/layout/VerticalCurvedList"/>
    <dgm:cxn modelId="{C46B532B-FDAE-423C-91DA-573F324D2933}" type="presParOf" srcId="{178BE977-E4BF-417C-95D1-34B413C8F7FF}" destId="{92E7624B-5E81-4634-874B-AFEF1A9643DE}" srcOrd="0" destOrd="0" presId="urn:microsoft.com/office/officeart/2008/layout/VerticalCurvedList"/>
    <dgm:cxn modelId="{AEE3900A-4A4C-4199-B919-47391037EE66}" type="presParOf" srcId="{0B571486-FBB5-44C3-88B4-A5B742913B9F}" destId="{AF174AA9-7230-4180-B952-05BB6BEC90F3}" srcOrd="3" destOrd="0" presId="urn:microsoft.com/office/officeart/2008/layout/VerticalCurvedList"/>
    <dgm:cxn modelId="{E47B4DA7-1EBF-436B-B484-2BA227C41854}" type="presParOf" srcId="{0B571486-FBB5-44C3-88B4-A5B742913B9F}" destId="{1650F1AE-AD9B-4D47-A812-C5CD4DB04F4A}" srcOrd="4" destOrd="0" presId="urn:microsoft.com/office/officeart/2008/layout/VerticalCurvedList"/>
    <dgm:cxn modelId="{985799F4-5E0A-4D76-83BE-988170005BAB}" type="presParOf" srcId="{1650F1AE-AD9B-4D47-A812-C5CD4DB04F4A}" destId="{9988F44E-3A46-4EE4-B120-E40115F541E3}" srcOrd="0" destOrd="0" presId="urn:microsoft.com/office/officeart/2008/layout/VerticalCurvedList"/>
    <dgm:cxn modelId="{97FC7ED5-A1AE-4F4C-A9CD-970BFC30D6F3}" type="presParOf" srcId="{0B571486-FBB5-44C3-88B4-A5B742913B9F}" destId="{B9D30718-87F8-4859-9167-4EC10790B9FF}" srcOrd="5" destOrd="0" presId="urn:microsoft.com/office/officeart/2008/layout/VerticalCurvedList"/>
    <dgm:cxn modelId="{87DEAFC0-0280-4083-90C5-442C4FB6D767}" type="presParOf" srcId="{0B571486-FBB5-44C3-88B4-A5B742913B9F}" destId="{5B24EEB9-AD16-4327-AEC0-09FFA4748EC3}" srcOrd="6" destOrd="0" presId="urn:microsoft.com/office/officeart/2008/layout/VerticalCurvedList"/>
    <dgm:cxn modelId="{2119ACC3-2F8B-42D9-BA9B-B90FC0CB7551}" type="presParOf" srcId="{5B24EEB9-AD16-4327-AEC0-09FFA4748EC3}" destId="{ED58F304-1027-4901-9DBD-6245CFD5F862}" srcOrd="0" destOrd="0" presId="urn:microsoft.com/office/officeart/2008/layout/VerticalCurvedList"/>
    <dgm:cxn modelId="{4C1E8A9B-EA3D-477D-B94E-9FC81C13F9BA}" type="presParOf" srcId="{0B571486-FBB5-44C3-88B4-A5B742913B9F}" destId="{BF145097-E64D-4BCB-9C18-6DEF6B46325F}" srcOrd="7" destOrd="0" presId="urn:microsoft.com/office/officeart/2008/layout/VerticalCurvedList"/>
    <dgm:cxn modelId="{44AA1FF9-5DAC-4C27-A3CE-FF46AE0CE0F1}" type="presParOf" srcId="{0B571486-FBB5-44C3-88B4-A5B742913B9F}" destId="{0969678A-8534-4504-9D3E-0A72DF515509}" srcOrd="8" destOrd="0" presId="urn:microsoft.com/office/officeart/2008/layout/VerticalCurvedList"/>
    <dgm:cxn modelId="{0CC184C9-5E01-4E5F-A281-90638C97E1ED}" type="presParOf" srcId="{0969678A-8534-4504-9D3E-0A72DF515509}" destId="{E1A7495C-B140-46AA-BD33-BFC3BEE267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03FCD8-9A04-42BC-B869-341323EF7C3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DA6B7-83CB-46EF-80F9-7FD701D92C8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Ж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FFC5759B-D98B-40A0-8792-B60D1E155ABE}" type="parTrans" cxnId="{C8A46A71-4D5B-41C5-8E70-41D5CB09FB35}">
      <dgm:prSet/>
      <dgm:spPr/>
      <dgm:t>
        <a:bodyPr/>
        <a:lstStyle/>
        <a:p>
          <a:endParaRPr lang="ru-RU"/>
        </a:p>
      </dgm:t>
    </dgm:pt>
    <dgm:pt modelId="{A80DAB00-789A-479D-8AB6-F456ADBC3DC6}" type="sibTrans" cxnId="{C8A46A71-4D5B-41C5-8E70-41D5CB09FB35}">
      <dgm:prSet/>
      <dgm:spPr/>
      <dgm:t>
        <a:bodyPr/>
        <a:lstStyle/>
        <a:p>
          <a:endParaRPr lang="ru-RU"/>
        </a:p>
      </dgm:t>
    </dgm:pt>
    <dgm:pt modelId="{B0D0565F-285E-4B51-84D8-B03CB50A31B4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5E7045CD-3419-402B-A2D6-80A10A3C582E}" type="parTrans" cxnId="{324B3697-3199-4909-ACB6-C2B0DADFB1DB}">
      <dgm:prSet/>
      <dgm:spPr/>
      <dgm:t>
        <a:bodyPr/>
        <a:lstStyle/>
        <a:p>
          <a:endParaRPr lang="ru-RU"/>
        </a:p>
      </dgm:t>
    </dgm:pt>
    <dgm:pt modelId="{38ECFFD0-9508-43C2-BDDA-9FB1588C4223}" type="sibTrans" cxnId="{324B3697-3199-4909-ACB6-C2B0DADFB1DB}">
      <dgm:prSet/>
      <dgm:spPr/>
      <dgm:t>
        <a:bodyPr/>
        <a:lstStyle/>
        <a:p>
          <a:endParaRPr lang="ru-RU"/>
        </a:p>
      </dgm:t>
    </dgm:pt>
    <dgm:pt modelId="{347FF989-D515-4EF8-B6FC-1FA269745DF7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7A16DBA6-8570-480D-B41E-6B3E515F97BB}" type="parTrans" cxnId="{6D2DE46E-EFFB-4F21-8B71-DC62BB2FBE61}">
      <dgm:prSet/>
      <dgm:spPr/>
      <dgm:t>
        <a:bodyPr/>
        <a:lstStyle/>
        <a:p>
          <a:endParaRPr lang="ru-RU"/>
        </a:p>
      </dgm:t>
    </dgm:pt>
    <dgm:pt modelId="{F2A62685-1349-46EA-897C-2B287D9C92A2}" type="sibTrans" cxnId="{6D2DE46E-EFFB-4F21-8B71-DC62BB2FBE61}">
      <dgm:prSet/>
      <dgm:spPr/>
      <dgm:t>
        <a:bodyPr/>
        <a:lstStyle/>
        <a:p>
          <a:endParaRPr lang="ru-RU"/>
        </a:p>
      </dgm:t>
    </dgm:pt>
    <dgm:pt modelId="{61126D1D-B84B-4CCD-A494-89F6E1422D7F}" type="pres">
      <dgm:prSet presAssocID="{F103FCD8-9A04-42BC-B869-341323EF7C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FBA05-0372-4DB1-9A56-D694C9D74889}" type="pres">
      <dgm:prSet presAssocID="{64ADA6B7-83CB-46EF-80F9-7FD701D92C8E}" presName="composite" presStyleCnt="0"/>
      <dgm:spPr/>
    </dgm:pt>
    <dgm:pt modelId="{56C44209-1E6A-472B-B5F9-2E2F3C5DA599}" type="pres">
      <dgm:prSet presAssocID="{64ADA6B7-83CB-46EF-80F9-7FD701D92C8E}" presName="rect1" presStyleLbl="trAlignAcc1" presStyleIdx="0" presStyleCnt="3" custLinFactNeighborX="-4167" custLinFactNeighborY="1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A8676-2367-4344-AEED-F821B4379241}" type="pres">
      <dgm:prSet presAssocID="{64ADA6B7-83CB-46EF-80F9-7FD701D92C8E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BDF41BE8-0263-4D26-96E2-C15FD3FE4DEA}" type="pres">
      <dgm:prSet presAssocID="{A80DAB00-789A-479D-8AB6-F456ADBC3DC6}" presName="sibTrans" presStyleCnt="0"/>
      <dgm:spPr/>
    </dgm:pt>
    <dgm:pt modelId="{8DE6B89B-4026-4548-A605-6ECB145D3BD2}" type="pres">
      <dgm:prSet presAssocID="{B0D0565F-285E-4B51-84D8-B03CB50A31B4}" presName="composite" presStyleCnt="0"/>
      <dgm:spPr/>
    </dgm:pt>
    <dgm:pt modelId="{7E9B787A-134D-4C31-B0AC-2F6B1C548014}" type="pres">
      <dgm:prSet presAssocID="{B0D0565F-285E-4B51-84D8-B03CB50A31B4}" presName="rect1" presStyleLbl="trAlignAcc1" presStyleIdx="1" presStyleCnt="3" custLinFactNeighborX="8854" custLinFactNeighborY="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84671-6412-47EA-8D62-AD21FB7D44D7}" type="pres">
      <dgm:prSet presAssocID="{B0D0565F-285E-4B51-84D8-B03CB50A31B4}" presName="rect2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0FFFE5F-5188-4925-BD7E-4E0585634745}" type="pres">
      <dgm:prSet presAssocID="{38ECFFD0-9508-43C2-BDDA-9FB1588C4223}" presName="sibTrans" presStyleCnt="0"/>
      <dgm:spPr/>
    </dgm:pt>
    <dgm:pt modelId="{77176BA9-2936-4C96-9EBE-F4D90FDB2139}" type="pres">
      <dgm:prSet presAssocID="{347FF989-D515-4EF8-B6FC-1FA269745DF7}" presName="composite" presStyleCnt="0"/>
      <dgm:spPr/>
    </dgm:pt>
    <dgm:pt modelId="{8B995573-A93B-4F1F-BC5D-1837625DEC85}" type="pres">
      <dgm:prSet presAssocID="{347FF989-D515-4EF8-B6FC-1FA269745DF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BB413-1657-45A4-A8B1-08B29AB9D068}" type="pres">
      <dgm:prSet presAssocID="{347FF989-D515-4EF8-B6FC-1FA269745DF7}" presName="rect2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4E4F449-E4D9-45B9-8332-E5AC47E501D6}" type="presOf" srcId="{64ADA6B7-83CB-46EF-80F9-7FD701D92C8E}" destId="{56C44209-1E6A-472B-B5F9-2E2F3C5DA599}" srcOrd="0" destOrd="0" presId="urn:microsoft.com/office/officeart/2008/layout/PictureStrips"/>
    <dgm:cxn modelId="{29A5E9BC-770A-4F75-8A42-62AC37D79AA6}" type="presOf" srcId="{347FF989-D515-4EF8-B6FC-1FA269745DF7}" destId="{8B995573-A93B-4F1F-BC5D-1837625DEC85}" srcOrd="0" destOrd="0" presId="urn:microsoft.com/office/officeart/2008/layout/PictureStrips"/>
    <dgm:cxn modelId="{324B3697-3199-4909-ACB6-C2B0DADFB1DB}" srcId="{F103FCD8-9A04-42BC-B869-341323EF7C38}" destId="{B0D0565F-285E-4B51-84D8-B03CB50A31B4}" srcOrd="1" destOrd="0" parTransId="{5E7045CD-3419-402B-A2D6-80A10A3C582E}" sibTransId="{38ECFFD0-9508-43C2-BDDA-9FB1588C4223}"/>
    <dgm:cxn modelId="{C5E3F168-0DCF-49B9-8D31-7B2368308F2A}" type="presOf" srcId="{B0D0565F-285E-4B51-84D8-B03CB50A31B4}" destId="{7E9B787A-134D-4C31-B0AC-2F6B1C548014}" srcOrd="0" destOrd="0" presId="urn:microsoft.com/office/officeart/2008/layout/PictureStrips"/>
    <dgm:cxn modelId="{C8A46A71-4D5B-41C5-8E70-41D5CB09FB35}" srcId="{F103FCD8-9A04-42BC-B869-341323EF7C38}" destId="{64ADA6B7-83CB-46EF-80F9-7FD701D92C8E}" srcOrd="0" destOrd="0" parTransId="{FFC5759B-D98B-40A0-8792-B60D1E155ABE}" sibTransId="{A80DAB00-789A-479D-8AB6-F456ADBC3DC6}"/>
    <dgm:cxn modelId="{0FC9EEFF-16B8-4813-AB9D-5B8C2A82EDAB}" type="presOf" srcId="{F103FCD8-9A04-42BC-B869-341323EF7C38}" destId="{61126D1D-B84B-4CCD-A494-89F6E1422D7F}" srcOrd="0" destOrd="0" presId="urn:microsoft.com/office/officeart/2008/layout/PictureStrips"/>
    <dgm:cxn modelId="{6D2DE46E-EFFB-4F21-8B71-DC62BB2FBE61}" srcId="{F103FCD8-9A04-42BC-B869-341323EF7C38}" destId="{347FF989-D515-4EF8-B6FC-1FA269745DF7}" srcOrd="2" destOrd="0" parTransId="{7A16DBA6-8570-480D-B41E-6B3E515F97BB}" sibTransId="{F2A62685-1349-46EA-897C-2B287D9C92A2}"/>
    <dgm:cxn modelId="{252C3B28-F6BB-4ECD-BD8F-5679B6B11949}" type="presParOf" srcId="{61126D1D-B84B-4CCD-A494-89F6E1422D7F}" destId="{349FBA05-0372-4DB1-9A56-D694C9D74889}" srcOrd="0" destOrd="0" presId="urn:microsoft.com/office/officeart/2008/layout/PictureStrips"/>
    <dgm:cxn modelId="{75BB374E-02FD-4ABC-825F-C125415E7D86}" type="presParOf" srcId="{349FBA05-0372-4DB1-9A56-D694C9D74889}" destId="{56C44209-1E6A-472B-B5F9-2E2F3C5DA599}" srcOrd="0" destOrd="0" presId="urn:microsoft.com/office/officeart/2008/layout/PictureStrips"/>
    <dgm:cxn modelId="{11BADCC3-B825-4C30-89DE-E48118CB53C9}" type="presParOf" srcId="{349FBA05-0372-4DB1-9A56-D694C9D74889}" destId="{8A5A8676-2367-4344-AEED-F821B4379241}" srcOrd="1" destOrd="0" presId="urn:microsoft.com/office/officeart/2008/layout/PictureStrips"/>
    <dgm:cxn modelId="{F63CBFEC-1D51-4917-A31E-40AEEC567872}" type="presParOf" srcId="{61126D1D-B84B-4CCD-A494-89F6E1422D7F}" destId="{BDF41BE8-0263-4D26-96E2-C15FD3FE4DEA}" srcOrd="1" destOrd="0" presId="urn:microsoft.com/office/officeart/2008/layout/PictureStrips"/>
    <dgm:cxn modelId="{62E8D974-30C2-448A-A37F-0560AC8751DC}" type="presParOf" srcId="{61126D1D-B84B-4CCD-A494-89F6E1422D7F}" destId="{8DE6B89B-4026-4548-A605-6ECB145D3BD2}" srcOrd="2" destOrd="0" presId="urn:microsoft.com/office/officeart/2008/layout/PictureStrips"/>
    <dgm:cxn modelId="{1318B28F-9CE1-4A5A-B8BC-98616ABCED82}" type="presParOf" srcId="{8DE6B89B-4026-4548-A605-6ECB145D3BD2}" destId="{7E9B787A-134D-4C31-B0AC-2F6B1C548014}" srcOrd="0" destOrd="0" presId="urn:microsoft.com/office/officeart/2008/layout/PictureStrips"/>
    <dgm:cxn modelId="{DEC7E21C-C2A5-4D6F-8637-3B97149D956B}" type="presParOf" srcId="{8DE6B89B-4026-4548-A605-6ECB145D3BD2}" destId="{76C84671-6412-47EA-8D62-AD21FB7D44D7}" srcOrd="1" destOrd="0" presId="urn:microsoft.com/office/officeart/2008/layout/PictureStrips"/>
    <dgm:cxn modelId="{D9AD4330-5F64-4E48-AAB6-73ED30B0D8A0}" type="presParOf" srcId="{61126D1D-B84B-4CCD-A494-89F6E1422D7F}" destId="{60FFFE5F-5188-4925-BD7E-4E0585634745}" srcOrd="3" destOrd="0" presId="urn:microsoft.com/office/officeart/2008/layout/PictureStrips"/>
    <dgm:cxn modelId="{5CBF908C-217C-4F27-A91E-9FF4184367F3}" type="presParOf" srcId="{61126D1D-B84B-4CCD-A494-89F6E1422D7F}" destId="{77176BA9-2936-4C96-9EBE-F4D90FDB2139}" srcOrd="4" destOrd="0" presId="urn:microsoft.com/office/officeart/2008/layout/PictureStrips"/>
    <dgm:cxn modelId="{B8CAC8F2-2287-40B9-AFD3-805130B961B6}" type="presParOf" srcId="{77176BA9-2936-4C96-9EBE-F4D90FDB2139}" destId="{8B995573-A93B-4F1F-BC5D-1837625DEC85}" srcOrd="0" destOrd="0" presId="urn:microsoft.com/office/officeart/2008/layout/PictureStrips"/>
    <dgm:cxn modelId="{0C9538CE-7394-480A-9861-47A16D9543D2}" type="presParOf" srcId="{77176BA9-2936-4C96-9EBE-F4D90FDB2139}" destId="{994BB413-1657-45A4-A8B1-08B29AB9D0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5BABA8-2124-4626-BE72-74766A42A30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7B0BD2-B5BC-4E1B-8DD4-8636C93FCA9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Алтын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</a:rPr>
            <a:t>Тұғыр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C8CBEC7-E867-4338-8E1F-BA20B64F9A1D}" type="parTrans" cxnId="{39860B98-BDA2-4A81-9B37-B675479941E8}">
      <dgm:prSet/>
      <dgm:spPr/>
      <dgm:t>
        <a:bodyPr/>
        <a:lstStyle/>
        <a:p>
          <a:endParaRPr lang="ru-RU"/>
        </a:p>
      </dgm:t>
    </dgm:pt>
    <dgm:pt modelId="{705587E3-F704-4E17-888D-4ABF708810DE}" type="sibTrans" cxnId="{39860B98-BDA2-4A81-9B37-B675479941E8}">
      <dgm:prSet/>
      <dgm:spPr/>
      <dgm:t>
        <a:bodyPr/>
        <a:lstStyle/>
        <a:p>
          <a:endParaRPr lang="ru-RU"/>
        </a:p>
      </dgm:t>
    </dgm:pt>
    <dgm:pt modelId="{03C8AE4B-1048-419A-AF90-2C09AB57ACCE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75000"/>
                </a:schemeClr>
              </a:solidFill>
            </a:rPr>
            <a:t>Алтын Түлек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73DDEBC5-9A70-41D7-9800-674AE9ABB3BA}" type="parTrans" cxnId="{834AB8D7-0C8F-4452-A446-679CED539950}">
      <dgm:prSet/>
      <dgm:spPr/>
      <dgm:t>
        <a:bodyPr/>
        <a:lstStyle/>
        <a:p>
          <a:endParaRPr lang="ru-RU"/>
        </a:p>
      </dgm:t>
    </dgm:pt>
    <dgm:pt modelId="{798C0556-307F-4DFA-9E6C-6EC298F0D512}" type="sibTrans" cxnId="{834AB8D7-0C8F-4452-A446-679CED539950}">
      <dgm:prSet/>
      <dgm:spPr/>
      <dgm:t>
        <a:bodyPr/>
        <a:lstStyle/>
        <a:p>
          <a:endParaRPr lang="ru-RU"/>
        </a:p>
      </dgm:t>
    </dgm:pt>
    <dgm:pt modelId="{5612C909-4C1C-40D6-B4A6-C9518C91ACA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75000"/>
                </a:schemeClr>
              </a:solidFill>
            </a:rPr>
            <a:t>Алтын Сақа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A34AE91D-42DC-4804-A780-6D7DCA30C34A}" type="parTrans" cxnId="{631C6EB2-0644-4F20-A087-0DDE2EF3911C}">
      <dgm:prSet/>
      <dgm:spPr/>
      <dgm:t>
        <a:bodyPr/>
        <a:lstStyle/>
        <a:p>
          <a:endParaRPr lang="ru-RU"/>
        </a:p>
      </dgm:t>
    </dgm:pt>
    <dgm:pt modelId="{EED568D9-2DB5-40E6-B59E-2483F0B54747}" type="sibTrans" cxnId="{631C6EB2-0644-4F20-A087-0DDE2EF3911C}">
      <dgm:prSet/>
      <dgm:spPr/>
      <dgm:t>
        <a:bodyPr/>
        <a:lstStyle/>
        <a:p>
          <a:endParaRPr lang="ru-RU"/>
        </a:p>
      </dgm:t>
    </dgm:pt>
    <dgm:pt modelId="{06359D32-9540-400A-9DD0-C9A46999FFAE}" type="pres">
      <dgm:prSet presAssocID="{2D5BABA8-2124-4626-BE72-74766A42A3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24933-765B-4911-8016-3DE350139A6E}" type="pres">
      <dgm:prSet presAssocID="{267B0BD2-B5BC-4E1B-8DD4-8636C93FCA9C}" presName="composite" presStyleCnt="0"/>
      <dgm:spPr/>
    </dgm:pt>
    <dgm:pt modelId="{82BB4FE2-F7DF-48D2-A612-E81C8FCF321B}" type="pres">
      <dgm:prSet presAssocID="{267B0BD2-B5BC-4E1B-8DD4-8636C93FCA9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ACD55-6B20-441A-8922-94C71A45A171}" type="pres">
      <dgm:prSet presAssocID="{267B0BD2-B5BC-4E1B-8DD4-8636C93FCA9C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E791EE-D073-484A-99D0-C87A6477E12F}" type="pres">
      <dgm:prSet presAssocID="{705587E3-F704-4E17-888D-4ABF708810DE}" presName="sibTrans" presStyleCnt="0"/>
      <dgm:spPr/>
    </dgm:pt>
    <dgm:pt modelId="{0ABE624A-248F-42CB-BAB6-D1C6556F5F6F}" type="pres">
      <dgm:prSet presAssocID="{03C8AE4B-1048-419A-AF90-2C09AB57ACCE}" presName="composite" presStyleCnt="0"/>
      <dgm:spPr/>
    </dgm:pt>
    <dgm:pt modelId="{A8E3A1C4-23AC-4F2E-8ACC-C5F79728E58B}" type="pres">
      <dgm:prSet presAssocID="{03C8AE4B-1048-419A-AF90-2C09AB57ACC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AEBB-19D6-4779-AEF9-5849840822DA}" type="pres">
      <dgm:prSet presAssocID="{03C8AE4B-1048-419A-AF90-2C09AB57ACCE}" presName="rect2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B3EB60-CE26-4DE2-BB7F-775419654C6D}" type="pres">
      <dgm:prSet presAssocID="{798C0556-307F-4DFA-9E6C-6EC298F0D512}" presName="sibTrans" presStyleCnt="0"/>
      <dgm:spPr/>
    </dgm:pt>
    <dgm:pt modelId="{01EFD83E-1B35-4CA3-A0AC-CFE0220E1C95}" type="pres">
      <dgm:prSet presAssocID="{5612C909-4C1C-40D6-B4A6-C9518C91ACAF}" presName="composite" presStyleCnt="0"/>
      <dgm:spPr/>
    </dgm:pt>
    <dgm:pt modelId="{D30F33AC-8D12-4CA7-B9C8-E379DF961921}" type="pres">
      <dgm:prSet presAssocID="{5612C909-4C1C-40D6-B4A6-C9518C91ACA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BFEB-9502-4660-88FC-20B0792203CA}" type="pres">
      <dgm:prSet presAssocID="{5612C909-4C1C-40D6-B4A6-C9518C91ACAF}" presName="rect2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31C6EB2-0644-4F20-A087-0DDE2EF3911C}" srcId="{2D5BABA8-2124-4626-BE72-74766A42A30B}" destId="{5612C909-4C1C-40D6-B4A6-C9518C91ACAF}" srcOrd="2" destOrd="0" parTransId="{A34AE91D-42DC-4804-A780-6D7DCA30C34A}" sibTransId="{EED568D9-2DB5-40E6-B59E-2483F0B54747}"/>
    <dgm:cxn modelId="{A270F3BB-A106-4638-AC3E-46E91ADFC2A8}" type="presOf" srcId="{267B0BD2-B5BC-4E1B-8DD4-8636C93FCA9C}" destId="{82BB4FE2-F7DF-48D2-A612-E81C8FCF321B}" srcOrd="0" destOrd="0" presId="urn:microsoft.com/office/officeart/2008/layout/PictureStrips"/>
    <dgm:cxn modelId="{62F26852-FACC-4AD2-B50D-C927B0E444DA}" type="presOf" srcId="{5612C909-4C1C-40D6-B4A6-C9518C91ACAF}" destId="{D30F33AC-8D12-4CA7-B9C8-E379DF961921}" srcOrd="0" destOrd="0" presId="urn:microsoft.com/office/officeart/2008/layout/PictureStrips"/>
    <dgm:cxn modelId="{C7F71470-14E4-4A29-81B3-E93329154289}" type="presOf" srcId="{2D5BABA8-2124-4626-BE72-74766A42A30B}" destId="{06359D32-9540-400A-9DD0-C9A46999FFAE}" srcOrd="0" destOrd="0" presId="urn:microsoft.com/office/officeart/2008/layout/PictureStrips"/>
    <dgm:cxn modelId="{39860B98-BDA2-4A81-9B37-B675479941E8}" srcId="{2D5BABA8-2124-4626-BE72-74766A42A30B}" destId="{267B0BD2-B5BC-4E1B-8DD4-8636C93FCA9C}" srcOrd="0" destOrd="0" parTransId="{2C8CBEC7-E867-4338-8E1F-BA20B64F9A1D}" sibTransId="{705587E3-F704-4E17-888D-4ABF708810DE}"/>
    <dgm:cxn modelId="{D1DA7805-5625-4010-BE40-EDF04C7B7413}" type="presOf" srcId="{03C8AE4B-1048-419A-AF90-2C09AB57ACCE}" destId="{A8E3A1C4-23AC-4F2E-8ACC-C5F79728E58B}" srcOrd="0" destOrd="0" presId="urn:microsoft.com/office/officeart/2008/layout/PictureStrips"/>
    <dgm:cxn modelId="{834AB8D7-0C8F-4452-A446-679CED539950}" srcId="{2D5BABA8-2124-4626-BE72-74766A42A30B}" destId="{03C8AE4B-1048-419A-AF90-2C09AB57ACCE}" srcOrd="1" destOrd="0" parTransId="{73DDEBC5-9A70-41D7-9800-674AE9ABB3BA}" sibTransId="{798C0556-307F-4DFA-9E6C-6EC298F0D512}"/>
    <dgm:cxn modelId="{519AC56D-DE2C-4ECF-80DF-9C20FC48B5BC}" type="presParOf" srcId="{06359D32-9540-400A-9DD0-C9A46999FFAE}" destId="{BD424933-765B-4911-8016-3DE350139A6E}" srcOrd="0" destOrd="0" presId="urn:microsoft.com/office/officeart/2008/layout/PictureStrips"/>
    <dgm:cxn modelId="{7D625F8E-F7FC-4369-A22A-09C76DEB0F8D}" type="presParOf" srcId="{BD424933-765B-4911-8016-3DE350139A6E}" destId="{82BB4FE2-F7DF-48D2-A612-E81C8FCF321B}" srcOrd="0" destOrd="0" presId="urn:microsoft.com/office/officeart/2008/layout/PictureStrips"/>
    <dgm:cxn modelId="{686904FC-6E80-48E1-857A-15C15197611F}" type="presParOf" srcId="{BD424933-765B-4911-8016-3DE350139A6E}" destId="{E13ACD55-6B20-441A-8922-94C71A45A171}" srcOrd="1" destOrd="0" presId="urn:microsoft.com/office/officeart/2008/layout/PictureStrips"/>
    <dgm:cxn modelId="{38E2F0C3-1B70-4CAF-AE06-9C8B375FAF2B}" type="presParOf" srcId="{06359D32-9540-400A-9DD0-C9A46999FFAE}" destId="{05E791EE-D073-484A-99D0-C87A6477E12F}" srcOrd="1" destOrd="0" presId="urn:microsoft.com/office/officeart/2008/layout/PictureStrips"/>
    <dgm:cxn modelId="{A97F3281-33FB-4FC2-AAEC-D4F3E8EE0D1B}" type="presParOf" srcId="{06359D32-9540-400A-9DD0-C9A46999FFAE}" destId="{0ABE624A-248F-42CB-BAB6-D1C6556F5F6F}" srcOrd="2" destOrd="0" presId="urn:microsoft.com/office/officeart/2008/layout/PictureStrips"/>
    <dgm:cxn modelId="{A7B910A8-4A70-4AF0-B2DC-DF53E2F71EAB}" type="presParOf" srcId="{0ABE624A-248F-42CB-BAB6-D1C6556F5F6F}" destId="{A8E3A1C4-23AC-4F2E-8ACC-C5F79728E58B}" srcOrd="0" destOrd="0" presId="urn:microsoft.com/office/officeart/2008/layout/PictureStrips"/>
    <dgm:cxn modelId="{7CFDE4B3-1249-4EF4-8EAF-532931EBB2CB}" type="presParOf" srcId="{0ABE624A-248F-42CB-BAB6-D1C6556F5F6F}" destId="{314AAEBB-19D6-4779-AEF9-5849840822DA}" srcOrd="1" destOrd="0" presId="urn:microsoft.com/office/officeart/2008/layout/PictureStrips"/>
    <dgm:cxn modelId="{4AB6C70B-AAE6-4AE7-ABF6-209451A27432}" type="presParOf" srcId="{06359D32-9540-400A-9DD0-C9A46999FFAE}" destId="{37B3EB60-CE26-4DE2-BB7F-775419654C6D}" srcOrd="3" destOrd="0" presId="urn:microsoft.com/office/officeart/2008/layout/PictureStrips"/>
    <dgm:cxn modelId="{3D3F90E2-0C9D-4777-95FE-C592772C5B67}" type="presParOf" srcId="{06359D32-9540-400A-9DD0-C9A46999FFAE}" destId="{01EFD83E-1B35-4CA3-A0AC-CFE0220E1C95}" srcOrd="4" destOrd="0" presId="urn:microsoft.com/office/officeart/2008/layout/PictureStrips"/>
    <dgm:cxn modelId="{E3B93350-CBE5-4E9B-8096-31FCA643F625}" type="presParOf" srcId="{01EFD83E-1B35-4CA3-A0AC-CFE0220E1C95}" destId="{D30F33AC-8D12-4CA7-B9C8-E379DF961921}" srcOrd="0" destOrd="0" presId="urn:microsoft.com/office/officeart/2008/layout/PictureStrips"/>
    <dgm:cxn modelId="{2F523442-D15F-44E5-8FBB-14E54EE5D74F}" type="presParOf" srcId="{01EFD83E-1B35-4CA3-A0AC-CFE0220E1C95}" destId="{2F62BFEB-9502-4660-88FC-20B0792203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33DBDA-5C2D-49CE-96B2-E9935EA4758A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86C2B6-F400-46BE-86EF-D2B0C8EC40FA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Мама</a:t>
          </a:r>
          <a:endParaRPr lang="ru-RU" dirty="0">
            <a:solidFill>
              <a:srgbClr val="0070C0"/>
            </a:solidFill>
          </a:endParaRPr>
        </a:p>
      </dgm:t>
    </dgm:pt>
    <dgm:pt modelId="{BB65AEB5-363A-4358-95AF-EB7BDAEDCD86}" type="parTrans" cxnId="{32C3011A-F4D1-4ABB-BF04-EEE21980C349}">
      <dgm:prSet/>
      <dgm:spPr/>
      <dgm:t>
        <a:bodyPr/>
        <a:lstStyle/>
        <a:p>
          <a:endParaRPr lang="ru-RU"/>
        </a:p>
      </dgm:t>
    </dgm:pt>
    <dgm:pt modelId="{F3458C16-A74E-42C8-99C1-505962EC9D63}" type="sibTrans" cxnId="{32C3011A-F4D1-4ABB-BF04-EEE21980C349}">
      <dgm:prSet/>
      <dgm:spPr/>
      <dgm:t>
        <a:bodyPr/>
        <a:lstStyle/>
        <a:p>
          <a:endParaRPr lang="ru-RU"/>
        </a:p>
      </dgm:t>
    </dgm:pt>
    <dgm:pt modelId="{01654F89-6757-4050-9654-1D7F549EAA3F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Ребенок</a:t>
          </a:r>
          <a:endParaRPr lang="ru-RU" dirty="0">
            <a:solidFill>
              <a:srgbClr val="0070C0"/>
            </a:solidFill>
          </a:endParaRPr>
        </a:p>
      </dgm:t>
    </dgm:pt>
    <dgm:pt modelId="{70EA3CC8-E367-4C95-89EF-C94A26226950}" type="parTrans" cxnId="{CE64E42E-1F2E-470D-9EAF-958B287C319C}">
      <dgm:prSet/>
      <dgm:spPr/>
      <dgm:t>
        <a:bodyPr/>
        <a:lstStyle/>
        <a:p>
          <a:endParaRPr lang="ru-RU"/>
        </a:p>
      </dgm:t>
    </dgm:pt>
    <dgm:pt modelId="{AC27E777-D541-4DCC-A4BE-7DD63746367B}" type="sibTrans" cxnId="{CE64E42E-1F2E-470D-9EAF-958B287C319C}">
      <dgm:prSet/>
      <dgm:spPr/>
      <dgm:t>
        <a:bodyPr/>
        <a:lstStyle/>
        <a:p>
          <a:endParaRPr lang="ru-RU"/>
        </a:p>
      </dgm:t>
    </dgm:pt>
    <dgm:pt modelId="{8FBE1EDA-D5DC-4678-B6D0-457B7A281D6B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Ребенок</a:t>
          </a:r>
          <a:endParaRPr lang="ru-RU" dirty="0">
            <a:solidFill>
              <a:srgbClr val="0070C0"/>
            </a:solidFill>
          </a:endParaRPr>
        </a:p>
      </dgm:t>
    </dgm:pt>
    <dgm:pt modelId="{0355F503-C865-4B2A-AFAD-DC8436A43268}" type="parTrans" cxnId="{1DBC4F10-171E-4ED6-87F3-0E0C8514D15B}">
      <dgm:prSet/>
      <dgm:spPr/>
      <dgm:t>
        <a:bodyPr/>
        <a:lstStyle/>
        <a:p>
          <a:endParaRPr lang="ru-RU"/>
        </a:p>
      </dgm:t>
    </dgm:pt>
    <dgm:pt modelId="{4EB977DB-2EE1-4178-A025-880ED32C2A8B}" type="sibTrans" cxnId="{1DBC4F10-171E-4ED6-87F3-0E0C8514D15B}">
      <dgm:prSet/>
      <dgm:spPr/>
      <dgm:t>
        <a:bodyPr/>
        <a:lstStyle/>
        <a:p>
          <a:endParaRPr lang="ru-RU"/>
        </a:p>
      </dgm:t>
    </dgm:pt>
    <dgm:pt modelId="{0C92B2F0-DFFA-495F-8AC7-53D203BA24D3}" type="pres">
      <dgm:prSet presAssocID="{6133DBDA-5C2D-49CE-96B2-E9935EA475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6A2B74-1A05-4D51-B7A4-ADE8788E5B75}" type="pres">
      <dgm:prSet presAssocID="{A886C2B6-F400-46BE-86EF-D2B0C8EC40FA}" presName="composite" presStyleCnt="0"/>
      <dgm:spPr/>
    </dgm:pt>
    <dgm:pt modelId="{03617EA3-752A-4F3E-9CF6-B3A22A9F3EE3}" type="pres">
      <dgm:prSet presAssocID="{A886C2B6-F400-46BE-86EF-D2B0C8EC40F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B0F8B-E168-4968-AAE2-7A00E4CBEBF8}" type="pres">
      <dgm:prSet presAssocID="{A886C2B6-F400-46BE-86EF-D2B0C8EC40FA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CBAE88-B5B1-4AD8-9082-2641DCD9EABE}" type="pres">
      <dgm:prSet presAssocID="{F3458C16-A74E-42C8-99C1-505962EC9D63}" presName="sibTrans" presStyleCnt="0"/>
      <dgm:spPr/>
    </dgm:pt>
    <dgm:pt modelId="{D27AB19B-5EDF-4F78-998B-57AEC560C153}" type="pres">
      <dgm:prSet presAssocID="{01654F89-6757-4050-9654-1D7F549EAA3F}" presName="composite" presStyleCnt="0"/>
      <dgm:spPr/>
    </dgm:pt>
    <dgm:pt modelId="{2CE3F909-441F-40D8-981F-AE3066415E52}" type="pres">
      <dgm:prSet presAssocID="{01654F89-6757-4050-9654-1D7F549EAA3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6417-83D7-4BC8-B3F3-E087D7B61F11}" type="pres">
      <dgm:prSet presAssocID="{01654F89-6757-4050-9654-1D7F549EAA3F}" presName="rect2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DD8B5C-DBFC-4E5A-BC61-7E90E096B5C8}" type="pres">
      <dgm:prSet presAssocID="{AC27E777-D541-4DCC-A4BE-7DD63746367B}" presName="sibTrans" presStyleCnt="0"/>
      <dgm:spPr/>
    </dgm:pt>
    <dgm:pt modelId="{FDC3B954-C114-4CBF-8306-77101A86A6D0}" type="pres">
      <dgm:prSet presAssocID="{8FBE1EDA-D5DC-4678-B6D0-457B7A281D6B}" presName="composite" presStyleCnt="0"/>
      <dgm:spPr/>
    </dgm:pt>
    <dgm:pt modelId="{E51C8AA8-D78B-4FC4-B317-8C9B2B826E27}" type="pres">
      <dgm:prSet presAssocID="{8FBE1EDA-D5DC-4678-B6D0-457B7A281D6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80F82-DA65-42D3-B874-D25C9230E0CC}" type="pres">
      <dgm:prSet presAssocID="{8FBE1EDA-D5DC-4678-B6D0-457B7A281D6B}" presName="rect2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DBC4F10-171E-4ED6-87F3-0E0C8514D15B}" srcId="{6133DBDA-5C2D-49CE-96B2-E9935EA4758A}" destId="{8FBE1EDA-D5DC-4678-B6D0-457B7A281D6B}" srcOrd="2" destOrd="0" parTransId="{0355F503-C865-4B2A-AFAD-DC8436A43268}" sibTransId="{4EB977DB-2EE1-4178-A025-880ED32C2A8B}"/>
    <dgm:cxn modelId="{FAFEBE62-8AC3-4758-9B6A-DBFF9A4B2845}" type="presOf" srcId="{01654F89-6757-4050-9654-1D7F549EAA3F}" destId="{2CE3F909-441F-40D8-981F-AE3066415E52}" srcOrd="0" destOrd="0" presId="urn:microsoft.com/office/officeart/2008/layout/PictureStrips"/>
    <dgm:cxn modelId="{B4319E59-2DF2-4E57-BAC3-BA143C894EEA}" type="presOf" srcId="{8FBE1EDA-D5DC-4678-B6D0-457B7A281D6B}" destId="{E51C8AA8-D78B-4FC4-B317-8C9B2B826E27}" srcOrd="0" destOrd="0" presId="urn:microsoft.com/office/officeart/2008/layout/PictureStrips"/>
    <dgm:cxn modelId="{32C3011A-F4D1-4ABB-BF04-EEE21980C349}" srcId="{6133DBDA-5C2D-49CE-96B2-E9935EA4758A}" destId="{A886C2B6-F400-46BE-86EF-D2B0C8EC40FA}" srcOrd="0" destOrd="0" parTransId="{BB65AEB5-363A-4358-95AF-EB7BDAEDCD86}" sibTransId="{F3458C16-A74E-42C8-99C1-505962EC9D63}"/>
    <dgm:cxn modelId="{CE64E42E-1F2E-470D-9EAF-958B287C319C}" srcId="{6133DBDA-5C2D-49CE-96B2-E9935EA4758A}" destId="{01654F89-6757-4050-9654-1D7F549EAA3F}" srcOrd="1" destOrd="0" parTransId="{70EA3CC8-E367-4C95-89EF-C94A26226950}" sibTransId="{AC27E777-D541-4DCC-A4BE-7DD63746367B}"/>
    <dgm:cxn modelId="{A4D8D711-9583-4E70-8160-4D14F07F567A}" type="presOf" srcId="{6133DBDA-5C2D-49CE-96B2-E9935EA4758A}" destId="{0C92B2F0-DFFA-495F-8AC7-53D203BA24D3}" srcOrd="0" destOrd="0" presId="urn:microsoft.com/office/officeart/2008/layout/PictureStrips"/>
    <dgm:cxn modelId="{5A4BE588-81CB-4049-8BEC-D0414B9868D3}" type="presOf" srcId="{A886C2B6-F400-46BE-86EF-D2B0C8EC40FA}" destId="{03617EA3-752A-4F3E-9CF6-B3A22A9F3EE3}" srcOrd="0" destOrd="0" presId="urn:microsoft.com/office/officeart/2008/layout/PictureStrips"/>
    <dgm:cxn modelId="{8F84B75D-2D5E-43CC-8B17-FA4DB7A35D54}" type="presParOf" srcId="{0C92B2F0-DFFA-495F-8AC7-53D203BA24D3}" destId="{AA6A2B74-1A05-4D51-B7A4-ADE8788E5B75}" srcOrd="0" destOrd="0" presId="urn:microsoft.com/office/officeart/2008/layout/PictureStrips"/>
    <dgm:cxn modelId="{37AD60DD-6462-4AB0-89B9-CBA916B58330}" type="presParOf" srcId="{AA6A2B74-1A05-4D51-B7A4-ADE8788E5B75}" destId="{03617EA3-752A-4F3E-9CF6-B3A22A9F3EE3}" srcOrd="0" destOrd="0" presId="urn:microsoft.com/office/officeart/2008/layout/PictureStrips"/>
    <dgm:cxn modelId="{937E759B-118E-473A-B36C-1356FFDB8A39}" type="presParOf" srcId="{AA6A2B74-1A05-4D51-B7A4-ADE8788E5B75}" destId="{7B1B0F8B-E168-4968-AAE2-7A00E4CBEBF8}" srcOrd="1" destOrd="0" presId="urn:microsoft.com/office/officeart/2008/layout/PictureStrips"/>
    <dgm:cxn modelId="{B862EDE2-EC4B-4889-A378-0DFB76B62993}" type="presParOf" srcId="{0C92B2F0-DFFA-495F-8AC7-53D203BA24D3}" destId="{D4CBAE88-B5B1-4AD8-9082-2641DCD9EABE}" srcOrd="1" destOrd="0" presId="urn:microsoft.com/office/officeart/2008/layout/PictureStrips"/>
    <dgm:cxn modelId="{CB2B951D-768F-43F0-963E-D7DC5539CA52}" type="presParOf" srcId="{0C92B2F0-DFFA-495F-8AC7-53D203BA24D3}" destId="{D27AB19B-5EDF-4F78-998B-57AEC560C153}" srcOrd="2" destOrd="0" presId="urn:microsoft.com/office/officeart/2008/layout/PictureStrips"/>
    <dgm:cxn modelId="{26D5F3E0-BDFF-4EE0-9188-0C27F77C4C50}" type="presParOf" srcId="{D27AB19B-5EDF-4F78-998B-57AEC560C153}" destId="{2CE3F909-441F-40D8-981F-AE3066415E52}" srcOrd="0" destOrd="0" presId="urn:microsoft.com/office/officeart/2008/layout/PictureStrips"/>
    <dgm:cxn modelId="{ACEE3734-9994-44A4-9B93-2767F56DC013}" type="presParOf" srcId="{D27AB19B-5EDF-4F78-998B-57AEC560C153}" destId="{FD086417-83D7-4BC8-B3F3-E087D7B61F11}" srcOrd="1" destOrd="0" presId="urn:microsoft.com/office/officeart/2008/layout/PictureStrips"/>
    <dgm:cxn modelId="{D3AE0E65-49C3-4814-B7A6-3902B7F25500}" type="presParOf" srcId="{0C92B2F0-DFFA-495F-8AC7-53D203BA24D3}" destId="{A9DD8B5C-DBFC-4E5A-BC61-7E90E096B5C8}" srcOrd="3" destOrd="0" presId="urn:microsoft.com/office/officeart/2008/layout/PictureStrips"/>
    <dgm:cxn modelId="{7D598AB8-D524-4631-9B14-CC9BAABD0C94}" type="presParOf" srcId="{0C92B2F0-DFFA-495F-8AC7-53D203BA24D3}" destId="{FDC3B954-C114-4CBF-8306-77101A86A6D0}" srcOrd="4" destOrd="0" presId="urn:microsoft.com/office/officeart/2008/layout/PictureStrips"/>
    <dgm:cxn modelId="{5F82983C-3BE7-4A76-90E8-62A6A69AAF9F}" type="presParOf" srcId="{FDC3B954-C114-4CBF-8306-77101A86A6D0}" destId="{E51C8AA8-D78B-4FC4-B317-8C9B2B826E27}" srcOrd="0" destOrd="0" presId="urn:microsoft.com/office/officeart/2008/layout/PictureStrips"/>
    <dgm:cxn modelId="{8CC511B2-E7B1-459E-A6C0-DDA667A4E31C}" type="presParOf" srcId="{FDC3B954-C114-4CBF-8306-77101A86A6D0}" destId="{D7380F82-DA65-42D3-B874-D25C9230E0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774F9-9192-4363-99C8-D4F8202C465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AE1B3-7947-4BF7-80A2-6C00DA05FC21}">
      <dgm:prSet phldrT="[Текст]"/>
      <dgm:spPr/>
      <dgm:t>
        <a:bodyPr/>
        <a:lstStyle/>
        <a:p>
          <a:pPr algn="ctr"/>
          <a:r>
            <a:rPr lang="kk-KZ" dirty="0" smtClean="0">
              <a:solidFill>
                <a:schemeClr val="accent1">
                  <a:lumMod val="75000"/>
                </a:schemeClr>
              </a:solidFill>
            </a:rPr>
            <a:t>Учитель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0B12833-431B-44E6-ACAA-9FFAEF0965A9}" type="parTrans" cxnId="{B86D88B1-DC50-4F36-8D71-867736E25AB8}">
      <dgm:prSet/>
      <dgm:spPr/>
      <dgm:t>
        <a:bodyPr/>
        <a:lstStyle/>
        <a:p>
          <a:endParaRPr lang="ru-RU"/>
        </a:p>
      </dgm:t>
    </dgm:pt>
    <dgm:pt modelId="{FC124FC0-7705-40A3-9681-B775887AFB0A}" type="sibTrans" cxnId="{B86D88B1-DC50-4F36-8D71-867736E25AB8}">
      <dgm:prSet/>
      <dgm:spPr/>
      <dgm:t>
        <a:bodyPr/>
        <a:lstStyle/>
        <a:p>
          <a:endParaRPr lang="ru-RU"/>
        </a:p>
      </dgm:t>
    </dgm:pt>
    <dgm:pt modelId="{EBAC75DF-6D94-4408-877A-34B964784B3B}">
      <dgm:prSet phldrT="[Текст]"/>
      <dgm:spPr/>
      <dgm:t>
        <a:bodyPr/>
        <a:lstStyle/>
        <a:p>
          <a:pPr algn="ctr"/>
          <a:r>
            <a:rPr lang="kk-KZ" dirty="0" smtClean="0">
              <a:solidFill>
                <a:schemeClr val="accent1">
                  <a:lumMod val="75000"/>
                </a:schemeClr>
              </a:solidFill>
            </a:rPr>
            <a:t>Младшая</a:t>
          </a:r>
        </a:p>
        <a:p>
          <a:pPr algn="ctr"/>
          <a:r>
            <a:rPr lang="kk-KZ" dirty="0" smtClean="0">
              <a:solidFill>
                <a:schemeClr val="accent1">
                  <a:lumMod val="75000"/>
                </a:schemeClr>
              </a:solidFill>
            </a:rPr>
            <a:t>БИЛ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B3D090CD-2BAF-4769-BA2B-2159362B7CAF}" type="parTrans" cxnId="{E9799C0C-2798-4D65-ADC4-29C348FB5E58}">
      <dgm:prSet/>
      <dgm:spPr/>
      <dgm:t>
        <a:bodyPr/>
        <a:lstStyle/>
        <a:p>
          <a:endParaRPr lang="ru-RU"/>
        </a:p>
      </dgm:t>
    </dgm:pt>
    <dgm:pt modelId="{E86867B7-D2AC-40BF-86E0-A2977A777477}" type="sibTrans" cxnId="{E9799C0C-2798-4D65-ADC4-29C348FB5E58}">
      <dgm:prSet/>
      <dgm:spPr/>
      <dgm:t>
        <a:bodyPr/>
        <a:lstStyle/>
        <a:p>
          <a:endParaRPr lang="ru-RU"/>
        </a:p>
      </dgm:t>
    </dgm:pt>
    <dgm:pt modelId="{E73262F1-B540-445D-99E4-8D2F5D0FB954}">
      <dgm:prSet phldrT="[Текст]"/>
      <dgm:spPr/>
      <dgm:t>
        <a:bodyPr/>
        <a:lstStyle/>
        <a:p>
          <a:pPr algn="ctr"/>
          <a:r>
            <a:rPr lang="kk-KZ" dirty="0" smtClean="0">
              <a:solidFill>
                <a:schemeClr val="accent1">
                  <a:lumMod val="75000"/>
                </a:schemeClr>
              </a:solidFill>
            </a:rPr>
            <a:t>НИШ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ECE53F8-842A-407A-BB75-B3DE5137CF6A}" type="parTrans" cxnId="{0074D8B2-FB90-45A4-AC9F-839535BEF31A}">
      <dgm:prSet/>
      <dgm:spPr/>
      <dgm:t>
        <a:bodyPr/>
        <a:lstStyle/>
        <a:p>
          <a:endParaRPr lang="ru-RU"/>
        </a:p>
      </dgm:t>
    </dgm:pt>
    <dgm:pt modelId="{5FBB2080-C2BF-4F6C-A43F-EF2EDBD78941}" type="sibTrans" cxnId="{0074D8B2-FB90-45A4-AC9F-839535BEF31A}">
      <dgm:prSet/>
      <dgm:spPr/>
      <dgm:t>
        <a:bodyPr/>
        <a:lstStyle/>
        <a:p>
          <a:endParaRPr lang="ru-RU"/>
        </a:p>
      </dgm:t>
    </dgm:pt>
    <dgm:pt modelId="{56F991D3-2401-416C-BACC-D08A9CF78A02}" type="pres">
      <dgm:prSet presAssocID="{720774F9-9192-4363-99C8-D4F8202C46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CB5BC-BFE6-4476-8326-8B0A87D19A07}" type="pres">
      <dgm:prSet presAssocID="{035AE1B3-7947-4BF7-80A2-6C00DA05FC21}" presName="composite" presStyleCnt="0"/>
      <dgm:spPr/>
    </dgm:pt>
    <dgm:pt modelId="{1B0A5893-F2C5-4B5E-8138-40B66D9EBAC8}" type="pres">
      <dgm:prSet presAssocID="{035AE1B3-7947-4BF7-80A2-6C00DA05FC2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D7917-A469-48C0-9931-598665104F05}" type="pres">
      <dgm:prSet presAssocID="{035AE1B3-7947-4BF7-80A2-6C00DA05FC21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F779E9-D00E-4D7C-9132-72CF9A217481}" type="pres">
      <dgm:prSet presAssocID="{FC124FC0-7705-40A3-9681-B775887AFB0A}" presName="sibTrans" presStyleCnt="0"/>
      <dgm:spPr/>
    </dgm:pt>
    <dgm:pt modelId="{FCF445F2-C5C0-41B1-BB4C-3288F1BDFEE2}" type="pres">
      <dgm:prSet presAssocID="{EBAC75DF-6D94-4408-877A-34B964784B3B}" presName="composite" presStyleCnt="0"/>
      <dgm:spPr/>
    </dgm:pt>
    <dgm:pt modelId="{F8428CB6-BC2B-4A69-94E0-D0E89504CCE1}" type="pres">
      <dgm:prSet presAssocID="{EBAC75DF-6D94-4408-877A-34B964784B3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3FD55-2AA1-472F-9709-6A571C96DE79}" type="pres">
      <dgm:prSet presAssocID="{EBAC75DF-6D94-4408-877A-34B964784B3B}" presName="rect2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636652-DD2C-42BC-BD71-EAB59E2A4C9C}" type="pres">
      <dgm:prSet presAssocID="{E86867B7-D2AC-40BF-86E0-A2977A777477}" presName="sibTrans" presStyleCnt="0"/>
      <dgm:spPr/>
    </dgm:pt>
    <dgm:pt modelId="{386E7A67-1014-429F-A70E-0B6C9167AC0E}" type="pres">
      <dgm:prSet presAssocID="{E73262F1-B540-445D-99E4-8D2F5D0FB954}" presName="composite" presStyleCnt="0"/>
      <dgm:spPr/>
    </dgm:pt>
    <dgm:pt modelId="{34C25B9C-14BE-4542-BA60-CA9C6B30F479}" type="pres">
      <dgm:prSet presAssocID="{E73262F1-B540-445D-99E4-8D2F5D0FB95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A44BB-6F9F-4D56-B5CE-0A0A66530C37}" type="pres">
      <dgm:prSet presAssocID="{E73262F1-B540-445D-99E4-8D2F5D0FB954}" presName="rect2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CFBE3E3-CB29-4D4A-9AE0-C0B1291C8A2C}" type="presOf" srcId="{EBAC75DF-6D94-4408-877A-34B964784B3B}" destId="{F8428CB6-BC2B-4A69-94E0-D0E89504CCE1}" srcOrd="0" destOrd="0" presId="urn:microsoft.com/office/officeart/2008/layout/PictureStrips"/>
    <dgm:cxn modelId="{E9799C0C-2798-4D65-ADC4-29C348FB5E58}" srcId="{720774F9-9192-4363-99C8-D4F8202C4650}" destId="{EBAC75DF-6D94-4408-877A-34B964784B3B}" srcOrd="1" destOrd="0" parTransId="{B3D090CD-2BAF-4769-BA2B-2159362B7CAF}" sibTransId="{E86867B7-D2AC-40BF-86E0-A2977A777477}"/>
    <dgm:cxn modelId="{B86D88B1-DC50-4F36-8D71-867736E25AB8}" srcId="{720774F9-9192-4363-99C8-D4F8202C4650}" destId="{035AE1B3-7947-4BF7-80A2-6C00DA05FC21}" srcOrd="0" destOrd="0" parTransId="{30B12833-431B-44E6-ACAA-9FFAEF0965A9}" sibTransId="{FC124FC0-7705-40A3-9681-B775887AFB0A}"/>
    <dgm:cxn modelId="{91142C57-EDB7-4B01-80F1-9F02B1C71C68}" type="presOf" srcId="{035AE1B3-7947-4BF7-80A2-6C00DA05FC21}" destId="{1B0A5893-F2C5-4B5E-8138-40B66D9EBAC8}" srcOrd="0" destOrd="0" presId="urn:microsoft.com/office/officeart/2008/layout/PictureStrips"/>
    <dgm:cxn modelId="{73B43873-F4A3-433D-8AAE-B4CA0C1C3E3D}" type="presOf" srcId="{720774F9-9192-4363-99C8-D4F8202C4650}" destId="{56F991D3-2401-416C-BACC-D08A9CF78A02}" srcOrd="0" destOrd="0" presId="urn:microsoft.com/office/officeart/2008/layout/PictureStrips"/>
    <dgm:cxn modelId="{C2B3FC22-1533-4A07-9373-D557958AE23B}" type="presOf" srcId="{E73262F1-B540-445D-99E4-8D2F5D0FB954}" destId="{34C25B9C-14BE-4542-BA60-CA9C6B30F479}" srcOrd="0" destOrd="0" presId="urn:microsoft.com/office/officeart/2008/layout/PictureStrips"/>
    <dgm:cxn modelId="{0074D8B2-FB90-45A4-AC9F-839535BEF31A}" srcId="{720774F9-9192-4363-99C8-D4F8202C4650}" destId="{E73262F1-B540-445D-99E4-8D2F5D0FB954}" srcOrd="2" destOrd="0" parTransId="{2ECE53F8-842A-407A-BB75-B3DE5137CF6A}" sibTransId="{5FBB2080-C2BF-4F6C-A43F-EF2EDBD78941}"/>
    <dgm:cxn modelId="{150A75B1-4B13-4464-AB74-494B1D0C4177}" type="presParOf" srcId="{56F991D3-2401-416C-BACC-D08A9CF78A02}" destId="{3D7CB5BC-BFE6-4476-8326-8B0A87D19A07}" srcOrd="0" destOrd="0" presId="urn:microsoft.com/office/officeart/2008/layout/PictureStrips"/>
    <dgm:cxn modelId="{54BA9818-2E22-4AC4-82DE-A89A070EE864}" type="presParOf" srcId="{3D7CB5BC-BFE6-4476-8326-8B0A87D19A07}" destId="{1B0A5893-F2C5-4B5E-8138-40B66D9EBAC8}" srcOrd="0" destOrd="0" presId="urn:microsoft.com/office/officeart/2008/layout/PictureStrips"/>
    <dgm:cxn modelId="{BDBFFB4F-C5C2-4D9E-AB1A-7AF0FBA1DBB7}" type="presParOf" srcId="{3D7CB5BC-BFE6-4476-8326-8B0A87D19A07}" destId="{355D7917-A469-48C0-9931-598665104F05}" srcOrd="1" destOrd="0" presId="urn:microsoft.com/office/officeart/2008/layout/PictureStrips"/>
    <dgm:cxn modelId="{85FF0A89-0C4A-4AF9-A444-2663739DD153}" type="presParOf" srcId="{56F991D3-2401-416C-BACC-D08A9CF78A02}" destId="{31F779E9-D00E-4D7C-9132-72CF9A217481}" srcOrd="1" destOrd="0" presId="urn:microsoft.com/office/officeart/2008/layout/PictureStrips"/>
    <dgm:cxn modelId="{4F191FE4-66FB-4131-9912-3A4B17133C6E}" type="presParOf" srcId="{56F991D3-2401-416C-BACC-D08A9CF78A02}" destId="{FCF445F2-C5C0-41B1-BB4C-3288F1BDFEE2}" srcOrd="2" destOrd="0" presId="urn:microsoft.com/office/officeart/2008/layout/PictureStrips"/>
    <dgm:cxn modelId="{33683B65-DF6E-457D-985A-FC7879F980F0}" type="presParOf" srcId="{FCF445F2-C5C0-41B1-BB4C-3288F1BDFEE2}" destId="{F8428CB6-BC2B-4A69-94E0-D0E89504CCE1}" srcOrd="0" destOrd="0" presId="urn:microsoft.com/office/officeart/2008/layout/PictureStrips"/>
    <dgm:cxn modelId="{289993E0-9020-4A22-888B-019A1BA623AD}" type="presParOf" srcId="{FCF445F2-C5C0-41B1-BB4C-3288F1BDFEE2}" destId="{6C23FD55-2AA1-472F-9709-6A571C96DE79}" srcOrd="1" destOrd="0" presId="urn:microsoft.com/office/officeart/2008/layout/PictureStrips"/>
    <dgm:cxn modelId="{A494195B-4AEA-424E-840D-145629001398}" type="presParOf" srcId="{56F991D3-2401-416C-BACC-D08A9CF78A02}" destId="{5A636652-DD2C-42BC-BD71-EAB59E2A4C9C}" srcOrd="3" destOrd="0" presId="urn:microsoft.com/office/officeart/2008/layout/PictureStrips"/>
    <dgm:cxn modelId="{5FD0A65C-7C83-4810-A412-60852BBF5C54}" type="presParOf" srcId="{56F991D3-2401-416C-BACC-D08A9CF78A02}" destId="{386E7A67-1014-429F-A70E-0B6C9167AC0E}" srcOrd="4" destOrd="0" presId="urn:microsoft.com/office/officeart/2008/layout/PictureStrips"/>
    <dgm:cxn modelId="{B89392C4-B85B-4E87-BC24-E0899CCB3AF7}" type="presParOf" srcId="{386E7A67-1014-429F-A70E-0B6C9167AC0E}" destId="{34C25B9C-14BE-4542-BA60-CA9C6B30F479}" srcOrd="0" destOrd="0" presId="urn:microsoft.com/office/officeart/2008/layout/PictureStrips"/>
    <dgm:cxn modelId="{C1440611-C961-4435-9B61-EB0E4D2A9855}" type="presParOf" srcId="{386E7A67-1014-429F-A70E-0B6C9167AC0E}" destId="{538A44BB-6F9F-4D56-B5CE-0A0A66530C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7EC56-0696-4574-A124-94829E9F4380}">
      <dsp:nvSpPr>
        <dsp:cNvPr id="0" name=""/>
        <dsp:cNvSpPr/>
      </dsp:nvSpPr>
      <dsp:spPr>
        <a:xfrm>
          <a:off x="1503000" y="0"/>
          <a:ext cx="5634960" cy="56349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091AD-CC66-47CE-96F0-B237A495453A}">
      <dsp:nvSpPr>
        <dsp:cNvPr id="0" name=""/>
        <dsp:cNvSpPr/>
      </dsp:nvSpPr>
      <dsp:spPr>
        <a:xfrm>
          <a:off x="2038321" y="535321"/>
          <a:ext cx="2197634" cy="2197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Повседневная жизнь</a:t>
          </a:r>
          <a:endParaRPr lang="ru-KZ" sz="2100" kern="1200" dirty="0"/>
        </a:p>
      </dsp:txBody>
      <dsp:txXfrm>
        <a:off x="2145601" y="642601"/>
        <a:ext cx="1983074" cy="1983074"/>
      </dsp:txXfrm>
    </dsp:sp>
    <dsp:sp modelId="{65860697-EEBB-4FAA-A9AD-02040BB62F74}">
      <dsp:nvSpPr>
        <dsp:cNvPr id="0" name=""/>
        <dsp:cNvSpPr/>
      </dsp:nvSpPr>
      <dsp:spPr>
        <a:xfrm>
          <a:off x="4405004" y="535321"/>
          <a:ext cx="2197634" cy="2197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Трудовая жизнь</a:t>
          </a:r>
          <a:endParaRPr lang="ru-KZ" sz="2100" kern="1200" dirty="0"/>
        </a:p>
      </dsp:txBody>
      <dsp:txXfrm>
        <a:off x="4512284" y="642601"/>
        <a:ext cx="1983074" cy="1983074"/>
      </dsp:txXfrm>
    </dsp:sp>
    <dsp:sp modelId="{3A7ACE05-DE93-42F6-8241-A7534125EFF4}">
      <dsp:nvSpPr>
        <dsp:cNvPr id="0" name=""/>
        <dsp:cNvSpPr/>
      </dsp:nvSpPr>
      <dsp:spPr>
        <a:xfrm>
          <a:off x="2038321" y="2902004"/>
          <a:ext cx="2197634" cy="2197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Учебный процесс</a:t>
          </a:r>
          <a:endParaRPr lang="ru-KZ" sz="2100" kern="1200" dirty="0"/>
        </a:p>
      </dsp:txBody>
      <dsp:txXfrm>
        <a:off x="2145601" y="3009284"/>
        <a:ext cx="1983074" cy="1983074"/>
      </dsp:txXfrm>
    </dsp:sp>
    <dsp:sp modelId="{665E24ED-33A8-4108-B9CC-CE89497B9F95}">
      <dsp:nvSpPr>
        <dsp:cNvPr id="0" name=""/>
        <dsp:cNvSpPr/>
      </dsp:nvSpPr>
      <dsp:spPr>
        <a:xfrm>
          <a:off x="4405004" y="2902004"/>
          <a:ext cx="2197634" cy="2197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Спортивные игры</a:t>
          </a:r>
          <a:endParaRPr lang="ru-KZ" sz="2100" kern="1200" dirty="0"/>
        </a:p>
      </dsp:txBody>
      <dsp:txXfrm>
        <a:off x="4512284" y="3009284"/>
        <a:ext cx="1983074" cy="19830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690D2-5FA5-4804-B5D0-5CA6C44AA2C3}">
      <dsp:nvSpPr>
        <dsp:cNvPr id="0" name=""/>
        <dsp:cNvSpPr/>
      </dsp:nvSpPr>
      <dsp:spPr>
        <a:xfrm>
          <a:off x="556261" y="0"/>
          <a:ext cx="6304300" cy="44802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3BE47-9485-476F-AD01-A5803E35BF61}">
      <dsp:nvSpPr>
        <dsp:cNvPr id="0" name=""/>
        <dsp:cNvSpPr/>
      </dsp:nvSpPr>
      <dsp:spPr>
        <a:xfrm>
          <a:off x="7967" y="1344081"/>
          <a:ext cx="2387290" cy="17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Отношения между предметами</a:t>
          </a:r>
          <a:endParaRPr lang="ru-RU" sz="2600" kern="1200" dirty="0"/>
        </a:p>
      </dsp:txBody>
      <dsp:txXfrm>
        <a:off x="95451" y="1431565"/>
        <a:ext cx="2212322" cy="1617140"/>
      </dsp:txXfrm>
    </dsp:sp>
    <dsp:sp modelId="{ABC18BAD-3DEE-4441-96F6-6C0988DF4952}">
      <dsp:nvSpPr>
        <dsp:cNvPr id="0" name=""/>
        <dsp:cNvSpPr/>
      </dsp:nvSpPr>
      <dsp:spPr>
        <a:xfrm>
          <a:off x="2514766" y="1344081"/>
          <a:ext cx="2387290" cy="17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Воссоздание цепочки данных отношений</a:t>
          </a:r>
          <a:endParaRPr lang="ru-RU" sz="2600" kern="1200" dirty="0"/>
        </a:p>
      </dsp:txBody>
      <dsp:txXfrm>
        <a:off x="2602250" y="1431565"/>
        <a:ext cx="2212322" cy="1617140"/>
      </dsp:txXfrm>
    </dsp:sp>
    <dsp:sp modelId="{B6518960-214B-44A4-A7DB-359C661BE789}">
      <dsp:nvSpPr>
        <dsp:cNvPr id="0" name=""/>
        <dsp:cNvSpPr/>
      </dsp:nvSpPr>
      <dsp:spPr>
        <a:xfrm>
          <a:off x="5021566" y="1344081"/>
          <a:ext cx="2387290" cy="17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Результат</a:t>
          </a:r>
          <a:endParaRPr lang="ru-RU" sz="2600" kern="1200" dirty="0"/>
        </a:p>
      </dsp:txBody>
      <dsp:txXfrm>
        <a:off x="5109050" y="1431565"/>
        <a:ext cx="2212322" cy="1617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3C030-D00C-4262-B860-9AF3E5593775}">
      <dsp:nvSpPr>
        <dsp:cNvPr id="0" name=""/>
        <dsp:cNvSpPr/>
      </dsp:nvSpPr>
      <dsp:spPr>
        <a:xfrm>
          <a:off x="3672396" y="2697581"/>
          <a:ext cx="2930725" cy="293072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Таблицы истинности</a:t>
          </a:r>
          <a:endParaRPr lang="ru-RU" sz="2400" kern="1200" dirty="0"/>
        </a:p>
      </dsp:txBody>
      <dsp:txXfrm>
        <a:off x="4261602" y="3384089"/>
        <a:ext cx="1752313" cy="1506454"/>
      </dsp:txXfrm>
    </dsp:sp>
    <dsp:sp modelId="{D6D479A9-AD88-4131-939C-1430216A22E0}">
      <dsp:nvSpPr>
        <dsp:cNvPr id="0" name=""/>
        <dsp:cNvSpPr/>
      </dsp:nvSpPr>
      <dsp:spPr>
        <a:xfrm>
          <a:off x="1368150" y="1762410"/>
          <a:ext cx="3300849" cy="26595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Графы</a:t>
          </a:r>
          <a:endParaRPr lang="ru-RU" sz="2400" kern="1200" dirty="0"/>
        </a:p>
      </dsp:txBody>
      <dsp:txXfrm>
        <a:off x="2130919" y="2436004"/>
        <a:ext cx="1775311" cy="1312354"/>
      </dsp:txXfrm>
    </dsp:sp>
    <dsp:sp modelId="{199C76BA-E284-455C-8D3B-D8B33D0A8550}">
      <dsp:nvSpPr>
        <dsp:cNvPr id="0" name=""/>
        <dsp:cNvSpPr/>
      </dsp:nvSpPr>
      <dsp:spPr>
        <a:xfrm rot="20700000">
          <a:off x="2587085" y="40634"/>
          <a:ext cx="3207559" cy="311908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Рассуждение</a:t>
          </a:r>
          <a:endParaRPr lang="ru-RU" sz="2000" kern="1200" dirty="0"/>
        </a:p>
      </dsp:txBody>
      <dsp:txXfrm rot="-20700000">
        <a:off x="3295845" y="719493"/>
        <a:ext cx="1790040" cy="1761366"/>
      </dsp:txXfrm>
    </dsp:sp>
    <dsp:sp modelId="{35439A38-FB6F-4A04-A050-1A29E13425D0}">
      <dsp:nvSpPr>
        <dsp:cNvPr id="0" name=""/>
        <dsp:cNvSpPr/>
      </dsp:nvSpPr>
      <dsp:spPr>
        <a:xfrm>
          <a:off x="3445305" y="2269706"/>
          <a:ext cx="3751328" cy="3751328"/>
        </a:xfrm>
        <a:prstGeom prst="circularArrow">
          <a:avLst>
            <a:gd name="adj1" fmla="val 4687"/>
            <a:gd name="adj2" fmla="val 299029"/>
            <a:gd name="adj3" fmla="val 2537923"/>
            <a:gd name="adj4" fmla="val 158151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91368-66C2-49B2-9BF5-03B5B6E8DFBF}">
      <dsp:nvSpPr>
        <dsp:cNvPr id="0" name=""/>
        <dsp:cNvSpPr/>
      </dsp:nvSpPr>
      <dsp:spPr>
        <a:xfrm>
          <a:off x="1575383" y="1549989"/>
          <a:ext cx="2725574" cy="27255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4FA7E-9746-4D6E-B734-197125A23BE4}">
      <dsp:nvSpPr>
        <dsp:cNvPr id="0" name=""/>
        <dsp:cNvSpPr/>
      </dsp:nvSpPr>
      <dsp:spPr>
        <a:xfrm>
          <a:off x="2663616" y="93689"/>
          <a:ext cx="2938718" cy="29387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375BA-75C4-400F-ACC3-08A099221C8C}">
      <dsp:nvSpPr>
        <dsp:cNvPr id="0" name=""/>
        <dsp:cNvSpPr/>
      </dsp:nvSpPr>
      <dsp:spPr>
        <a:xfrm>
          <a:off x="2462798" y="2988195"/>
          <a:ext cx="653240" cy="2489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620" y="0"/>
              </a:lnTo>
              <a:lnTo>
                <a:pt x="326620" y="2489482"/>
              </a:lnTo>
              <a:lnTo>
                <a:pt x="653240" y="24894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725074" y="4168592"/>
        <a:ext cx="128688" cy="128688"/>
      </dsp:txXfrm>
    </dsp:sp>
    <dsp:sp modelId="{E901251E-35F1-44DC-9664-A48FE17709A2}">
      <dsp:nvSpPr>
        <dsp:cNvPr id="0" name=""/>
        <dsp:cNvSpPr/>
      </dsp:nvSpPr>
      <dsp:spPr>
        <a:xfrm>
          <a:off x="2462798" y="2988195"/>
          <a:ext cx="653240" cy="124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620" y="0"/>
              </a:lnTo>
              <a:lnTo>
                <a:pt x="326620" y="1244741"/>
              </a:lnTo>
              <a:lnTo>
                <a:pt x="653240" y="12447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4274" y="3575422"/>
        <a:ext cx="70286" cy="70286"/>
      </dsp:txXfrm>
    </dsp:sp>
    <dsp:sp modelId="{05C40790-FE35-4B5C-8BB8-E1987FE69E6E}">
      <dsp:nvSpPr>
        <dsp:cNvPr id="0" name=""/>
        <dsp:cNvSpPr/>
      </dsp:nvSpPr>
      <dsp:spPr>
        <a:xfrm>
          <a:off x="2462798" y="2942475"/>
          <a:ext cx="653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324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3087" y="2971864"/>
        <a:ext cx="32662" cy="32662"/>
      </dsp:txXfrm>
    </dsp:sp>
    <dsp:sp modelId="{8A47FCAE-F3BA-400D-8712-056D4D4E7DE8}">
      <dsp:nvSpPr>
        <dsp:cNvPr id="0" name=""/>
        <dsp:cNvSpPr/>
      </dsp:nvSpPr>
      <dsp:spPr>
        <a:xfrm>
          <a:off x="2462798" y="1743454"/>
          <a:ext cx="653240" cy="1244741"/>
        </a:xfrm>
        <a:custGeom>
          <a:avLst/>
          <a:gdLst/>
          <a:ahLst/>
          <a:cxnLst/>
          <a:rect l="0" t="0" r="0" b="0"/>
          <a:pathLst>
            <a:path>
              <a:moveTo>
                <a:pt x="0" y="1244741"/>
              </a:moveTo>
              <a:lnTo>
                <a:pt x="326620" y="1244741"/>
              </a:lnTo>
              <a:lnTo>
                <a:pt x="326620" y="0"/>
              </a:lnTo>
              <a:lnTo>
                <a:pt x="65324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4274" y="2330681"/>
        <a:ext cx="70286" cy="70286"/>
      </dsp:txXfrm>
    </dsp:sp>
    <dsp:sp modelId="{72A5B2ED-194B-4AF2-B000-32A2498BD5A4}">
      <dsp:nvSpPr>
        <dsp:cNvPr id="0" name=""/>
        <dsp:cNvSpPr/>
      </dsp:nvSpPr>
      <dsp:spPr>
        <a:xfrm>
          <a:off x="2462798" y="498713"/>
          <a:ext cx="653240" cy="2489482"/>
        </a:xfrm>
        <a:custGeom>
          <a:avLst/>
          <a:gdLst/>
          <a:ahLst/>
          <a:cxnLst/>
          <a:rect l="0" t="0" r="0" b="0"/>
          <a:pathLst>
            <a:path>
              <a:moveTo>
                <a:pt x="0" y="2489482"/>
              </a:moveTo>
              <a:lnTo>
                <a:pt x="326620" y="2489482"/>
              </a:lnTo>
              <a:lnTo>
                <a:pt x="326620" y="0"/>
              </a:lnTo>
              <a:lnTo>
                <a:pt x="65324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725074" y="1679110"/>
        <a:ext cx="128688" cy="128688"/>
      </dsp:txXfrm>
    </dsp:sp>
    <dsp:sp modelId="{C46F31EF-3085-42E0-A590-11AAFEACE76D}">
      <dsp:nvSpPr>
        <dsp:cNvPr id="0" name=""/>
        <dsp:cNvSpPr/>
      </dsp:nvSpPr>
      <dsp:spPr>
        <a:xfrm rot="16200000">
          <a:off x="-655605" y="2490299"/>
          <a:ext cx="5241014" cy="995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ЛОГИКА</a:t>
          </a:r>
          <a:endParaRPr lang="ru-RU" sz="6500" kern="1200" dirty="0"/>
        </a:p>
      </dsp:txBody>
      <dsp:txXfrm>
        <a:off x="-655605" y="2490299"/>
        <a:ext cx="5241014" cy="995792"/>
      </dsp:txXfrm>
    </dsp:sp>
    <dsp:sp modelId="{3B3C6810-4248-45EB-B9B0-1B18AFD9AEFF}">
      <dsp:nvSpPr>
        <dsp:cNvPr id="0" name=""/>
        <dsp:cNvSpPr/>
      </dsp:nvSpPr>
      <dsp:spPr>
        <a:xfrm>
          <a:off x="3116038" y="817"/>
          <a:ext cx="3266200" cy="995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Учит отличать «ложь» от «истины»</a:t>
          </a:r>
          <a:endParaRPr lang="ru-RU" sz="2400" kern="1200" dirty="0"/>
        </a:p>
      </dsp:txBody>
      <dsp:txXfrm>
        <a:off x="3116038" y="817"/>
        <a:ext cx="3266200" cy="995792"/>
      </dsp:txXfrm>
    </dsp:sp>
    <dsp:sp modelId="{F461CB63-866C-4AC0-8F08-B49ECAD53A14}">
      <dsp:nvSpPr>
        <dsp:cNvPr id="0" name=""/>
        <dsp:cNvSpPr/>
      </dsp:nvSpPr>
      <dsp:spPr>
        <a:xfrm>
          <a:off x="3116038" y="1245558"/>
          <a:ext cx="3266200" cy="995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Улучшает память</a:t>
          </a:r>
          <a:endParaRPr lang="ru-RU" sz="2400" kern="1200" dirty="0"/>
        </a:p>
      </dsp:txBody>
      <dsp:txXfrm>
        <a:off x="3116038" y="1245558"/>
        <a:ext cx="3266200" cy="995792"/>
      </dsp:txXfrm>
    </dsp:sp>
    <dsp:sp modelId="{7CCAFB45-C80A-4FA9-BF08-390829E71F04}">
      <dsp:nvSpPr>
        <dsp:cNvPr id="0" name=""/>
        <dsp:cNvSpPr/>
      </dsp:nvSpPr>
      <dsp:spPr>
        <a:xfrm>
          <a:off x="3116038" y="2490299"/>
          <a:ext cx="3266200" cy="995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Формирует привычку анализировать свои и чужие суждения</a:t>
          </a:r>
          <a:endParaRPr lang="ru-RU" sz="2400" kern="1200" dirty="0"/>
        </a:p>
      </dsp:txBody>
      <dsp:txXfrm>
        <a:off x="3116038" y="2490299"/>
        <a:ext cx="3266200" cy="995792"/>
      </dsp:txXfrm>
    </dsp:sp>
    <dsp:sp modelId="{C63B2FBC-3506-429C-9A0B-593BC74A5A39}">
      <dsp:nvSpPr>
        <dsp:cNvPr id="0" name=""/>
        <dsp:cNvSpPr/>
      </dsp:nvSpPr>
      <dsp:spPr>
        <a:xfrm>
          <a:off x="3116038" y="3735040"/>
          <a:ext cx="3266200" cy="995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Упорядочивает жизнь</a:t>
          </a:r>
          <a:endParaRPr lang="ru-RU" sz="2400" kern="1200" dirty="0"/>
        </a:p>
      </dsp:txBody>
      <dsp:txXfrm>
        <a:off x="3116038" y="3735040"/>
        <a:ext cx="3266200" cy="995792"/>
      </dsp:txXfrm>
    </dsp:sp>
    <dsp:sp modelId="{0188AF3A-2620-4BAF-AA84-AC44F22F1FD9}">
      <dsp:nvSpPr>
        <dsp:cNvPr id="0" name=""/>
        <dsp:cNvSpPr/>
      </dsp:nvSpPr>
      <dsp:spPr>
        <a:xfrm>
          <a:off x="3116038" y="4979781"/>
          <a:ext cx="3266200" cy="995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Помогает выделить важное</a:t>
          </a:r>
          <a:endParaRPr lang="ru-RU" sz="2400" kern="1200" dirty="0"/>
        </a:p>
      </dsp:txBody>
      <dsp:txXfrm>
        <a:off x="3116038" y="4979781"/>
        <a:ext cx="3266200" cy="995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FED83-E280-4D0E-95DE-DDEE4800D397}">
      <dsp:nvSpPr>
        <dsp:cNvPr id="0" name=""/>
        <dsp:cNvSpPr/>
      </dsp:nvSpPr>
      <dsp:spPr>
        <a:xfrm>
          <a:off x="2355" y="2037289"/>
          <a:ext cx="2334133" cy="2334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логика</a:t>
          </a:r>
          <a:endParaRPr lang="ru-KZ" sz="3600" kern="1200" dirty="0"/>
        </a:p>
      </dsp:txBody>
      <dsp:txXfrm>
        <a:off x="344181" y="2379115"/>
        <a:ext cx="1650481" cy="1650481"/>
      </dsp:txXfrm>
    </dsp:sp>
    <dsp:sp modelId="{0940A9D9-81F7-44D7-9422-C81EEF861D20}">
      <dsp:nvSpPr>
        <dsp:cNvPr id="0" name=""/>
        <dsp:cNvSpPr/>
      </dsp:nvSpPr>
      <dsp:spPr>
        <a:xfrm>
          <a:off x="2526021" y="2772826"/>
          <a:ext cx="725459" cy="8630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KZ" sz="1200" kern="1200"/>
        </a:p>
      </dsp:txBody>
      <dsp:txXfrm>
        <a:off x="2622181" y="3119042"/>
        <a:ext cx="533139" cy="170627"/>
      </dsp:txXfrm>
    </dsp:sp>
    <dsp:sp modelId="{AC9A14B4-6081-4037-9587-B45AFF353673}">
      <dsp:nvSpPr>
        <dsp:cNvPr id="0" name=""/>
        <dsp:cNvSpPr/>
      </dsp:nvSpPr>
      <dsp:spPr>
        <a:xfrm>
          <a:off x="3441012" y="2037289"/>
          <a:ext cx="2334133" cy="2334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задача</a:t>
          </a:r>
          <a:endParaRPr lang="ru-KZ" sz="3600" kern="1200" dirty="0"/>
        </a:p>
      </dsp:txBody>
      <dsp:txXfrm>
        <a:off x="3782838" y="2379115"/>
        <a:ext cx="1650481" cy="1650481"/>
      </dsp:txXfrm>
    </dsp:sp>
    <dsp:sp modelId="{0E13436E-B5C7-4240-A98D-0BFBFC940DB6}">
      <dsp:nvSpPr>
        <dsp:cNvPr id="0" name=""/>
        <dsp:cNvSpPr/>
      </dsp:nvSpPr>
      <dsp:spPr>
        <a:xfrm>
          <a:off x="5964677" y="2808316"/>
          <a:ext cx="545797" cy="7920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KZ" sz="3500" kern="1200"/>
        </a:p>
      </dsp:txBody>
      <dsp:txXfrm>
        <a:off x="6037022" y="2971484"/>
        <a:ext cx="401107" cy="465743"/>
      </dsp:txXfrm>
    </dsp:sp>
    <dsp:sp modelId="{21CAB7C4-A32C-4676-96EB-7BB7F20228F9}">
      <dsp:nvSpPr>
        <dsp:cNvPr id="0" name=""/>
        <dsp:cNvSpPr/>
      </dsp:nvSpPr>
      <dsp:spPr>
        <a:xfrm>
          <a:off x="6700006" y="2037289"/>
          <a:ext cx="2334133" cy="2334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Логическая задача</a:t>
          </a:r>
          <a:endParaRPr lang="ru-KZ" sz="2000" kern="1200" dirty="0"/>
        </a:p>
      </dsp:txBody>
      <dsp:txXfrm>
        <a:off x="7041832" y="2379115"/>
        <a:ext cx="1650481" cy="1650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9D26E-4658-43EE-9106-BB459F1C34C9}">
      <dsp:nvSpPr>
        <dsp:cNvPr id="0" name=""/>
        <dsp:cNvSpPr/>
      </dsp:nvSpPr>
      <dsp:spPr>
        <a:xfrm>
          <a:off x="0" y="520835"/>
          <a:ext cx="87129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E9EA4-DF96-4A27-881C-CEFE663CDC13}">
      <dsp:nvSpPr>
        <dsp:cNvPr id="0" name=""/>
        <dsp:cNvSpPr/>
      </dsp:nvSpPr>
      <dsp:spPr>
        <a:xfrm>
          <a:off x="435648" y="78035"/>
          <a:ext cx="609907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bg1"/>
              </a:solidFill>
            </a:rPr>
            <a:t>не всегда требует вычислений</a:t>
          </a:r>
          <a:endParaRPr lang="ru-KZ" sz="3000" kern="1200" dirty="0">
            <a:solidFill>
              <a:schemeClr val="bg1"/>
            </a:solidFill>
          </a:endParaRPr>
        </a:p>
      </dsp:txBody>
      <dsp:txXfrm>
        <a:off x="478879" y="121266"/>
        <a:ext cx="6012615" cy="799138"/>
      </dsp:txXfrm>
    </dsp:sp>
    <dsp:sp modelId="{32044A70-DA08-4A2A-B1B5-84730ACCAB74}">
      <dsp:nvSpPr>
        <dsp:cNvPr id="0" name=""/>
        <dsp:cNvSpPr/>
      </dsp:nvSpPr>
      <dsp:spPr>
        <a:xfrm>
          <a:off x="0" y="1881635"/>
          <a:ext cx="87129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BC530-F6FE-446C-8411-A36CE5ACD003}">
      <dsp:nvSpPr>
        <dsp:cNvPr id="0" name=""/>
        <dsp:cNvSpPr/>
      </dsp:nvSpPr>
      <dsp:spPr>
        <a:xfrm>
          <a:off x="435648" y="1438835"/>
          <a:ext cx="609907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bg1"/>
              </a:solidFill>
            </a:rPr>
            <a:t>носит занимательный характер </a:t>
          </a:r>
          <a:endParaRPr lang="ru-KZ" sz="3000" kern="1200" dirty="0">
            <a:solidFill>
              <a:schemeClr val="bg1"/>
            </a:solidFill>
          </a:endParaRPr>
        </a:p>
      </dsp:txBody>
      <dsp:txXfrm>
        <a:off x="478879" y="1482066"/>
        <a:ext cx="6012615" cy="799138"/>
      </dsp:txXfrm>
    </dsp:sp>
    <dsp:sp modelId="{AB735832-A7CA-4B68-AA68-3C3E73929864}">
      <dsp:nvSpPr>
        <dsp:cNvPr id="0" name=""/>
        <dsp:cNvSpPr/>
      </dsp:nvSpPr>
      <dsp:spPr>
        <a:xfrm>
          <a:off x="0" y="3242436"/>
          <a:ext cx="87129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60F8C-A2E4-42F8-B452-8E3ABA3B8734}">
      <dsp:nvSpPr>
        <dsp:cNvPr id="0" name=""/>
        <dsp:cNvSpPr/>
      </dsp:nvSpPr>
      <dsp:spPr>
        <a:xfrm>
          <a:off x="435648" y="2799635"/>
          <a:ext cx="609907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bg1"/>
              </a:solidFill>
            </a:rPr>
            <a:t>развивает логическое мышление</a:t>
          </a:r>
          <a:endParaRPr lang="ru-KZ" sz="3000" kern="1200" dirty="0">
            <a:solidFill>
              <a:schemeClr val="bg1"/>
            </a:solidFill>
          </a:endParaRPr>
        </a:p>
      </dsp:txBody>
      <dsp:txXfrm>
        <a:off x="478879" y="2842866"/>
        <a:ext cx="6012615" cy="799138"/>
      </dsp:txXfrm>
    </dsp:sp>
    <dsp:sp modelId="{EF6CB468-44E4-4550-A7FB-F63A42905BBF}">
      <dsp:nvSpPr>
        <dsp:cNvPr id="0" name=""/>
        <dsp:cNvSpPr/>
      </dsp:nvSpPr>
      <dsp:spPr>
        <a:xfrm>
          <a:off x="0" y="4603236"/>
          <a:ext cx="87129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BF152-C451-41B8-B7CF-967A4CE0309A}">
      <dsp:nvSpPr>
        <dsp:cNvPr id="0" name=""/>
        <dsp:cNvSpPr/>
      </dsp:nvSpPr>
      <dsp:spPr>
        <a:xfrm>
          <a:off x="435648" y="4160436"/>
          <a:ext cx="609907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>
              <a:solidFill>
                <a:schemeClr val="bg1"/>
              </a:solidFill>
            </a:rPr>
            <a:t>способствует изучению основ любой другой науки</a:t>
          </a:r>
          <a:endParaRPr lang="ru-KZ" sz="3000" kern="1200"/>
        </a:p>
      </dsp:txBody>
      <dsp:txXfrm>
        <a:off x="478879" y="4203667"/>
        <a:ext cx="6012615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F1B0-F301-432B-8B30-0D04814B4894}">
      <dsp:nvSpPr>
        <dsp:cNvPr id="0" name=""/>
        <dsp:cNvSpPr/>
      </dsp:nvSpPr>
      <dsp:spPr>
        <a:xfrm>
          <a:off x="4320487" y="2197075"/>
          <a:ext cx="2017629" cy="1388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309"/>
              </a:lnTo>
              <a:lnTo>
                <a:pt x="2017629" y="1026309"/>
              </a:lnTo>
              <a:lnTo>
                <a:pt x="2017629" y="13889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41709-594D-418C-ABB8-E087A4C0E36A}">
      <dsp:nvSpPr>
        <dsp:cNvPr id="0" name=""/>
        <dsp:cNvSpPr/>
      </dsp:nvSpPr>
      <dsp:spPr>
        <a:xfrm>
          <a:off x="1728619" y="2197075"/>
          <a:ext cx="2591867" cy="1388974"/>
        </a:xfrm>
        <a:custGeom>
          <a:avLst/>
          <a:gdLst/>
          <a:ahLst/>
          <a:cxnLst/>
          <a:rect l="0" t="0" r="0" b="0"/>
          <a:pathLst>
            <a:path>
              <a:moveTo>
                <a:pt x="2591867" y="0"/>
              </a:moveTo>
              <a:lnTo>
                <a:pt x="2591867" y="1026309"/>
              </a:lnTo>
              <a:lnTo>
                <a:pt x="0" y="1026309"/>
              </a:lnTo>
              <a:lnTo>
                <a:pt x="0" y="13889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F6B1-073C-4F8D-AD1F-F2B318C69625}">
      <dsp:nvSpPr>
        <dsp:cNvPr id="0" name=""/>
        <dsp:cNvSpPr/>
      </dsp:nvSpPr>
      <dsp:spPr>
        <a:xfrm>
          <a:off x="816291" y="144007"/>
          <a:ext cx="7008391" cy="2053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/>
            <a:t>Комбинаторика</a:t>
          </a:r>
          <a:endParaRPr lang="ru-KZ" sz="6600" b="1" kern="1200" dirty="0"/>
        </a:p>
      </dsp:txBody>
      <dsp:txXfrm>
        <a:off x="816291" y="144007"/>
        <a:ext cx="7008391" cy="2053067"/>
      </dsp:txXfrm>
    </dsp:sp>
    <dsp:sp modelId="{AA44DCFD-DB86-49BE-BAD1-512509D65C84}">
      <dsp:nvSpPr>
        <dsp:cNvPr id="0" name=""/>
        <dsp:cNvSpPr/>
      </dsp:nvSpPr>
      <dsp:spPr>
        <a:xfrm>
          <a:off x="1640" y="3586049"/>
          <a:ext cx="3453957" cy="172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>
              <a:solidFill>
                <a:schemeClr val="bg1"/>
              </a:solidFill>
              <a:effectLst/>
              <a:latin typeface="Trebuchet MS" pitchFamily="34" charset="0"/>
            </a:rPr>
            <a:t>Задачи выбора</a:t>
          </a:r>
          <a:endParaRPr lang="ru-KZ" sz="3000" kern="1200" dirty="0">
            <a:solidFill>
              <a:schemeClr val="bg1"/>
            </a:solidFill>
          </a:endParaRPr>
        </a:p>
      </dsp:txBody>
      <dsp:txXfrm>
        <a:off x="1640" y="3586049"/>
        <a:ext cx="3453957" cy="1726978"/>
      </dsp:txXfrm>
    </dsp:sp>
    <dsp:sp modelId="{9C685C2D-1F42-4EE5-95D1-4F539745E78A}">
      <dsp:nvSpPr>
        <dsp:cNvPr id="0" name=""/>
        <dsp:cNvSpPr/>
      </dsp:nvSpPr>
      <dsp:spPr>
        <a:xfrm>
          <a:off x="4180929" y="3586049"/>
          <a:ext cx="4314373" cy="172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>
              <a:solidFill>
                <a:schemeClr val="bg1"/>
              </a:solidFill>
              <a:effectLst/>
              <a:latin typeface="Trebuchet MS" pitchFamily="34" charset="0"/>
            </a:rPr>
            <a:t>Задачи расположения элементов в соответствии с заданными правилами</a:t>
          </a:r>
          <a:endParaRPr lang="ru-KZ" sz="3000" kern="1200" dirty="0">
            <a:solidFill>
              <a:schemeClr val="bg1"/>
            </a:solidFill>
          </a:endParaRPr>
        </a:p>
      </dsp:txBody>
      <dsp:txXfrm>
        <a:off x="4180929" y="3586049"/>
        <a:ext cx="4314373" cy="1726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9046C-0EBB-4B4A-88E8-F6A21009844A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791E5-2CF8-4628-A568-DC96A04CA29F}">
      <dsp:nvSpPr>
        <dsp:cNvPr id="0" name=""/>
        <dsp:cNvSpPr/>
      </dsp:nvSpPr>
      <dsp:spPr>
        <a:xfrm>
          <a:off x="608499" y="415198"/>
          <a:ext cx="7600365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rPr>
            <a:t>Перечисление (полный перебор) вариантов</a:t>
          </a:r>
          <a:endParaRPr lang="ru-KZ" sz="2600" kern="1200" dirty="0"/>
        </a:p>
      </dsp:txBody>
      <dsp:txXfrm>
        <a:off x="608499" y="415198"/>
        <a:ext cx="7600365" cy="830828"/>
      </dsp:txXfrm>
    </dsp:sp>
    <dsp:sp modelId="{92E7624B-5E81-4634-874B-AFEF1A9643DE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4AA9-7230-4180-B952-05BB6BEC90F3}">
      <dsp:nvSpPr>
        <dsp:cNvPr id="0" name=""/>
        <dsp:cNvSpPr/>
      </dsp:nvSpPr>
      <dsp:spPr>
        <a:xfrm>
          <a:off x="1084832" y="1661656"/>
          <a:ext cx="7124033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rPr>
            <a:t>Дерево возможных вариантов </a:t>
          </a:r>
          <a:endParaRPr kumimoji="0" lang="ru-RU" sz="26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</a:endParaRPr>
        </a:p>
      </dsp:txBody>
      <dsp:txXfrm>
        <a:off x="1084832" y="1661656"/>
        <a:ext cx="7124033" cy="830828"/>
      </dsp:txXfrm>
    </dsp:sp>
    <dsp:sp modelId="{9988F44E-3A46-4EE4-B120-E40115F541E3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30718-87F8-4859-9167-4EC10790B9FF}">
      <dsp:nvSpPr>
        <dsp:cNvPr id="0" name=""/>
        <dsp:cNvSpPr/>
      </dsp:nvSpPr>
      <dsp:spPr>
        <a:xfrm>
          <a:off x="1084832" y="2908115"/>
          <a:ext cx="7124033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Составление таблицы  возможных вариантов</a:t>
          </a:r>
          <a:endParaRPr lang="ru-KZ" sz="2600" kern="1200" dirty="0"/>
        </a:p>
      </dsp:txBody>
      <dsp:txXfrm>
        <a:off x="1084832" y="2908115"/>
        <a:ext cx="7124033" cy="830828"/>
      </dsp:txXfrm>
    </dsp:sp>
    <dsp:sp modelId="{ED58F304-1027-4901-9DBD-6245CFD5F862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45097-E64D-4BCB-9C18-6DEF6B46325F}">
      <dsp:nvSpPr>
        <dsp:cNvPr id="0" name=""/>
        <dsp:cNvSpPr/>
      </dsp:nvSpPr>
      <dsp:spPr>
        <a:xfrm>
          <a:off x="608499" y="4154573"/>
          <a:ext cx="7600365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rPr>
            <a:t>Применение комбинаторного правила</a:t>
          </a:r>
          <a:r>
            <a:rPr kumimoji="0" lang="ru-RU" sz="26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rPr>
            <a:t> </a:t>
          </a:r>
          <a:r>
            <a: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rPr>
            <a:t>умножения</a:t>
          </a:r>
          <a:endParaRPr lang="ru-KZ" sz="2600" kern="1200" dirty="0">
            <a:solidFill>
              <a:schemeClr val="bg1"/>
            </a:solidFill>
          </a:endParaRPr>
        </a:p>
      </dsp:txBody>
      <dsp:txXfrm>
        <a:off x="608499" y="4154573"/>
        <a:ext cx="7600365" cy="830828"/>
      </dsp:txXfrm>
    </dsp:sp>
    <dsp:sp modelId="{E1A7495C-B140-46AA-BD33-BFC3BEE26733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4209-1E6A-472B-B5F9-2E2F3C5DA599}">
      <dsp:nvSpPr>
        <dsp:cNvPr id="0" name=""/>
        <dsp:cNvSpPr/>
      </dsp:nvSpPr>
      <dsp:spPr>
        <a:xfrm>
          <a:off x="0" y="432047"/>
          <a:ext cx="1036915" cy="324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Ж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432047"/>
        <a:ext cx="1036915" cy="324036"/>
      </dsp:txXfrm>
    </dsp:sp>
    <dsp:sp modelId="{8A5A8676-2367-4344-AEED-F821B4379241}">
      <dsp:nvSpPr>
        <dsp:cNvPr id="0" name=""/>
        <dsp:cNvSpPr/>
      </dsp:nvSpPr>
      <dsp:spPr>
        <a:xfrm>
          <a:off x="0" y="349258"/>
          <a:ext cx="226825" cy="3402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B787A-134D-4C31-B0AC-2F6B1C548014}">
      <dsp:nvSpPr>
        <dsp:cNvPr id="0" name=""/>
        <dsp:cNvSpPr/>
      </dsp:nvSpPr>
      <dsp:spPr>
        <a:xfrm>
          <a:off x="43204" y="1009528"/>
          <a:ext cx="1036915" cy="324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А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204" y="1009528"/>
        <a:ext cx="1036915" cy="324036"/>
      </dsp:txXfrm>
    </dsp:sp>
    <dsp:sp modelId="{76C84671-6412-47EA-8D62-AD21FB7D44D7}">
      <dsp:nvSpPr>
        <dsp:cNvPr id="0" name=""/>
        <dsp:cNvSpPr/>
      </dsp:nvSpPr>
      <dsp:spPr>
        <a:xfrm>
          <a:off x="0" y="946479"/>
          <a:ext cx="226825" cy="3402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95573-A93B-4F1F-BC5D-1837625DEC85}">
      <dsp:nvSpPr>
        <dsp:cNvPr id="0" name=""/>
        <dsp:cNvSpPr/>
      </dsp:nvSpPr>
      <dsp:spPr>
        <a:xfrm>
          <a:off x="43204" y="1590505"/>
          <a:ext cx="1036915" cy="324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М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204" y="1590505"/>
        <a:ext cx="1036915" cy="324036"/>
      </dsp:txXfrm>
    </dsp:sp>
    <dsp:sp modelId="{994BB413-1657-45A4-A8B1-08B29AB9D068}">
      <dsp:nvSpPr>
        <dsp:cNvPr id="0" name=""/>
        <dsp:cNvSpPr/>
      </dsp:nvSpPr>
      <dsp:spPr>
        <a:xfrm>
          <a:off x="0" y="1543700"/>
          <a:ext cx="226825" cy="34023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B4FE2-F7DF-48D2-A612-E81C8FCF321B}">
      <dsp:nvSpPr>
        <dsp:cNvPr id="0" name=""/>
        <dsp:cNvSpPr/>
      </dsp:nvSpPr>
      <dsp:spPr>
        <a:xfrm>
          <a:off x="80648" y="258748"/>
          <a:ext cx="1935575" cy="6048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9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75000"/>
                </a:schemeClr>
              </a:solidFill>
            </a:rPr>
            <a:t>Алтын </a:t>
          </a:r>
          <a:r>
            <a:rPr lang="ru-RU" sz="1900" kern="1200" dirty="0" err="1" smtClean="0">
              <a:solidFill>
                <a:schemeClr val="accent1">
                  <a:lumMod val="75000"/>
                </a:schemeClr>
              </a:solidFill>
            </a:rPr>
            <a:t>Тұғыр</a:t>
          </a:r>
          <a:endParaRPr lang="ru-RU" sz="1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0648" y="258748"/>
        <a:ext cx="1935575" cy="604867"/>
      </dsp:txXfrm>
    </dsp:sp>
    <dsp:sp modelId="{E13ACD55-6B20-441A-8922-94C71A45A171}">
      <dsp:nvSpPr>
        <dsp:cNvPr id="0" name=""/>
        <dsp:cNvSpPr/>
      </dsp:nvSpPr>
      <dsp:spPr>
        <a:xfrm>
          <a:off x="0" y="171379"/>
          <a:ext cx="423407" cy="6351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3A1C4-23AC-4F2E-8ACC-C5F79728E58B}">
      <dsp:nvSpPr>
        <dsp:cNvPr id="0" name=""/>
        <dsp:cNvSpPr/>
      </dsp:nvSpPr>
      <dsp:spPr>
        <a:xfrm>
          <a:off x="80648" y="1253419"/>
          <a:ext cx="1935575" cy="6048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9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chemeClr val="accent1">
                  <a:lumMod val="75000"/>
                </a:schemeClr>
              </a:solidFill>
            </a:rPr>
            <a:t>Алтын Түлек</a:t>
          </a:r>
          <a:endParaRPr lang="ru-RU" sz="1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0648" y="1253419"/>
        <a:ext cx="1935575" cy="604867"/>
      </dsp:txXfrm>
    </dsp:sp>
    <dsp:sp modelId="{314AAEBB-19D6-4779-AEF9-5849840822DA}">
      <dsp:nvSpPr>
        <dsp:cNvPr id="0" name=""/>
        <dsp:cNvSpPr/>
      </dsp:nvSpPr>
      <dsp:spPr>
        <a:xfrm>
          <a:off x="0" y="1166049"/>
          <a:ext cx="423407" cy="6351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F33AC-8D12-4CA7-B9C8-E379DF961921}">
      <dsp:nvSpPr>
        <dsp:cNvPr id="0" name=""/>
        <dsp:cNvSpPr/>
      </dsp:nvSpPr>
      <dsp:spPr>
        <a:xfrm>
          <a:off x="80648" y="2248089"/>
          <a:ext cx="1935575" cy="6048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9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chemeClr val="accent1">
                  <a:lumMod val="75000"/>
                </a:schemeClr>
              </a:solidFill>
            </a:rPr>
            <a:t>Алтын Сақа</a:t>
          </a:r>
          <a:endParaRPr lang="ru-RU" sz="1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0648" y="2248089"/>
        <a:ext cx="1935575" cy="604867"/>
      </dsp:txXfrm>
    </dsp:sp>
    <dsp:sp modelId="{2F62BFEB-9502-4660-88FC-20B0792203CA}">
      <dsp:nvSpPr>
        <dsp:cNvPr id="0" name=""/>
        <dsp:cNvSpPr/>
      </dsp:nvSpPr>
      <dsp:spPr>
        <a:xfrm>
          <a:off x="0" y="2160720"/>
          <a:ext cx="423407" cy="6351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17EA3-752A-4F3E-9CF6-B3A22A9F3EE3}">
      <dsp:nvSpPr>
        <dsp:cNvPr id="0" name=""/>
        <dsp:cNvSpPr/>
      </dsp:nvSpPr>
      <dsp:spPr>
        <a:xfrm>
          <a:off x="60486" y="352479"/>
          <a:ext cx="1451681" cy="4536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273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solidFill>
                <a:srgbClr val="0070C0"/>
              </a:solidFill>
            </a:rPr>
            <a:t>Мама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60486" y="352479"/>
        <a:ext cx="1451681" cy="453650"/>
      </dsp:txXfrm>
    </dsp:sp>
    <dsp:sp modelId="{7B1B0F8B-E168-4968-AAE2-7A00E4CBEBF8}">
      <dsp:nvSpPr>
        <dsp:cNvPr id="0" name=""/>
        <dsp:cNvSpPr/>
      </dsp:nvSpPr>
      <dsp:spPr>
        <a:xfrm>
          <a:off x="0" y="286951"/>
          <a:ext cx="317555" cy="4763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3F909-441F-40D8-981F-AE3066415E52}">
      <dsp:nvSpPr>
        <dsp:cNvPr id="0" name=""/>
        <dsp:cNvSpPr/>
      </dsp:nvSpPr>
      <dsp:spPr>
        <a:xfrm>
          <a:off x="60486" y="1138086"/>
          <a:ext cx="1451681" cy="4536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273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solidFill>
                <a:srgbClr val="0070C0"/>
              </a:solidFill>
            </a:rPr>
            <a:t>Ребенок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60486" y="1138086"/>
        <a:ext cx="1451681" cy="453650"/>
      </dsp:txXfrm>
    </dsp:sp>
    <dsp:sp modelId="{FD086417-83D7-4BC8-B3F3-E087D7B61F11}">
      <dsp:nvSpPr>
        <dsp:cNvPr id="0" name=""/>
        <dsp:cNvSpPr/>
      </dsp:nvSpPr>
      <dsp:spPr>
        <a:xfrm>
          <a:off x="0" y="1072559"/>
          <a:ext cx="317555" cy="4763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8AA8-D78B-4FC4-B317-8C9B2B826E27}">
      <dsp:nvSpPr>
        <dsp:cNvPr id="0" name=""/>
        <dsp:cNvSpPr/>
      </dsp:nvSpPr>
      <dsp:spPr>
        <a:xfrm>
          <a:off x="60486" y="1923693"/>
          <a:ext cx="1451681" cy="4536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273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solidFill>
                <a:srgbClr val="0070C0"/>
              </a:solidFill>
            </a:rPr>
            <a:t>Ребенок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60486" y="1923693"/>
        <a:ext cx="1451681" cy="453650"/>
      </dsp:txXfrm>
    </dsp:sp>
    <dsp:sp modelId="{D7380F82-DA65-42D3-B874-D25C9230E0CC}">
      <dsp:nvSpPr>
        <dsp:cNvPr id="0" name=""/>
        <dsp:cNvSpPr/>
      </dsp:nvSpPr>
      <dsp:spPr>
        <a:xfrm>
          <a:off x="0" y="1858166"/>
          <a:ext cx="317555" cy="4763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5893-F2C5-4B5E-8138-40B66D9EBAC8}">
      <dsp:nvSpPr>
        <dsp:cNvPr id="0" name=""/>
        <dsp:cNvSpPr/>
      </dsp:nvSpPr>
      <dsp:spPr>
        <a:xfrm>
          <a:off x="92170" y="417236"/>
          <a:ext cx="2212085" cy="6912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225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accent1">
                  <a:lumMod val="75000"/>
                </a:schemeClr>
              </a:solidFill>
            </a:rPr>
            <a:t>Учитель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2170" y="417236"/>
        <a:ext cx="2212085" cy="691276"/>
      </dsp:txXfrm>
    </dsp:sp>
    <dsp:sp modelId="{355D7917-A469-48C0-9931-598665104F05}">
      <dsp:nvSpPr>
        <dsp:cNvPr id="0" name=""/>
        <dsp:cNvSpPr/>
      </dsp:nvSpPr>
      <dsp:spPr>
        <a:xfrm>
          <a:off x="0" y="317384"/>
          <a:ext cx="483893" cy="7258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28CB6-BC2B-4A69-94E0-D0E89504CCE1}">
      <dsp:nvSpPr>
        <dsp:cNvPr id="0" name=""/>
        <dsp:cNvSpPr/>
      </dsp:nvSpPr>
      <dsp:spPr>
        <a:xfrm>
          <a:off x="92170" y="1584383"/>
          <a:ext cx="2212085" cy="6912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225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accent1">
                  <a:lumMod val="75000"/>
                </a:schemeClr>
              </a:solidFill>
            </a:rPr>
            <a:t>Младшая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accent1">
                  <a:lumMod val="75000"/>
                </a:schemeClr>
              </a:solidFill>
            </a:rPr>
            <a:t>БИЛ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2170" y="1584383"/>
        <a:ext cx="2212085" cy="691276"/>
      </dsp:txXfrm>
    </dsp:sp>
    <dsp:sp modelId="{6C23FD55-2AA1-472F-9709-6A571C96DE79}">
      <dsp:nvSpPr>
        <dsp:cNvPr id="0" name=""/>
        <dsp:cNvSpPr/>
      </dsp:nvSpPr>
      <dsp:spPr>
        <a:xfrm>
          <a:off x="0" y="1484532"/>
          <a:ext cx="483893" cy="7258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25B9C-14BE-4542-BA60-CA9C6B30F479}">
      <dsp:nvSpPr>
        <dsp:cNvPr id="0" name=""/>
        <dsp:cNvSpPr/>
      </dsp:nvSpPr>
      <dsp:spPr>
        <a:xfrm>
          <a:off x="92170" y="2751530"/>
          <a:ext cx="2212085" cy="6912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225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accent1">
                  <a:lumMod val="75000"/>
                </a:schemeClr>
              </a:solidFill>
            </a:rPr>
            <a:t>НИШ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2170" y="2751530"/>
        <a:ext cx="2212085" cy="691276"/>
      </dsp:txXfrm>
    </dsp:sp>
    <dsp:sp modelId="{538A44BB-6F9F-4D56-B5CE-0A0A66530C37}">
      <dsp:nvSpPr>
        <dsp:cNvPr id="0" name=""/>
        <dsp:cNvSpPr/>
      </dsp:nvSpPr>
      <dsp:spPr>
        <a:xfrm>
          <a:off x="0" y="2651679"/>
          <a:ext cx="483893" cy="7258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1B93F7-3737-4BD5-A46B-28D7075389B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A1781D-DB0A-4B14-96A5-88289D647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2.emf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52545"/>
            <a:ext cx="6264695" cy="104075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Капинос Наталья Валериевна,</a:t>
            </a:r>
          </a:p>
          <a:p>
            <a:pPr algn="r"/>
            <a:r>
              <a:rPr lang="ru-RU" dirty="0"/>
              <a:t>учитель начальных классов </a:t>
            </a:r>
          </a:p>
          <a:p>
            <a:pPr algn="r"/>
            <a:r>
              <a:rPr lang="ru-RU" dirty="0"/>
              <a:t>        КГУ «Гимназия №45», г. Караганда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44068"/>
            <a:ext cx="7776864" cy="234111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Анализ решения логических задач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3528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D64DD5A-D40D-9F0B-56DE-35BEFB9FF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771061"/>
              </p:ext>
            </p:extLst>
          </p:nvPr>
        </p:nvGraphicFramePr>
        <p:xfrm>
          <a:off x="611560" y="1124744"/>
          <a:ext cx="828516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886AFC93-081C-96D5-BFBB-04363E5B9762}"/>
              </a:ext>
            </a:extLst>
          </p:cNvPr>
          <p:cNvSpPr txBox="1">
            <a:spLocks/>
          </p:cNvSpPr>
          <p:nvPr/>
        </p:nvSpPr>
        <p:spPr>
          <a:xfrm>
            <a:off x="247278" y="404664"/>
            <a:ext cx="8649444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Способы решения комбинаторных задач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43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7282"/>
            <a:ext cx="8640960" cy="1800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Какие трехзначные числа можно составить из цифр 1, 3, 4,5 ? Цифры не должны повторяться.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Перечисление (полный перебор) вариантов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4" y="2307307"/>
            <a:ext cx="8007914" cy="45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924" y="404664"/>
            <a:ext cx="7651964" cy="7920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Дерево возможных вариантов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5" y="1450230"/>
            <a:ext cx="8598601" cy="48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3392"/>
            <a:ext cx="8784976" cy="1041296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Составление таблицы возможных вариантов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5627"/>
              </p:ext>
            </p:extLst>
          </p:nvPr>
        </p:nvGraphicFramePr>
        <p:xfrm>
          <a:off x="395536" y="1340766"/>
          <a:ext cx="8496945" cy="518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36916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4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352928" cy="108012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Применение комбинаторного правила умножения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9231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классе 24 ученика. Они дежурят парами. Никто не может менять свою пару.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Жанар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Сания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в последний раз дежурили в понедельник. В какой день настанет их очередь в следующий раз? (ученики учатся 5 дней)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4" y="2363400"/>
            <a:ext cx="7789813" cy="439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083"/>
            <a:ext cx="6048672" cy="3114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8302278"/>
              </p:ext>
            </p:extLst>
          </p:nvPr>
        </p:nvGraphicFramePr>
        <p:xfrm>
          <a:off x="323528" y="3933056"/>
          <a:ext cx="108012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8062060"/>
              </p:ext>
            </p:extLst>
          </p:nvPr>
        </p:nvGraphicFramePr>
        <p:xfrm>
          <a:off x="4283968" y="3429000"/>
          <a:ext cx="20162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110492"/>
              </p:ext>
            </p:extLst>
          </p:nvPr>
        </p:nvGraphicFramePr>
        <p:xfrm>
          <a:off x="2267744" y="3645024"/>
          <a:ext cx="15121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7165379"/>
              </p:ext>
            </p:extLst>
          </p:nvPr>
        </p:nvGraphicFramePr>
        <p:xfrm>
          <a:off x="6839744" y="2852936"/>
          <a:ext cx="230425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42035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704856" cy="8640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Задачи «Кто есть кто?»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62866194"/>
              </p:ext>
            </p:extLst>
          </p:nvPr>
        </p:nvGraphicFramePr>
        <p:xfrm>
          <a:off x="683568" y="1412776"/>
          <a:ext cx="74168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9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10952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Методы решения задач «Кто есть кто?»</a:t>
            </a:r>
          </a:p>
          <a:p>
            <a:pPr marL="45720" indent="0" algn="ctr">
              <a:buNone/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51538073"/>
              </p:ext>
            </p:extLst>
          </p:nvPr>
        </p:nvGraphicFramePr>
        <p:xfrm>
          <a:off x="539552" y="980728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8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84976" cy="321297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одной улице стоят в ряд 4 дома, в каждом из которых живёт по одному человеку. Их зовут </a:t>
            </a:r>
            <a:r>
              <a:rPr lang="ru-RU" u="sng" dirty="0">
                <a:solidFill>
                  <a:srgbClr val="00B0F0"/>
                </a:solidFill>
              </a:rPr>
              <a:t>Василий, Семён, Геннадий и Иван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Известно, что все они имеют разные профессии: </a:t>
            </a:r>
            <a:r>
              <a:rPr lang="ru-RU" u="sng" dirty="0">
                <a:solidFill>
                  <a:srgbClr val="00B0F0"/>
                </a:solidFill>
              </a:rPr>
              <a:t>скрипач, столяр, охотник и врач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Известно, что: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столяр живёт правее охотника;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врач живёт левее охотника;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скрипач живёт с краю;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скрипач живёт рядом с врачом;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Семён не скрипач и не живёт рядом со скрипачом;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Иван живёт рядом с охотником;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Василий живёт правее врача;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Василий живёт через дом от Ивана.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Определим, кто где живёт.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8208913" cy="374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429000"/>
            <a:ext cx="1584176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52" y="3407531"/>
            <a:ext cx="1627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5715"/>
            <a:ext cx="1627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61" y="3414246"/>
            <a:ext cx="1627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40668"/>
            <a:ext cx="8208912" cy="59766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Логика есть искусство, которое упорядочивает и связывает мысли. Люди ошибаются именно потому, что им недостает логики. </a:t>
            </a:r>
          </a:p>
          <a:p>
            <a:pPr marL="45720" indent="0" algn="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Немецкий философ </a:t>
            </a:r>
          </a:p>
          <a:p>
            <a:pPr marL="45720" indent="0" algn="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Иммануил Кант</a:t>
            </a:r>
          </a:p>
        </p:txBody>
      </p:sp>
    </p:spTree>
    <p:extLst>
      <p:ext uri="{BB962C8B-B14F-4D97-AF65-F5344CB8AC3E}">
        <p14:creationId xmlns:p14="http://schemas.microsoft.com/office/powerpoint/2010/main" val="18449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3528392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"Симфонический оркестр".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 В симфонический оркестр приняли на работу трёх музыкантов: Николая, Тимура и Аскара, умеющих играть на скрипке, флейте, альте, кларнете, гобое и трубе.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Известно, что: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1. Тимур самый высокий;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2. Играющий на скрипке меньше ростом играющего на флейте;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3. Играющие на скрипке и флейте и Николай любят пиццу;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4. Когда между альтистом и трубачом возникает ссора, Тимур мирит их;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5. Николай не умеет играть ни на трубе, ни на гобое.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   Определите на каких инструментах играет каждый из музыкантов, если каждый владеет двумя инструментами? 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Таблица истинности</a:t>
            </a:r>
            <a:endParaRPr lang="ru-RU" sz="3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40616"/>
              </p:ext>
            </p:extLst>
          </p:nvPr>
        </p:nvGraphicFramePr>
        <p:xfrm>
          <a:off x="1115616" y="3933056"/>
          <a:ext cx="7200795" cy="2664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685"/>
                <a:gridCol w="1028685"/>
                <a:gridCol w="1028685"/>
                <a:gridCol w="1028685"/>
                <a:gridCol w="1028685"/>
                <a:gridCol w="1028685"/>
                <a:gridCol w="1028685"/>
              </a:tblGrid>
              <a:tr h="102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скрипка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флейта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альт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кларнет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гобой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труба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4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Николай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4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Тимур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4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Аскар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9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712968" cy="35283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летнем лагере в одной палатке жили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Арман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Болат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Витя и Гриша. Все они разного возраста, учатся в разных классах (с 7-го по 10-й) и занимаются в разных кружках: математическом, авиамодельном, шахматном и фотокружке. Выяснилось,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— фотограф старше Гриши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Арман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старше Вити, а шахматист старше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Армана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— в воскресенье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Арман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фотографом играли в теннис, а Гриша в то же время проиграл авиамоделисту в городки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Определим, кто в каком кружке занимается.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2392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352928" cy="8972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Выберите наиболее удобный для вас способ решения и решите предложенные задачи.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Отцу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Ернара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35 лет, матери 32 года, сестре 3 года. Сколько сейчас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Ернару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если через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 лет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сумма возрастов всех четырех будет равна 100?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2936"/>
            <a:ext cx="8568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 детей по имени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Айнур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Берик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Сагат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260 игрушек.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Айнур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игрушек на 30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больше, чем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Берика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А количество игрушек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Берика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превышает на 10, трехкратное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количество игрушек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Сагата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Сколько игрушек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Айнур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6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2977145"/>
              </p:ext>
            </p:extLst>
          </p:nvPr>
        </p:nvGraphicFramePr>
        <p:xfrm>
          <a:off x="611188" y="188912"/>
          <a:ext cx="7849244" cy="597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7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4581128"/>
            <a:ext cx="726808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Спасибо за внимание!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208912" cy="8972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dirty="0">
                <a:solidFill>
                  <a:schemeClr val="bg2">
                    <a:lumMod val="25000"/>
                  </a:schemeClr>
                </a:solidFill>
              </a:rPr>
              <a:t>Познавайте, </a:t>
            </a:r>
            <a:endParaRPr lang="ru-RU" sz="6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решайте</a:t>
            </a:r>
            <a:r>
              <a:rPr lang="ru-RU" sz="6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совершенствуйтесь!</a:t>
            </a:r>
            <a:endParaRPr lang="ru-RU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942421" cy="2819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BC1C121-6B4E-C5C3-4642-5EC2E0C0B8EA}"/>
              </a:ext>
            </a:extLst>
          </p:cNvPr>
          <p:cNvSpPr txBox="1">
            <a:spLocks/>
          </p:cNvSpPr>
          <p:nvPr/>
        </p:nvSpPr>
        <p:spPr>
          <a:xfrm>
            <a:off x="323528" y="314320"/>
            <a:ext cx="8824522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Области применения логики</a:t>
            </a:r>
            <a:endParaRPr lang="ru-RU" sz="20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0C1FC85A-34CA-3277-8CF9-D94A6B952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188490"/>
              </p:ext>
            </p:extLst>
          </p:nvPr>
        </p:nvGraphicFramePr>
        <p:xfrm>
          <a:off x="323528" y="1106408"/>
          <a:ext cx="8640960" cy="563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9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6F80445E-B5A5-D418-D05F-41CF12CA1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115665"/>
              </p:ext>
            </p:extLst>
          </p:nvPr>
        </p:nvGraphicFramePr>
        <p:xfrm>
          <a:off x="107504" y="116632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1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EA9FBD90-6010-F969-B153-7C6C811F20EF}"/>
              </a:ext>
            </a:extLst>
          </p:cNvPr>
          <p:cNvSpPr txBox="1">
            <a:spLocks/>
          </p:cNvSpPr>
          <p:nvPr/>
        </p:nvSpPr>
        <p:spPr>
          <a:xfrm>
            <a:off x="323528" y="314320"/>
            <a:ext cx="8824522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Особенности логической задачи:</a:t>
            </a:r>
            <a:endParaRPr lang="ru-RU" sz="2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03055E01-75EE-85DA-746E-94C7641D9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672447"/>
              </p:ext>
            </p:extLst>
          </p:nvPr>
        </p:nvGraphicFramePr>
        <p:xfrm>
          <a:off x="323528" y="1106408"/>
          <a:ext cx="8712968" cy="543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5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691680" y="260649"/>
            <a:ext cx="6264696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Давайте, порешаем!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2" y="2420888"/>
            <a:ext cx="8355472" cy="422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Учитель должен выбрать двух из 5 учеников и отправить на соревнования. Сколько разных способов такого выбора существует?</a:t>
            </a:r>
          </a:p>
        </p:txBody>
      </p:sp>
    </p:spTree>
    <p:extLst>
      <p:ext uri="{BB962C8B-B14F-4D97-AF65-F5344CB8AC3E}">
        <p14:creationId xmlns:p14="http://schemas.microsoft.com/office/powerpoint/2010/main" val="3113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988393" cy="4247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901256" cy="3306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10288"/>
            <a:ext cx="3033787" cy="2550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Варианты решения задачи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4 класс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624"/>
            <a:ext cx="5120963" cy="3960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811217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38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DE53268E-7617-3667-6333-D1F2211AA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151607"/>
              </p:ext>
            </p:extLst>
          </p:nvPr>
        </p:nvGraphicFramePr>
        <p:xfrm>
          <a:off x="251520" y="188640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792</TotalTime>
  <Words>683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Анализ решения логических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 Kapi</dc:creator>
  <cp:lastModifiedBy>Natali Kapi</cp:lastModifiedBy>
  <cp:revision>49</cp:revision>
  <dcterms:created xsi:type="dcterms:W3CDTF">2023-01-17T12:28:17Z</dcterms:created>
  <dcterms:modified xsi:type="dcterms:W3CDTF">2023-01-18T09:59:56Z</dcterms:modified>
</cp:coreProperties>
</file>